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61" autoAdjust="0"/>
  </p:normalViewPr>
  <p:slideViewPr>
    <p:cSldViewPr showGuides="1">
      <p:cViewPr>
        <p:scale>
          <a:sx n="90" d="100"/>
          <a:sy n="90" d="100"/>
        </p:scale>
        <p:origin x="-90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2B2FC-6E6B-4FE7-85CF-8F69B79CC8A2}" type="datetimeFigureOut">
              <a:rPr lang="es-ES" smtClean="0"/>
              <a:pPr/>
              <a:t>10/08/2015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9459A-2DEB-4905-AFAA-355B1B0C3D3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7861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241716256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710851545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64914460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12086073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50188582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60832775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2247820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2951612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0624005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75497580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93292459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83B8-1D80-40DF-80F0-87A45CD56B22}" type="datetimeFigureOut">
              <a:rPr lang="es-MX" smtClean="0"/>
              <a:pPr/>
              <a:t>10/08/2015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91365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78492" y="836712"/>
            <a:ext cx="1331032" cy="216024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MX" sz="800" dirty="0" smtClean="0"/>
              <a:t>PRESIDENTE</a:t>
            </a:r>
            <a:endParaRPr lang="es-MX" sz="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331896" y="1484784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SECRETARIO PARTICULAR</a:t>
            </a:r>
            <a:endParaRPr lang="es-MX" sz="800" dirty="0"/>
          </a:p>
        </p:txBody>
      </p:sp>
      <p:cxnSp>
        <p:nvCxnSpPr>
          <p:cNvPr id="14" name="13 Conector recto"/>
          <p:cNvCxnSpPr>
            <a:stCxn id="2" idx="2"/>
          </p:cNvCxnSpPr>
          <p:nvPr/>
        </p:nvCxnSpPr>
        <p:spPr>
          <a:xfrm>
            <a:off x="4644008" y="1052736"/>
            <a:ext cx="0" cy="462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644008" y="1268760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2997412" y="1268760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563888" y="35010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6290604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997412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Título"/>
          <p:cNvSpPr txBox="1">
            <a:spLocks/>
          </p:cNvSpPr>
          <p:nvPr/>
        </p:nvSpPr>
        <p:spPr>
          <a:xfrm>
            <a:off x="5622106" y="1492810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REGIDORES</a:t>
            </a:r>
            <a:endParaRPr lang="es-MX" sz="800" dirty="0"/>
          </a:p>
        </p:txBody>
      </p:sp>
      <p:cxnSp>
        <p:nvCxnSpPr>
          <p:cNvPr id="33" name="32 Conector recto"/>
          <p:cNvCxnSpPr/>
          <p:nvPr/>
        </p:nvCxnSpPr>
        <p:spPr>
          <a:xfrm>
            <a:off x="3563888" y="350100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724128" y="35010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1 Título"/>
          <p:cNvSpPr txBox="1">
            <a:spLocks/>
          </p:cNvSpPr>
          <p:nvPr/>
        </p:nvSpPr>
        <p:spPr>
          <a:xfrm>
            <a:off x="2915816" y="3717032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OFICIAL MAYOR</a:t>
            </a:r>
            <a:endParaRPr lang="es-MX" sz="800" dirty="0"/>
          </a:p>
        </p:txBody>
      </p:sp>
      <p:sp>
        <p:nvSpPr>
          <p:cNvPr id="40" name="1 Título"/>
          <p:cNvSpPr txBox="1">
            <a:spLocks/>
          </p:cNvSpPr>
          <p:nvPr/>
        </p:nvSpPr>
        <p:spPr>
          <a:xfrm>
            <a:off x="5076056" y="3717032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CONTRALOR MUNICIPAL</a:t>
            </a:r>
            <a:endParaRPr lang="es-MX" sz="800" dirty="0"/>
          </a:p>
        </p:txBody>
      </p:sp>
      <p:cxnSp>
        <p:nvCxnSpPr>
          <p:cNvPr id="43" name="42 Conector recto"/>
          <p:cNvCxnSpPr/>
          <p:nvPr/>
        </p:nvCxnSpPr>
        <p:spPr>
          <a:xfrm>
            <a:off x="1763688" y="263691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1 Título"/>
          <p:cNvSpPr txBox="1">
            <a:spLocks/>
          </p:cNvSpPr>
          <p:nvPr/>
        </p:nvSpPr>
        <p:spPr>
          <a:xfrm>
            <a:off x="5940152" y="2708920"/>
            <a:ext cx="738640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CONTABILIDAD</a:t>
            </a:r>
            <a:endParaRPr lang="es-MX" sz="800" dirty="0"/>
          </a:p>
        </p:txBody>
      </p:sp>
      <p:sp>
        <p:nvSpPr>
          <p:cNvPr id="53" name="1 Título"/>
          <p:cNvSpPr txBox="1">
            <a:spLocks/>
          </p:cNvSpPr>
          <p:nvPr/>
        </p:nvSpPr>
        <p:spPr>
          <a:xfrm>
            <a:off x="1403648" y="2780928"/>
            <a:ext cx="720080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JUEZ MUNICIPAL</a:t>
            </a:r>
            <a:endParaRPr lang="es-MX" sz="800" dirty="0"/>
          </a:p>
        </p:txBody>
      </p:sp>
      <p:cxnSp>
        <p:nvCxnSpPr>
          <p:cNvPr id="58" name="57 Conector recto"/>
          <p:cNvCxnSpPr/>
          <p:nvPr/>
        </p:nvCxnSpPr>
        <p:spPr>
          <a:xfrm>
            <a:off x="404015" y="4576674"/>
            <a:ext cx="8560473" cy="4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1 Título"/>
          <p:cNvSpPr txBox="1">
            <a:spLocks/>
          </p:cNvSpPr>
          <p:nvPr/>
        </p:nvSpPr>
        <p:spPr>
          <a:xfrm>
            <a:off x="760727" y="4804272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REGISTRO CIVIL</a:t>
            </a:r>
            <a:endParaRPr lang="es-MX" sz="1050" dirty="0"/>
          </a:p>
        </p:txBody>
      </p:sp>
      <p:cxnSp>
        <p:nvCxnSpPr>
          <p:cNvPr id="60" name="59 Conector recto"/>
          <p:cNvCxnSpPr/>
          <p:nvPr/>
        </p:nvCxnSpPr>
        <p:spPr>
          <a:xfrm>
            <a:off x="4211960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3613981" y="4584813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2375138" y="456965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3005818" y="458395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1709628" y="4588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1000417" y="457753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395536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7956376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445254" y="457298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6795283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6228184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5628986" y="457298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4986194" y="457298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1 Título"/>
          <p:cNvSpPr txBox="1">
            <a:spLocks/>
          </p:cNvSpPr>
          <p:nvPr/>
        </p:nvSpPr>
        <p:spPr>
          <a:xfrm>
            <a:off x="148659" y="4805552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AGUA POTABLE</a:t>
            </a:r>
            <a:endParaRPr lang="es-MX" sz="1050" dirty="0"/>
          </a:p>
        </p:txBody>
      </p:sp>
      <p:sp>
        <p:nvSpPr>
          <p:cNvPr id="82" name="1 Título"/>
          <p:cNvSpPr txBox="1">
            <a:spLocks/>
          </p:cNvSpPr>
          <p:nvPr/>
        </p:nvSpPr>
        <p:spPr>
          <a:xfrm>
            <a:off x="1454791" y="4805552"/>
            <a:ext cx="519092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COMUNICACIÓN  SOCIAL</a:t>
            </a:r>
            <a:endParaRPr lang="es-MX" sz="1050" dirty="0"/>
          </a:p>
        </p:txBody>
      </p:sp>
      <p:sp>
        <p:nvSpPr>
          <p:cNvPr id="83" name="1 Título"/>
          <p:cNvSpPr txBox="1">
            <a:spLocks/>
          </p:cNvSpPr>
          <p:nvPr/>
        </p:nvSpPr>
        <p:spPr>
          <a:xfrm>
            <a:off x="2119782" y="4805552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DE CULTURA</a:t>
            </a:r>
            <a:endParaRPr lang="es-MX" sz="1050" dirty="0"/>
          </a:p>
        </p:txBody>
      </p:sp>
      <p:sp>
        <p:nvSpPr>
          <p:cNvPr id="84" name="1 Título"/>
          <p:cNvSpPr txBox="1">
            <a:spLocks/>
          </p:cNvSpPr>
          <p:nvPr/>
        </p:nvSpPr>
        <p:spPr>
          <a:xfrm>
            <a:off x="2750462" y="4805876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OBRA PUBLICA</a:t>
            </a:r>
            <a:endParaRPr lang="es-MX" sz="1050" dirty="0"/>
          </a:p>
        </p:txBody>
      </p:sp>
      <p:sp>
        <p:nvSpPr>
          <p:cNvPr id="85" name="1 Título"/>
          <p:cNvSpPr txBox="1">
            <a:spLocks/>
          </p:cNvSpPr>
          <p:nvPr/>
        </p:nvSpPr>
        <p:spPr>
          <a:xfrm>
            <a:off x="3358625" y="4805876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DESARROLLO URBANO</a:t>
            </a:r>
            <a:endParaRPr lang="es-MX" sz="1050" dirty="0"/>
          </a:p>
        </p:txBody>
      </p:sp>
      <p:sp>
        <p:nvSpPr>
          <p:cNvPr id="86" name="1 Título"/>
          <p:cNvSpPr txBox="1">
            <a:spLocks/>
          </p:cNvSpPr>
          <p:nvPr/>
        </p:nvSpPr>
        <p:spPr>
          <a:xfrm>
            <a:off x="3979198" y="4806200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ECOLOGIA</a:t>
            </a:r>
            <a:endParaRPr lang="es-MX" sz="1050" dirty="0"/>
          </a:p>
        </p:txBody>
      </p:sp>
      <p:sp>
        <p:nvSpPr>
          <p:cNvPr id="87" name="1 Título"/>
          <p:cNvSpPr txBox="1">
            <a:spLocks/>
          </p:cNvSpPr>
          <p:nvPr/>
        </p:nvSpPr>
        <p:spPr>
          <a:xfrm>
            <a:off x="5373630" y="4796295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DESARROLLO AGROPECUARIO</a:t>
            </a:r>
            <a:endParaRPr lang="es-MX" sz="1050" dirty="0"/>
          </a:p>
        </p:txBody>
      </p:sp>
      <p:sp>
        <p:nvSpPr>
          <p:cNvPr id="88" name="1 Título"/>
          <p:cNvSpPr txBox="1">
            <a:spLocks/>
          </p:cNvSpPr>
          <p:nvPr/>
        </p:nvSpPr>
        <p:spPr>
          <a:xfrm>
            <a:off x="4730838" y="4800587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DESARROLLO HUMANO</a:t>
            </a:r>
            <a:endParaRPr lang="es-MX" sz="1050" dirty="0"/>
          </a:p>
        </p:txBody>
      </p:sp>
      <p:sp>
        <p:nvSpPr>
          <p:cNvPr id="89" name="1 Título"/>
          <p:cNvSpPr txBox="1">
            <a:spLocks/>
          </p:cNvSpPr>
          <p:nvPr/>
        </p:nvSpPr>
        <p:spPr>
          <a:xfrm>
            <a:off x="5968638" y="4801257"/>
            <a:ext cx="519092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EDUCACION</a:t>
            </a:r>
            <a:endParaRPr lang="es-MX" sz="1050" dirty="0"/>
          </a:p>
        </p:txBody>
      </p:sp>
      <p:sp>
        <p:nvSpPr>
          <p:cNvPr id="90" name="1 Título"/>
          <p:cNvSpPr txBox="1">
            <a:spLocks/>
          </p:cNvSpPr>
          <p:nvPr/>
        </p:nvSpPr>
        <p:spPr>
          <a:xfrm>
            <a:off x="6552269" y="4808144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DE CULTURA</a:t>
            </a:r>
            <a:endParaRPr lang="es-MX" sz="1050" dirty="0"/>
          </a:p>
        </p:txBody>
      </p:sp>
      <p:sp>
        <p:nvSpPr>
          <p:cNvPr id="91" name="1 Título"/>
          <p:cNvSpPr txBox="1">
            <a:spLocks/>
          </p:cNvSpPr>
          <p:nvPr/>
        </p:nvSpPr>
        <p:spPr>
          <a:xfrm>
            <a:off x="7164288" y="4797152"/>
            <a:ext cx="510713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DESARROLLO SOCIAL</a:t>
            </a:r>
            <a:endParaRPr lang="es-MX" sz="1050" dirty="0"/>
          </a:p>
        </p:txBody>
      </p:sp>
      <p:sp>
        <p:nvSpPr>
          <p:cNvPr id="92" name="1 Título"/>
          <p:cNvSpPr txBox="1">
            <a:spLocks/>
          </p:cNvSpPr>
          <p:nvPr/>
        </p:nvSpPr>
        <p:spPr>
          <a:xfrm>
            <a:off x="7740352" y="4797152"/>
            <a:ext cx="432452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PROMOCION ECONOMICA</a:t>
            </a:r>
            <a:endParaRPr lang="es-MX" sz="1050" dirty="0"/>
          </a:p>
        </p:txBody>
      </p:sp>
      <p:cxnSp>
        <p:nvCxnSpPr>
          <p:cNvPr id="153" name="152 Conector recto"/>
          <p:cNvCxnSpPr/>
          <p:nvPr/>
        </p:nvCxnSpPr>
        <p:spPr>
          <a:xfrm>
            <a:off x="2339752" y="56612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>
            <a:off x="4644008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>
            <a:off x="3923928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>
            <a:off x="2339752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>
            <a:off x="3203848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6300192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5508104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 Título"/>
          <p:cNvSpPr txBox="1">
            <a:spLocks/>
          </p:cNvSpPr>
          <p:nvPr/>
        </p:nvSpPr>
        <p:spPr>
          <a:xfrm>
            <a:off x="2114631" y="5890125"/>
            <a:ext cx="510713" cy="58169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COORD. PARTICIPACION CIUDADANA</a:t>
            </a:r>
            <a:endParaRPr lang="es-MX" sz="1050" dirty="0"/>
          </a:p>
        </p:txBody>
      </p:sp>
      <p:sp>
        <p:nvSpPr>
          <p:cNvPr id="171" name="1 Título"/>
          <p:cNvSpPr txBox="1">
            <a:spLocks/>
          </p:cNvSpPr>
          <p:nvPr/>
        </p:nvSpPr>
        <p:spPr>
          <a:xfrm>
            <a:off x="2948492" y="5883167"/>
            <a:ext cx="510713" cy="58169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COORD. ATENCION CIUDADANA</a:t>
            </a:r>
            <a:endParaRPr lang="es-MX" sz="1050" dirty="0"/>
          </a:p>
        </p:txBody>
      </p:sp>
      <p:sp>
        <p:nvSpPr>
          <p:cNvPr id="172" name="1 Título"/>
          <p:cNvSpPr txBox="1">
            <a:spLocks/>
          </p:cNvSpPr>
          <p:nvPr/>
        </p:nvSpPr>
        <p:spPr>
          <a:xfrm>
            <a:off x="3707904" y="5877271"/>
            <a:ext cx="510713" cy="58169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COORD. TURISMO</a:t>
            </a:r>
            <a:endParaRPr lang="es-MX" sz="1050" dirty="0"/>
          </a:p>
        </p:txBody>
      </p:sp>
      <p:sp>
        <p:nvSpPr>
          <p:cNvPr id="173" name="1 Título"/>
          <p:cNvSpPr txBox="1">
            <a:spLocks/>
          </p:cNvSpPr>
          <p:nvPr/>
        </p:nvSpPr>
        <p:spPr>
          <a:xfrm>
            <a:off x="4388651" y="5871642"/>
            <a:ext cx="510713" cy="58169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RASTRO MUNICIPAL</a:t>
            </a:r>
            <a:endParaRPr lang="es-MX" sz="1050" dirty="0"/>
          </a:p>
        </p:txBody>
      </p:sp>
      <p:sp>
        <p:nvSpPr>
          <p:cNvPr id="174" name="1 Título"/>
          <p:cNvSpPr txBox="1">
            <a:spLocks/>
          </p:cNvSpPr>
          <p:nvPr/>
        </p:nvSpPr>
        <p:spPr>
          <a:xfrm>
            <a:off x="6012160" y="5877271"/>
            <a:ext cx="510713" cy="58169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COORD. SISTEMAS</a:t>
            </a:r>
            <a:endParaRPr lang="es-MX" sz="1050" dirty="0"/>
          </a:p>
        </p:txBody>
      </p:sp>
      <p:sp>
        <p:nvSpPr>
          <p:cNvPr id="175" name="1 Título"/>
          <p:cNvSpPr txBox="1">
            <a:spLocks/>
          </p:cNvSpPr>
          <p:nvPr/>
        </p:nvSpPr>
        <p:spPr>
          <a:xfrm>
            <a:off x="5252748" y="5875343"/>
            <a:ext cx="510713" cy="58169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COORD. DEPORTES</a:t>
            </a:r>
            <a:endParaRPr lang="es-MX" sz="1050" dirty="0"/>
          </a:p>
        </p:txBody>
      </p:sp>
      <p:sp>
        <p:nvSpPr>
          <p:cNvPr id="176" name="1 Título"/>
          <p:cNvSpPr txBox="1">
            <a:spLocks/>
          </p:cNvSpPr>
          <p:nvPr/>
        </p:nvSpPr>
        <p:spPr>
          <a:xfrm>
            <a:off x="8748464" y="4797152"/>
            <a:ext cx="395536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PROTECCION CIVIL</a:t>
            </a:r>
            <a:endParaRPr lang="es-MX" sz="1050" dirty="0"/>
          </a:p>
        </p:txBody>
      </p:sp>
      <p:sp>
        <p:nvSpPr>
          <p:cNvPr id="76" name="1 Título"/>
          <p:cNvSpPr txBox="1">
            <a:spLocks/>
          </p:cNvSpPr>
          <p:nvPr/>
        </p:nvSpPr>
        <p:spPr>
          <a:xfrm>
            <a:off x="1547664" y="2276872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SINDICO MUNICIPAL</a:t>
            </a:r>
            <a:endParaRPr lang="es-MX" sz="800" dirty="0"/>
          </a:p>
        </p:txBody>
      </p:sp>
      <p:cxnSp>
        <p:nvCxnSpPr>
          <p:cNvPr id="93" name="92 Conector recto"/>
          <p:cNvCxnSpPr/>
          <p:nvPr/>
        </p:nvCxnSpPr>
        <p:spPr>
          <a:xfrm>
            <a:off x="4644008" y="2060848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2195736" y="206084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6290604" y="20608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2195736" y="20608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1 Título"/>
          <p:cNvSpPr txBox="1">
            <a:spLocks/>
          </p:cNvSpPr>
          <p:nvPr/>
        </p:nvSpPr>
        <p:spPr>
          <a:xfrm>
            <a:off x="5622106" y="2284898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HACIENDA PUBLICA MUNICIPAL</a:t>
            </a:r>
            <a:endParaRPr lang="es-MX" sz="800" dirty="0"/>
          </a:p>
        </p:txBody>
      </p:sp>
      <p:sp>
        <p:nvSpPr>
          <p:cNvPr id="99" name="1 Título"/>
          <p:cNvSpPr txBox="1">
            <a:spLocks/>
          </p:cNvSpPr>
          <p:nvPr/>
        </p:nvSpPr>
        <p:spPr>
          <a:xfrm>
            <a:off x="3131840" y="2276872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SECRETARIO GENERAL</a:t>
            </a:r>
            <a:endParaRPr lang="es-MX" sz="800" dirty="0"/>
          </a:p>
        </p:txBody>
      </p:sp>
      <p:cxnSp>
        <p:nvCxnSpPr>
          <p:cNvPr id="100" name="99 Conector recto"/>
          <p:cNvCxnSpPr/>
          <p:nvPr/>
        </p:nvCxnSpPr>
        <p:spPr>
          <a:xfrm>
            <a:off x="3779912" y="20608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6300192" y="24928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 Título"/>
          <p:cNvSpPr txBox="1">
            <a:spLocks/>
          </p:cNvSpPr>
          <p:nvPr/>
        </p:nvSpPr>
        <p:spPr>
          <a:xfrm>
            <a:off x="2267744" y="2780928"/>
            <a:ext cx="792088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DIRECCION DE SEGURIDAD PUBLICA</a:t>
            </a:r>
            <a:endParaRPr lang="es-MX" sz="800" dirty="0"/>
          </a:p>
        </p:txBody>
      </p:sp>
      <p:cxnSp>
        <p:nvCxnSpPr>
          <p:cNvPr id="106" name="105 Conector recto"/>
          <p:cNvCxnSpPr>
            <a:endCxn id="53" idx="0"/>
          </p:cNvCxnSpPr>
          <p:nvPr/>
        </p:nvCxnSpPr>
        <p:spPr>
          <a:xfrm>
            <a:off x="1763688" y="26369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>
            <a:off x="2699792" y="26369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>
            <a:off x="2195736" y="249289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>
            <a:off x="8460432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 Título"/>
          <p:cNvSpPr txBox="1">
            <a:spLocks/>
          </p:cNvSpPr>
          <p:nvPr/>
        </p:nvSpPr>
        <p:spPr>
          <a:xfrm>
            <a:off x="8244408" y="4797152"/>
            <a:ext cx="437607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/>
              <a:t>Dir. Catastro</a:t>
            </a:r>
            <a:endParaRPr lang="es-MX" sz="1050" dirty="0"/>
          </a:p>
        </p:txBody>
      </p:sp>
      <p:cxnSp>
        <p:nvCxnSpPr>
          <p:cNvPr id="117" name="116 Conector recto"/>
          <p:cNvCxnSpPr/>
          <p:nvPr/>
        </p:nvCxnSpPr>
        <p:spPr>
          <a:xfrm>
            <a:off x="8964488" y="45811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103 Imagen" descr="escudo are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  <p:sp>
        <p:nvSpPr>
          <p:cNvPr id="105" name="104 CuadroTexto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ORGANIGRAMA H. AYUNTAMIENTO DE EL </a:t>
            </a:r>
            <a:r>
              <a:rPr lang="es-ES" dirty="0" smtClean="0"/>
              <a:t>ARENAL 2012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67816753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107</Words>
  <Application>Microsoft Office PowerPoint</Application>
  <PresentationFormat>Presentación en pantalla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PRESIDENTE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PRESIDENTE</dc:title>
  <dc:creator>officedepot</dc:creator>
  <cp:lastModifiedBy>Arenal 2012</cp:lastModifiedBy>
  <cp:revision>69</cp:revision>
  <dcterms:created xsi:type="dcterms:W3CDTF">2012-11-29T03:51:45Z</dcterms:created>
  <dcterms:modified xsi:type="dcterms:W3CDTF">2015-08-10T17:55:24Z</dcterms:modified>
</cp:coreProperties>
</file>