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087-3F19-4FA5-91A4-5A379A3E9733}" type="datetimeFigureOut">
              <a:rPr lang="es-MX" smtClean="0"/>
              <a:t>29/05/2020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9599-FBE8-42A2-8BF5-B5C0748F3C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028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087-3F19-4FA5-91A4-5A379A3E9733}" type="datetimeFigureOut">
              <a:rPr lang="es-MX" smtClean="0"/>
              <a:t>29/05/2020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9599-FBE8-42A2-8BF5-B5C0748F3C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0729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087-3F19-4FA5-91A4-5A379A3E9733}" type="datetimeFigureOut">
              <a:rPr lang="es-MX" smtClean="0"/>
              <a:t>29/05/2020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9599-FBE8-42A2-8BF5-B5C0748F3C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4493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087-3F19-4FA5-91A4-5A379A3E9733}" type="datetimeFigureOut">
              <a:rPr lang="es-MX" smtClean="0"/>
              <a:t>29/05/2020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9599-FBE8-42A2-8BF5-B5C0748F3C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0009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087-3F19-4FA5-91A4-5A379A3E9733}" type="datetimeFigureOut">
              <a:rPr lang="es-MX" smtClean="0"/>
              <a:t>29/05/2020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9599-FBE8-42A2-8BF5-B5C0748F3C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9375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087-3F19-4FA5-91A4-5A379A3E9733}" type="datetimeFigureOut">
              <a:rPr lang="es-MX" smtClean="0"/>
              <a:t>29/05/2020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9599-FBE8-42A2-8BF5-B5C0748F3C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9653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087-3F19-4FA5-91A4-5A379A3E9733}" type="datetimeFigureOut">
              <a:rPr lang="es-MX" smtClean="0"/>
              <a:t>29/05/2020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9599-FBE8-42A2-8BF5-B5C0748F3C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5854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087-3F19-4FA5-91A4-5A379A3E9733}" type="datetimeFigureOut">
              <a:rPr lang="es-MX" smtClean="0"/>
              <a:t>29/05/2020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9599-FBE8-42A2-8BF5-B5C0748F3C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0194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087-3F19-4FA5-91A4-5A379A3E9733}" type="datetimeFigureOut">
              <a:rPr lang="es-MX" smtClean="0"/>
              <a:t>29/05/2020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9599-FBE8-42A2-8BF5-B5C0748F3C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794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087-3F19-4FA5-91A4-5A379A3E9733}" type="datetimeFigureOut">
              <a:rPr lang="es-MX" smtClean="0"/>
              <a:t>29/05/2020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9599-FBE8-42A2-8BF5-B5C0748F3C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8548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087-3F19-4FA5-91A4-5A379A3E9733}" type="datetimeFigureOut">
              <a:rPr lang="es-MX" smtClean="0"/>
              <a:t>29/05/2020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9599-FBE8-42A2-8BF5-B5C0748F3C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389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4A087-3F19-4FA5-91A4-5A379A3E9733}" type="datetimeFigureOut">
              <a:rPr lang="es-MX" smtClean="0"/>
              <a:t>29/05/2020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49599-FBE8-42A2-8BF5-B5C0748F3C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0534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01"/>
          <a:stretch/>
        </p:blipFill>
        <p:spPr>
          <a:xfrm>
            <a:off x="1634613" y="1253225"/>
            <a:ext cx="8831224" cy="5604775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1839238" y="270243"/>
            <a:ext cx="8392439" cy="7640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Debido a que los indicadores  en el nivel Fin, Propósito y Componente  son anuales, y a nivel Actividad son semestrales, para el primer trimestre 2020 no hay reporte de indicadores. </a:t>
            </a:r>
          </a:p>
        </p:txBody>
      </p:sp>
      <p:sp>
        <p:nvSpPr>
          <p:cNvPr id="6" name="Elipse 5"/>
          <p:cNvSpPr/>
          <p:nvPr/>
        </p:nvSpPr>
        <p:spPr>
          <a:xfrm>
            <a:off x="9413651" y="1691014"/>
            <a:ext cx="1052186" cy="23799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Elipse 6"/>
          <p:cNvSpPr/>
          <p:nvPr/>
        </p:nvSpPr>
        <p:spPr>
          <a:xfrm>
            <a:off x="9939744" y="1253225"/>
            <a:ext cx="291933" cy="24843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12146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BENONI HUSAI PIEDRAS ESCOBAR</dc:creator>
  <cp:lastModifiedBy>Hector Gilberto HGVP. Vera Perez</cp:lastModifiedBy>
  <cp:revision>2</cp:revision>
  <dcterms:created xsi:type="dcterms:W3CDTF">2020-05-29T18:15:23Z</dcterms:created>
  <dcterms:modified xsi:type="dcterms:W3CDTF">2020-05-29T19:57:29Z</dcterms:modified>
</cp:coreProperties>
</file>