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16E9E-5339-4B37-92E4-ED1C5719F491}" type="datetimeFigureOut">
              <a:rPr lang="es-MX" smtClean="0"/>
              <a:pPr/>
              <a:t>12/10/2016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26E1-A3EA-4A21-BC12-B88D8BBB46A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62000" y="1191161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/>
              <a:t>La información de la presente fracción no se genera ni es resguarda por </a:t>
            </a:r>
            <a:r>
              <a:rPr lang="es-MX" sz="2400" smtClean="0"/>
              <a:t>este sujeto obligado ( SMDIF Mascota, Jalisco ), </a:t>
            </a:r>
            <a:r>
              <a:rPr lang="es-MX" sz="2400"/>
              <a:t>ya </a:t>
            </a:r>
            <a:r>
              <a:rPr lang="es-MX" sz="2400" smtClean="0"/>
              <a:t>que a la fecha 10 de octubre de 2016  nos se han emitodo recomentaciones hacia el antes mencionado.</a:t>
            </a:r>
            <a:endParaRPr lang="es-MX" sz="2400"/>
          </a:p>
        </p:txBody>
      </p:sp>
      <p:pic>
        <p:nvPicPr>
          <p:cNvPr id="5" name="Picture 2" descr="C:\Users\OCRAM\Desktop\DIF MASCOTA\logo DIF 15 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962400"/>
            <a:ext cx="3884791" cy="22098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57200" y="381000"/>
            <a:ext cx="83820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OCRAM</dc:creator>
  <cp:lastModifiedBy>OCRAM</cp:lastModifiedBy>
  <cp:revision>5</cp:revision>
  <dcterms:created xsi:type="dcterms:W3CDTF">2016-10-11T00:38:38Z</dcterms:created>
  <dcterms:modified xsi:type="dcterms:W3CDTF">2016-10-12T15:07:30Z</dcterms:modified>
</cp:coreProperties>
</file>