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2CC"/>
    <a:srgbClr val="CEE4C6"/>
    <a:srgbClr val="D9EAD3"/>
    <a:srgbClr val="FFC77D"/>
    <a:srgbClr val="FFF7E1"/>
    <a:srgbClr val="FFFFFF"/>
    <a:srgbClr val="E0A79C"/>
    <a:srgbClr val="E6B8AF"/>
    <a:srgbClr val="F2DBD6"/>
    <a:srgbClr val="EECE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6456" autoAdjust="0"/>
    <p:restoredTop sz="94660"/>
  </p:normalViewPr>
  <p:slideViewPr>
    <p:cSldViewPr snapToGrid="0">
      <p:cViewPr>
        <p:scale>
          <a:sx n="100" d="100"/>
          <a:sy n="100" d="100"/>
        </p:scale>
        <p:origin x="1632" y="5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8549479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83671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57189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89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333">
                <a:solidFill>
                  <a:schemeClr val="dk2"/>
                </a:solidFill>
              </a:defRPr>
            </a:lvl1pPr>
            <a:lvl2pPr lvl="1" algn="r">
              <a:buNone/>
              <a:defRPr sz="1333">
                <a:solidFill>
                  <a:schemeClr val="dk2"/>
                </a:solidFill>
              </a:defRPr>
            </a:lvl2pPr>
            <a:lvl3pPr lvl="2" algn="r">
              <a:buNone/>
              <a:defRPr sz="1333">
                <a:solidFill>
                  <a:schemeClr val="dk2"/>
                </a:solidFill>
              </a:defRPr>
            </a:lvl3pPr>
            <a:lvl4pPr lvl="3" algn="r">
              <a:buNone/>
              <a:defRPr sz="1333">
                <a:solidFill>
                  <a:schemeClr val="dk2"/>
                </a:solidFill>
              </a:defRPr>
            </a:lvl4pPr>
            <a:lvl5pPr lvl="4" algn="r">
              <a:buNone/>
              <a:defRPr sz="1333">
                <a:solidFill>
                  <a:schemeClr val="dk2"/>
                </a:solidFill>
              </a:defRPr>
            </a:lvl5pPr>
            <a:lvl6pPr lvl="5" algn="r">
              <a:buNone/>
              <a:defRPr sz="1333">
                <a:solidFill>
                  <a:schemeClr val="dk2"/>
                </a:solidFill>
              </a:defRPr>
            </a:lvl6pPr>
            <a:lvl7pPr lvl="6" algn="r">
              <a:buNone/>
              <a:defRPr sz="1333">
                <a:solidFill>
                  <a:schemeClr val="dk2"/>
                </a:solidFill>
              </a:defRPr>
            </a:lvl7pPr>
            <a:lvl8pPr lvl="7" algn="r">
              <a:buNone/>
              <a:defRPr sz="1333">
                <a:solidFill>
                  <a:schemeClr val="dk2"/>
                </a:solidFill>
              </a:defRPr>
            </a:lvl8pPr>
            <a:lvl9pPr lvl="8" algn="r">
              <a:buNone/>
              <a:defRPr sz="1333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56;p13">
            <a:extLst>
              <a:ext uri="{FF2B5EF4-FFF2-40B4-BE49-F238E27FC236}">
                <a16:creationId xmlns:a16="http://schemas.microsoft.com/office/drawing/2014/main" id="{F5205E59-F5C9-4B6B-9503-40660A109523}"/>
              </a:ext>
            </a:extLst>
          </p:cNvPr>
          <p:cNvSpPr/>
          <p:nvPr/>
        </p:nvSpPr>
        <p:spPr>
          <a:xfrm>
            <a:off x="3901440" y="122945"/>
            <a:ext cx="4328160" cy="660826"/>
          </a:xfrm>
          <a:prstGeom prst="rect">
            <a:avLst/>
          </a:prstGeom>
          <a:pattFill prst="wdUpDiag">
            <a:fgClr>
              <a:schemeClr val="accent4"/>
            </a:fgClr>
            <a:bgClr>
              <a:srgbClr val="FFC77D"/>
            </a:bgClr>
          </a:patt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lang="es-MX" sz="1200" b="1" dirty="0">
              <a:solidFill>
                <a:schemeClr val="dk1"/>
              </a:solidFill>
            </a:endParaRPr>
          </a:p>
          <a:p>
            <a:pPr algn="ctr"/>
            <a:r>
              <a:rPr lang="es-MX" sz="1200" b="1" dirty="0">
                <a:solidFill>
                  <a:schemeClr val="dk1"/>
                </a:solidFill>
              </a:rPr>
              <a:t>PROCURADURÍA SOCIAL</a:t>
            </a:r>
            <a:endParaRPr sz="1200" b="1" dirty="0">
              <a:solidFill>
                <a:schemeClr val="dk1"/>
              </a:solidFill>
            </a:endParaRPr>
          </a:p>
          <a:p>
            <a:pPr algn="ctr"/>
            <a:r>
              <a:rPr lang="es-MX" sz="1200" dirty="0">
                <a:solidFill>
                  <a:schemeClr val="dk1"/>
                </a:solidFill>
              </a:rPr>
              <a:t>♦ MTRO. JUAN CARLOS MARQUEZ ROSAS</a:t>
            </a:r>
          </a:p>
          <a:p>
            <a:pPr algn="ctr"/>
            <a:endParaRPr sz="800" dirty="0">
              <a:solidFill>
                <a:schemeClr val="dk1"/>
              </a:solidFill>
            </a:endParaRPr>
          </a:p>
        </p:txBody>
      </p:sp>
      <p:sp>
        <p:nvSpPr>
          <p:cNvPr id="4" name="Google Shape;56;p13">
            <a:extLst>
              <a:ext uri="{FF2B5EF4-FFF2-40B4-BE49-F238E27FC236}">
                <a16:creationId xmlns:a16="http://schemas.microsoft.com/office/drawing/2014/main" id="{BDB7496B-C1D0-4857-A56B-34EAF47D1892}"/>
              </a:ext>
            </a:extLst>
          </p:cNvPr>
          <p:cNvSpPr/>
          <p:nvPr/>
        </p:nvSpPr>
        <p:spPr>
          <a:xfrm>
            <a:off x="10651991" y="114715"/>
            <a:ext cx="1447800" cy="70747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endParaRPr lang="es-MX" sz="800" dirty="0">
              <a:solidFill>
                <a:schemeClr val="tx1"/>
              </a:solidFill>
            </a:endParaRPr>
          </a:p>
          <a:p>
            <a:pPr algn="ctr">
              <a:buClr>
                <a:schemeClr val="dk1"/>
              </a:buClr>
              <a:buSzPts val="1100"/>
            </a:pPr>
            <a:r>
              <a:rPr lang="es-MX" sz="750" b="1" dirty="0">
                <a:solidFill>
                  <a:schemeClr val="tx1"/>
                </a:solidFill>
              </a:rPr>
              <a:t>SECRETARÍO PARTICULAR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es-MX" sz="750" dirty="0"/>
              <a:t>LIC. GUADALUPE MARISELA VARGAS AGUILAR</a:t>
            </a:r>
          </a:p>
          <a:p>
            <a:pPr algn="ctr">
              <a:buClr>
                <a:schemeClr val="dk1"/>
              </a:buClr>
              <a:buSzPts val="1100"/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7" name="Google Shape;56;p13">
            <a:extLst>
              <a:ext uri="{FF2B5EF4-FFF2-40B4-BE49-F238E27FC236}">
                <a16:creationId xmlns:a16="http://schemas.microsoft.com/office/drawing/2014/main" id="{DA85D2A8-F165-4FD3-B1DC-484A582C71AD}"/>
              </a:ext>
            </a:extLst>
          </p:cNvPr>
          <p:cNvSpPr/>
          <p:nvPr/>
        </p:nvSpPr>
        <p:spPr>
          <a:xfrm>
            <a:off x="1652067" y="204833"/>
            <a:ext cx="1652065" cy="523241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s-MX" sz="750" b="1" dirty="0">
                <a:solidFill>
                  <a:schemeClr val="dk1"/>
                </a:solidFill>
              </a:rPr>
              <a:t>JEFATURA DE ATENCION CIUDADANA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es-MX" sz="750" dirty="0">
                <a:solidFill>
                  <a:schemeClr val="dk1"/>
                </a:solidFill>
              </a:rPr>
              <a:t> LIC. </a:t>
            </a:r>
            <a:r>
              <a:rPr lang="es-MX" sz="750" dirty="0"/>
              <a:t>LUIS ANTONIO GÓMEZ HURTADO</a:t>
            </a:r>
          </a:p>
        </p:txBody>
      </p:sp>
      <p:sp>
        <p:nvSpPr>
          <p:cNvPr id="13" name="Google Shape;56;p13">
            <a:extLst>
              <a:ext uri="{FF2B5EF4-FFF2-40B4-BE49-F238E27FC236}">
                <a16:creationId xmlns:a16="http://schemas.microsoft.com/office/drawing/2014/main" id="{4AD69FAE-9753-44D7-AFA1-449CDEE6EAEA}"/>
              </a:ext>
            </a:extLst>
          </p:cNvPr>
          <p:cNvSpPr/>
          <p:nvPr/>
        </p:nvSpPr>
        <p:spPr>
          <a:xfrm>
            <a:off x="256182" y="1941804"/>
            <a:ext cx="1395885" cy="678451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endParaRPr lang="es-MX" sz="700" b="1" dirty="0">
              <a:solidFill>
                <a:schemeClr val="dk1"/>
              </a:solidFill>
            </a:endParaRPr>
          </a:p>
          <a:p>
            <a:pPr algn="ctr">
              <a:buClr>
                <a:schemeClr val="dk1"/>
              </a:buClr>
              <a:buSzPts val="1100"/>
            </a:pPr>
            <a:r>
              <a:rPr lang="es-MX" sz="700" b="1" dirty="0">
                <a:solidFill>
                  <a:schemeClr val="dk1"/>
                </a:solidFill>
              </a:rPr>
              <a:t>SUBPROCURADURIA DE DEFENSORIA DE OFICIO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es-MX" sz="700" dirty="0">
                <a:solidFill>
                  <a:schemeClr val="dk1"/>
                </a:solidFill>
              </a:rPr>
              <a:t>MTRO. JUAN DAVID GARCIA CAMARENA</a:t>
            </a:r>
          </a:p>
          <a:p>
            <a:pPr algn="ctr">
              <a:buClr>
                <a:schemeClr val="dk1"/>
              </a:buClr>
              <a:buSzPts val="1100"/>
            </a:pPr>
            <a:endParaRPr lang="es-MX" sz="700" dirty="0">
              <a:solidFill>
                <a:schemeClr val="dk1"/>
              </a:solidFill>
            </a:endParaRPr>
          </a:p>
        </p:txBody>
      </p:sp>
      <p:sp>
        <p:nvSpPr>
          <p:cNvPr id="14" name="Google Shape;56;p13">
            <a:extLst>
              <a:ext uri="{FF2B5EF4-FFF2-40B4-BE49-F238E27FC236}">
                <a16:creationId xmlns:a16="http://schemas.microsoft.com/office/drawing/2014/main" id="{441B6CF9-2690-4F59-BFF8-454BD14296E9}"/>
              </a:ext>
            </a:extLst>
          </p:cNvPr>
          <p:cNvSpPr/>
          <p:nvPr/>
        </p:nvSpPr>
        <p:spPr>
          <a:xfrm>
            <a:off x="2050337" y="1911068"/>
            <a:ext cx="1346006" cy="678451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s-MX" sz="750" b="1" dirty="0">
                <a:solidFill>
                  <a:schemeClr val="dk1"/>
                </a:solidFill>
              </a:rPr>
              <a:t>SUBPROCURADURIA DE REPRESENTACION SOCIAL 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es-MX" sz="750" dirty="0">
                <a:solidFill>
                  <a:schemeClr val="dk1"/>
                </a:solidFill>
              </a:rPr>
              <a:t>LIC. EDGAR ISRAEL OROZCO MONTES</a:t>
            </a:r>
          </a:p>
        </p:txBody>
      </p:sp>
      <p:sp>
        <p:nvSpPr>
          <p:cNvPr id="15" name="Google Shape;56;p13">
            <a:extLst>
              <a:ext uri="{FF2B5EF4-FFF2-40B4-BE49-F238E27FC236}">
                <a16:creationId xmlns:a16="http://schemas.microsoft.com/office/drawing/2014/main" id="{70746223-1EB6-4940-9329-A44E9583C4EE}"/>
              </a:ext>
            </a:extLst>
          </p:cNvPr>
          <p:cNvSpPr/>
          <p:nvPr/>
        </p:nvSpPr>
        <p:spPr>
          <a:xfrm>
            <a:off x="3815168" y="1920572"/>
            <a:ext cx="1447800" cy="7457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s-MX" sz="750" b="1" dirty="0">
                <a:solidFill>
                  <a:schemeClr val="dk1"/>
                </a:solidFill>
              </a:rPr>
              <a:t>SUBPROCURADURIA DE SERVICIOS JURIDICOS ASISTENCIALES 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es-MX" sz="750" dirty="0">
                <a:solidFill>
                  <a:schemeClr val="dk1"/>
                </a:solidFill>
              </a:rPr>
              <a:t>MTRO. CESAR EDUARDO TRUJILLO MENDOZA</a:t>
            </a:r>
          </a:p>
        </p:txBody>
      </p:sp>
      <p:sp>
        <p:nvSpPr>
          <p:cNvPr id="16" name="Google Shape;56;p13">
            <a:extLst>
              <a:ext uri="{FF2B5EF4-FFF2-40B4-BE49-F238E27FC236}">
                <a16:creationId xmlns:a16="http://schemas.microsoft.com/office/drawing/2014/main" id="{45259B16-247E-4845-9260-74D96B5B4546}"/>
              </a:ext>
            </a:extLst>
          </p:cNvPr>
          <p:cNvSpPr/>
          <p:nvPr/>
        </p:nvSpPr>
        <p:spPr>
          <a:xfrm>
            <a:off x="5603046" y="1941804"/>
            <a:ext cx="1427845" cy="736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endParaRPr lang="es-MX" sz="800" b="1" dirty="0">
              <a:solidFill>
                <a:schemeClr val="dk1"/>
              </a:solidFill>
            </a:endParaRPr>
          </a:p>
          <a:p>
            <a:pPr algn="ctr">
              <a:buClr>
                <a:schemeClr val="dk1"/>
              </a:buClr>
              <a:buSzPts val="1100"/>
            </a:pPr>
            <a:r>
              <a:rPr lang="es-MX" sz="750" b="1" dirty="0">
                <a:solidFill>
                  <a:schemeClr val="dk1"/>
                </a:solidFill>
              </a:rPr>
              <a:t>DIRECCION ADMINISTRATIVA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es-MX" sz="750" dirty="0"/>
              <a:t>ING. MARIANA CARREON GUTIERREZ</a:t>
            </a:r>
          </a:p>
          <a:p>
            <a:pPr algn="ctr">
              <a:buClr>
                <a:schemeClr val="dk1"/>
              </a:buClr>
              <a:buSzPts val="1100"/>
            </a:pPr>
            <a:endParaRPr lang="es-MX" sz="1000" dirty="0">
              <a:solidFill>
                <a:schemeClr val="dk1"/>
              </a:solidFill>
            </a:endParaRPr>
          </a:p>
        </p:txBody>
      </p:sp>
      <p:sp>
        <p:nvSpPr>
          <p:cNvPr id="17" name="Google Shape;56;p13">
            <a:extLst>
              <a:ext uri="{FF2B5EF4-FFF2-40B4-BE49-F238E27FC236}">
                <a16:creationId xmlns:a16="http://schemas.microsoft.com/office/drawing/2014/main" id="{47B90747-9582-47F9-A34E-9D2C649F49C4}"/>
              </a:ext>
            </a:extLst>
          </p:cNvPr>
          <p:cNvSpPr/>
          <p:nvPr/>
        </p:nvSpPr>
        <p:spPr>
          <a:xfrm>
            <a:off x="7233406" y="1911068"/>
            <a:ext cx="1447800" cy="736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endParaRPr lang="es-MX" sz="800" b="1" dirty="0">
              <a:solidFill>
                <a:schemeClr val="dk1"/>
              </a:solidFill>
            </a:endParaRPr>
          </a:p>
          <a:p>
            <a:pPr algn="ctr">
              <a:buClr>
                <a:schemeClr val="dk1"/>
              </a:buClr>
              <a:buSzPts val="1100"/>
            </a:pPr>
            <a:r>
              <a:rPr lang="es-MX" sz="750" b="1" dirty="0">
                <a:solidFill>
                  <a:schemeClr val="dk1"/>
                </a:solidFill>
              </a:rPr>
              <a:t>DIRECCION DE VISITADURÍA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es-MX" sz="750" dirty="0"/>
              <a:t>LIC. JORGE PADILLA FUERTE</a:t>
            </a:r>
          </a:p>
          <a:p>
            <a:pPr algn="ctr">
              <a:buClr>
                <a:schemeClr val="dk1"/>
              </a:buClr>
              <a:buSzPts val="1100"/>
            </a:pPr>
            <a:endParaRPr lang="es-MX" sz="800" dirty="0">
              <a:solidFill>
                <a:schemeClr val="dk1"/>
              </a:solidFill>
            </a:endParaRPr>
          </a:p>
        </p:txBody>
      </p:sp>
      <p:sp>
        <p:nvSpPr>
          <p:cNvPr id="24" name="Google Shape;56;p13">
            <a:extLst>
              <a:ext uri="{FF2B5EF4-FFF2-40B4-BE49-F238E27FC236}">
                <a16:creationId xmlns:a16="http://schemas.microsoft.com/office/drawing/2014/main" id="{9EE0BF44-B9BB-4CE0-8B76-5F9AF42DDFC4}"/>
              </a:ext>
            </a:extLst>
          </p:cNvPr>
          <p:cNvSpPr/>
          <p:nvPr/>
        </p:nvSpPr>
        <p:spPr>
          <a:xfrm>
            <a:off x="10441747" y="1905909"/>
            <a:ext cx="1447800" cy="76813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s-MX" sz="750" b="1" dirty="0">
                <a:solidFill>
                  <a:schemeClr val="dk1"/>
                </a:solidFill>
              </a:rPr>
              <a:t>DIRECCION GENERAL REGIONAL 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es-MX" sz="750" dirty="0">
                <a:solidFill>
                  <a:schemeClr val="dk1"/>
                </a:solidFill>
              </a:rPr>
              <a:t>LIC. JORGE LUIS VIZCARRA MAYORGA</a:t>
            </a:r>
          </a:p>
        </p:txBody>
      </p:sp>
      <p:sp>
        <p:nvSpPr>
          <p:cNvPr id="40" name="Google Shape;56;p13">
            <a:extLst>
              <a:ext uri="{FF2B5EF4-FFF2-40B4-BE49-F238E27FC236}">
                <a16:creationId xmlns:a16="http://schemas.microsoft.com/office/drawing/2014/main" id="{EE14E94D-90EA-45A7-80D6-4EB837CEB8A9}"/>
              </a:ext>
            </a:extLst>
          </p:cNvPr>
          <p:cNvSpPr/>
          <p:nvPr/>
        </p:nvSpPr>
        <p:spPr>
          <a:xfrm>
            <a:off x="256182" y="2736865"/>
            <a:ext cx="1395885" cy="63642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s-MX" sz="750" b="1" dirty="0">
                <a:solidFill>
                  <a:schemeClr val="dk1"/>
                </a:solidFill>
              </a:rPr>
              <a:t>JEFATURA DE LO PENAL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es-MX" sz="750" dirty="0">
                <a:solidFill>
                  <a:schemeClr val="dk1"/>
                </a:solidFill>
              </a:rPr>
              <a:t>LIC. PAULO CESAR BARRETO GOMEZ</a:t>
            </a:r>
          </a:p>
        </p:txBody>
      </p:sp>
      <p:sp>
        <p:nvSpPr>
          <p:cNvPr id="42" name="Google Shape;56;p13">
            <a:extLst>
              <a:ext uri="{FF2B5EF4-FFF2-40B4-BE49-F238E27FC236}">
                <a16:creationId xmlns:a16="http://schemas.microsoft.com/office/drawing/2014/main" id="{E7C84233-0F07-4776-8DF5-E77691ADE187}"/>
              </a:ext>
            </a:extLst>
          </p:cNvPr>
          <p:cNvSpPr/>
          <p:nvPr/>
        </p:nvSpPr>
        <p:spPr>
          <a:xfrm>
            <a:off x="246682" y="3455150"/>
            <a:ext cx="1403570" cy="736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s-MX" sz="750" b="1" dirty="0">
                <a:solidFill>
                  <a:schemeClr val="dk1"/>
                </a:solidFill>
              </a:rPr>
              <a:t>JEFATURA DE SEGUNDA INSTANCIA Y AMPARO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es-MX" sz="750" dirty="0">
                <a:solidFill>
                  <a:schemeClr val="dk1"/>
                </a:solidFill>
              </a:rPr>
              <a:t>LIC. ALDO AUGUSTO CUARENTA BALLESTEROS</a:t>
            </a:r>
          </a:p>
        </p:txBody>
      </p:sp>
      <p:sp>
        <p:nvSpPr>
          <p:cNvPr id="43" name="Google Shape;56;p13">
            <a:extLst>
              <a:ext uri="{FF2B5EF4-FFF2-40B4-BE49-F238E27FC236}">
                <a16:creationId xmlns:a16="http://schemas.microsoft.com/office/drawing/2014/main" id="{662C023A-60E1-4FB2-9686-ED8BFA94F66D}"/>
              </a:ext>
            </a:extLst>
          </p:cNvPr>
          <p:cNvSpPr/>
          <p:nvPr/>
        </p:nvSpPr>
        <p:spPr>
          <a:xfrm>
            <a:off x="256181" y="4350856"/>
            <a:ext cx="1447800" cy="7019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s-MX" sz="750" b="1" dirty="0">
                <a:solidFill>
                  <a:schemeClr val="dk1"/>
                </a:solidFill>
              </a:rPr>
              <a:t>JEFATURA DE DEFENSA DE ADOLESCENTES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es-MX" sz="750" dirty="0">
                <a:solidFill>
                  <a:schemeClr val="dk1"/>
                </a:solidFill>
              </a:rPr>
              <a:t>LIC. CLAUDIA LETICIA MEDINA GOMEZ</a:t>
            </a:r>
          </a:p>
        </p:txBody>
      </p:sp>
      <p:cxnSp>
        <p:nvCxnSpPr>
          <p:cNvPr id="51" name="Conector: angular 50">
            <a:extLst>
              <a:ext uri="{FF2B5EF4-FFF2-40B4-BE49-F238E27FC236}">
                <a16:creationId xmlns:a16="http://schemas.microsoft.com/office/drawing/2014/main" id="{C3F00A9D-F433-45D4-9F86-1E05BF9AA129}"/>
              </a:ext>
            </a:extLst>
          </p:cNvPr>
          <p:cNvCxnSpPr>
            <a:cxnSpLocks/>
            <a:stCxn id="13" idx="1"/>
            <a:endCxn id="88" idx="1"/>
          </p:cNvCxnSpPr>
          <p:nvPr/>
        </p:nvCxnSpPr>
        <p:spPr>
          <a:xfrm rot="10800000" flipV="1">
            <a:off x="252032" y="2281029"/>
            <a:ext cx="4151" cy="3194275"/>
          </a:xfrm>
          <a:prstGeom prst="bentConnector3">
            <a:avLst>
              <a:gd name="adj1" fmla="val 560710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Google Shape;56;p13">
            <a:extLst>
              <a:ext uri="{FF2B5EF4-FFF2-40B4-BE49-F238E27FC236}">
                <a16:creationId xmlns:a16="http://schemas.microsoft.com/office/drawing/2014/main" id="{83A1EE5D-BA05-4C67-8C03-9DA8489C918E}"/>
              </a:ext>
            </a:extLst>
          </p:cNvPr>
          <p:cNvSpPr/>
          <p:nvPr/>
        </p:nvSpPr>
        <p:spPr>
          <a:xfrm>
            <a:off x="3804816" y="2862288"/>
            <a:ext cx="1428011" cy="736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s-MX" sz="750" b="1" dirty="0">
                <a:solidFill>
                  <a:schemeClr val="dk1"/>
                </a:solidFill>
              </a:rPr>
              <a:t>JEFATURA DE LO LABORAL BUROCRÁTICO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es-MX" sz="750" dirty="0">
                <a:solidFill>
                  <a:schemeClr val="dk1"/>
                </a:solidFill>
              </a:rPr>
              <a:t>LIC. LUZ PILAR GONZALEZ MERCADO</a:t>
            </a:r>
          </a:p>
        </p:txBody>
      </p:sp>
      <p:sp>
        <p:nvSpPr>
          <p:cNvPr id="61" name="Google Shape;56;p13">
            <a:extLst>
              <a:ext uri="{FF2B5EF4-FFF2-40B4-BE49-F238E27FC236}">
                <a16:creationId xmlns:a16="http://schemas.microsoft.com/office/drawing/2014/main" id="{79C34660-5056-4DE1-861F-794218632490}"/>
              </a:ext>
            </a:extLst>
          </p:cNvPr>
          <p:cNvSpPr/>
          <p:nvPr/>
        </p:nvSpPr>
        <p:spPr>
          <a:xfrm>
            <a:off x="3807484" y="3754147"/>
            <a:ext cx="1448395" cy="59845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s-MX" sz="750" b="1" dirty="0">
                <a:solidFill>
                  <a:schemeClr val="dk1"/>
                </a:solidFill>
              </a:rPr>
              <a:t>JEFATURA DE TRABAJO SOCIAL 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es-MX" sz="750" dirty="0">
                <a:solidFill>
                  <a:schemeClr val="dk1"/>
                </a:solidFill>
              </a:rPr>
              <a:t>LIC. BRENDA IVONNE HERNANDEZ RAMOS</a:t>
            </a:r>
          </a:p>
        </p:txBody>
      </p:sp>
      <p:sp>
        <p:nvSpPr>
          <p:cNvPr id="62" name="Google Shape;56;p13">
            <a:extLst>
              <a:ext uri="{FF2B5EF4-FFF2-40B4-BE49-F238E27FC236}">
                <a16:creationId xmlns:a16="http://schemas.microsoft.com/office/drawing/2014/main" id="{1A6121AB-2B95-4A03-859C-4EB00DB8DFE7}"/>
              </a:ext>
            </a:extLst>
          </p:cNvPr>
          <p:cNvSpPr/>
          <p:nvPr/>
        </p:nvSpPr>
        <p:spPr>
          <a:xfrm>
            <a:off x="3794959" y="4443517"/>
            <a:ext cx="1447800" cy="58682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s-MX" sz="750" b="1" dirty="0">
                <a:solidFill>
                  <a:schemeClr val="dk1"/>
                </a:solidFill>
              </a:rPr>
              <a:t>JEFATURA DE LO CIVIL Y MERCANTIL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es-MX" sz="750" dirty="0">
                <a:solidFill>
                  <a:schemeClr val="dk1"/>
                </a:solidFill>
              </a:rPr>
              <a:t>LIC. JUAN ALBERTO SALDAÑA AMADOR</a:t>
            </a:r>
          </a:p>
        </p:txBody>
      </p:sp>
      <p:sp>
        <p:nvSpPr>
          <p:cNvPr id="63" name="Google Shape;56;p13">
            <a:extLst>
              <a:ext uri="{FF2B5EF4-FFF2-40B4-BE49-F238E27FC236}">
                <a16:creationId xmlns:a16="http://schemas.microsoft.com/office/drawing/2014/main" id="{46DC86BD-2EF4-4B16-8056-204DF7F76000}"/>
              </a:ext>
            </a:extLst>
          </p:cNvPr>
          <p:cNvSpPr/>
          <p:nvPr/>
        </p:nvSpPr>
        <p:spPr>
          <a:xfrm>
            <a:off x="3823460" y="6011305"/>
            <a:ext cx="1396252" cy="63241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endParaRPr lang="es-MX" sz="800" dirty="0">
              <a:solidFill>
                <a:schemeClr val="dk1"/>
              </a:solidFill>
            </a:endParaRPr>
          </a:p>
          <a:p>
            <a:pPr algn="ctr">
              <a:buClr>
                <a:schemeClr val="dk1"/>
              </a:buClr>
              <a:buSzPts val="1100"/>
            </a:pPr>
            <a:endParaRPr lang="es-MX" sz="800" b="1" dirty="0">
              <a:solidFill>
                <a:srgbClr val="FF0000"/>
              </a:solidFill>
            </a:endParaRPr>
          </a:p>
          <a:p>
            <a:pPr algn="ctr">
              <a:buClr>
                <a:schemeClr val="dk1"/>
              </a:buClr>
              <a:buSzPts val="1100"/>
            </a:pPr>
            <a:r>
              <a:rPr lang="es-MX" sz="750" b="1" dirty="0">
                <a:solidFill>
                  <a:schemeClr val="tx1"/>
                </a:solidFill>
              </a:rPr>
              <a:t>JEFATURA DE CONCILIACIÓN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es-MX" sz="750" dirty="0">
                <a:solidFill>
                  <a:schemeClr val="tx1"/>
                </a:solidFill>
              </a:rPr>
              <a:t>LIC. JOSE LUIS OROZCO LÓPEZ</a:t>
            </a:r>
          </a:p>
          <a:p>
            <a:pPr algn="ctr">
              <a:buClr>
                <a:schemeClr val="dk1"/>
              </a:buClr>
              <a:buSzPts val="1100"/>
            </a:pPr>
            <a:endParaRPr lang="es-MX" sz="800" dirty="0">
              <a:solidFill>
                <a:srgbClr val="FF0000"/>
              </a:solidFill>
            </a:endParaRPr>
          </a:p>
          <a:p>
            <a:pPr algn="ctr">
              <a:buClr>
                <a:schemeClr val="dk1"/>
              </a:buClr>
              <a:buSzPts val="1100"/>
            </a:pPr>
            <a:endParaRPr lang="es-MX" sz="1000" dirty="0">
              <a:solidFill>
                <a:schemeClr val="dk1"/>
              </a:solidFill>
            </a:endParaRPr>
          </a:p>
        </p:txBody>
      </p:sp>
      <p:cxnSp>
        <p:nvCxnSpPr>
          <p:cNvPr id="73" name="Conector: angular 72">
            <a:extLst>
              <a:ext uri="{FF2B5EF4-FFF2-40B4-BE49-F238E27FC236}">
                <a16:creationId xmlns:a16="http://schemas.microsoft.com/office/drawing/2014/main" id="{F6F7C1E6-FFE2-4F8C-8D9B-32A6162F12D4}"/>
              </a:ext>
            </a:extLst>
          </p:cNvPr>
          <p:cNvCxnSpPr>
            <a:cxnSpLocks/>
            <a:stCxn id="15" idx="1"/>
            <a:endCxn id="63" idx="1"/>
          </p:cNvCxnSpPr>
          <p:nvPr/>
        </p:nvCxnSpPr>
        <p:spPr>
          <a:xfrm rot="10800000" flipH="1" flipV="1">
            <a:off x="3815168" y="2293465"/>
            <a:ext cx="8292" cy="4034045"/>
          </a:xfrm>
          <a:prstGeom prst="bentConnector3">
            <a:avLst>
              <a:gd name="adj1" fmla="val -275687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Google Shape;56;p13">
            <a:extLst>
              <a:ext uri="{FF2B5EF4-FFF2-40B4-BE49-F238E27FC236}">
                <a16:creationId xmlns:a16="http://schemas.microsoft.com/office/drawing/2014/main" id="{8E3B4FC7-AEE6-47A9-A43A-9A0BFB1C25EA}"/>
              </a:ext>
            </a:extLst>
          </p:cNvPr>
          <p:cNvSpPr/>
          <p:nvPr/>
        </p:nvSpPr>
        <p:spPr>
          <a:xfrm>
            <a:off x="2051637" y="2796768"/>
            <a:ext cx="1352390" cy="737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s-MX" sz="750" b="1" dirty="0">
                <a:solidFill>
                  <a:schemeClr val="dk1"/>
                </a:solidFill>
              </a:rPr>
              <a:t>JEFATURA DE REPRESENTACIÓN SOCIAL EN MATERIA FAMILIAR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es-MX" sz="750" dirty="0">
                <a:solidFill>
                  <a:schemeClr val="dk1"/>
                </a:solidFill>
              </a:rPr>
              <a:t>LIC. GABRIELA NATHAL DE LA ROSA</a:t>
            </a:r>
          </a:p>
        </p:txBody>
      </p:sp>
      <p:sp>
        <p:nvSpPr>
          <p:cNvPr id="81" name="Google Shape;56;p13">
            <a:extLst>
              <a:ext uri="{FF2B5EF4-FFF2-40B4-BE49-F238E27FC236}">
                <a16:creationId xmlns:a16="http://schemas.microsoft.com/office/drawing/2014/main" id="{1CB44B89-3580-406D-B059-A21F41BF9880}"/>
              </a:ext>
            </a:extLst>
          </p:cNvPr>
          <p:cNvSpPr/>
          <p:nvPr/>
        </p:nvSpPr>
        <p:spPr>
          <a:xfrm>
            <a:off x="2043356" y="3661938"/>
            <a:ext cx="1368355" cy="736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s-MX" sz="750" b="1" dirty="0">
                <a:solidFill>
                  <a:schemeClr val="tx1"/>
                </a:solidFill>
              </a:rPr>
              <a:t>JEFATURA DE LO CIVIL, MERCANTIL Y SEGUNDA INSTANCIA </a:t>
            </a:r>
            <a:r>
              <a:rPr lang="es-MX" sz="750" dirty="0">
                <a:solidFill>
                  <a:schemeClr val="tx1"/>
                </a:solidFill>
              </a:rPr>
              <a:t>LIC. JOSE LUIS MENDEZ RODRIGUEZ</a:t>
            </a:r>
          </a:p>
        </p:txBody>
      </p:sp>
      <p:cxnSp>
        <p:nvCxnSpPr>
          <p:cNvPr id="87" name="Conector: angular 86">
            <a:extLst>
              <a:ext uri="{FF2B5EF4-FFF2-40B4-BE49-F238E27FC236}">
                <a16:creationId xmlns:a16="http://schemas.microsoft.com/office/drawing/2014/main" id="{F83C5D60-BDD8-42C6-862F-4FBB31889AEF}"/>
              </a:ext>
            </a:extLst>
          </p:cNvPr>
          <p:cNvCxnSpPr>
            <a:stCxn id="14" idx="1"/>
            <a:endCxn id="81" idx="1"/>
          </p:cNvCxnSpPr>
          <p:nvPr/>
        </p:nvCxnSpPr>
        <p:spPr>
          <a:xfrm rot="10800000" flipV="1">
            <a:off x="2043357" y="2250294"/>
            <a:ext cx="6981" cy="1779944"/>
          </a:xfrm>
          <a:prstGeom prst="bentConnector3">
            <a:avLst>
              <a:gd name="adj1" fmla="val 337460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Google Shape;56;p13">
            <a:extLst>
              <a:ext uri="{FF2B5EF4-FFF2-40B4-BE49-F238E27FC236}">
                <a16:creationId xmlns:a16="http://schemas.microsoft.com/office/drawing/2014/main" id="{E5BAC2A0-B8ED-4C68-BB29-DE7E46459729}"/>
              </a:ext>
            </a:extLst>
          </p:cNvPr>
          <p:cNvSpPr/>
          <p:nvPr/>
        </p:nvSpPr>
        <p:spPr>
          <a:xfrm>
            <a:off x="5601661" y="2800918"/>
            <a:ext cx="1436914" cy="736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s-MX" sz="750" b="1" dirty="0">
                <a:solidFill>
                  <a:schemeClr val="dk1"/>
                </a:solidFill>
              </a:rPr>
              <a:t>JEFATURA DE RECURSOS HUMANOS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es-MX" sz="750" dirty="0">
                <a:solidFill>
                  <a:schemeClr val="dk1"/>
                </a:solidFill>
              </a:rPr>
              <a:t>LIC MONICA LILIANE BASURTO MAGAÑA</a:t>
            </a:r>
          </a:p>
        </p:txBody>
      </p:sp>
      <p:sp>
        <p:nvSpPr>
          <p:cNvPr id="93" name="Google Shape;56;p13">
            <a:extLst>
              <a:ext uri="{FF2B5EF4-FFF2-40B4-BE49-F238E27FC236}">
                <a16:creationId xmlns:a16="http://schemas.microsoft.com/office/drawing/2014/main" id="{1207E5C0-3240-4BA2-A64E-92C1057F4407}"/>
              </a:ext>
            </a:extLst>
          </p:cNvPr>
          <p:cNvSpPr/>
          <p:nvPr/>
        </p:nvSpPr>
        <p:spPr>
          <a:xfrm>
            <a:off x="5603046" y="3642881"/>
            <a:ext cx="1447800" cy="82154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endParaRPr lang="es-MX" sz="800" b="1" dirty="0">
              <a:solidFill>
                <a:schemeClr val="dk1"/>
              </a:solidFill>
            </a:endParaRPr>
          </a:p>
          <a:p>
            <a:pPr algn="ctr">
              <a:buClr>
                <a:schemeClr val="dk1"/>
              </a:buClr>
              <a:buSzPts val="1100"/>
            </a:pPr>
            <a:r>
              <a:rPr lang="es-MX" sz="750" b="1" dirty="0">
                <a:solidFill>
                  <a:schemeClr val="dk1"/>
                </a:solidFill>
              </a:rPr>
              <a:t>JEFATURA DE RECURSOS FINANCIEROS Y MATERIALES 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es-MX" sz="750" dirty="0">
                <a:solidFill>
                  <a:schemeClr val="dk1"/>
                </a:solidFill>
              </a:rPr>
              <a:t>LIC. NICOLAS LEMUS RODRIGUEZ</a:t>
            </a:r>
          </a:p>
          <a:p>
            <a:pPr algn="ctr">
              <a:buClr>
                <a:schemeClr val="dk1"/>
              </a:buClr>
              <a:buSzPts val="1100"/>
            </a:pPr>
            <a:endParaRPr lang="es-MX" sz="1000" dirty="0">
              <a:solidFill>
                <a:schemeClr val="dk1"/>
              </a:solidFill>
            </a:endParaRPr>
          </a:p>
        </p:txBody>
      </p:sp>
      <p:sp>
        <p:nvSpPr>
          <p:cNvPr id="94" name="Google Shape;56;p13">
            <a:extLst>
              <a:ext uri="{FF2B5EF4-FFF2-40B4-BE49-F238E27FC236}">
                <a16:creationId xmlns:a16="http://schemas.microsoft.com/office/drawing/2014/main" id="{F8F7CE44-07BF-44FF-9D0A-E501CC6609F8}"/>
              </a:ext>
            </a:extLst>
          </p:cNvPr>
          <p:cNvSpPr/>
          <p:nvPr/>
        </p:nvSpPr>
        <p:spPr>
          <a:xfrm>
            <a:off x="5611336" y="4603036"/>
            <a:ext cx="1447800" cy="552951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endParaRPr lang="es-MX" sz="750" b="1" dirty="0">
              <a:solidFill>
                <a:schemeClr val="dk1"/>
              </a:solidFill>
            </a:endParaRPr>
          </a:p>
          <a:p>
            <a:pPr algn="ctr">
              <a:buClr>
                <a:schemeClr val="dk1"/>
              </a:buClr>
              <a:buSzPts val="1100"/>
            </a:pPr>
            <a:r>
              <a:rPr lang="es-MX" sz="750" b="1" dirty="0">
                <a:solidFill>
                  <a:schemeClr val="dk1"/>
                </a:solidFill>
              </a:rPr>
              <a:t>JEFATURA INFORMÁTICA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es-MX" sz="750" dirty="0"/>
              <a:t>ING. JOSE ALBERTO HERRERA CAMPOS</a:t>
            </a:r>
          </a:p>
          <a:p>
            <a:pPr algn="ctr">
              <a:buClr>
                <a:schemeClr val="dk1"/>
              </a:buClr>
              <a:buSzPts val="1100"/>
            </a:pPr>
            <a:endParaRPr lang="es-MX" sz="800" dirty="0">
              <a:solidFill>
                <a:schemeClr val="dk1"/>
              </a:solidFill>
            </a:endParaRPr>
          </a:p>
        </p:txBody>
      </p:sp>
      <p:grpSp>
        <p:nvGrpSpPr>
          <p:cNvPr id="119" name="Grupo 118">
            <a:extLst>
              <a:ext uri="{FF2B5EF4-FFF2-40B4-BE49-F238E27FC236}">
                <a16:creationId xmlns:a16="http://schemas.microsoft.com/office/drawing/2014/main" id="{2D2E66E2-D608-408E-A528-8620969E5ECC}"/>
              </a:ext>
            </a:extLst>
          </p:cNvPr>
          <p:cNvGrpSpPr/>
          <p:nvPr/>
        </p:nvGrpSpPr>
        <p:grpSpPr>
          <a:xfrm>
            <a:off x="9107870" y="2951369"/>
            <a:ext cx="2819399" cy="2827024"/>
            <a:chOff x="8407400" y="2351995"/>
            <a:chExt cx="2819399" cy="4393223"/>
          </a:xfrm>
        </p:grpSpPr>
        <p:sp>
          <p:nvSpPr>
            <p:cNvPr id="110" name="Google Shape;56;p13">
              <a:extLst>
                <a:ext uri="{FF2B5EF4-FFF2-40B4-BE49-F238E27FC236}">
                  <a16:creationId xmlns:a16="http://schemas.microsoft.com/office/drawing/2014/main" id="{7FD842DE-1714-41B6-95A1-6CC407071D22}"/>
                </a:ext>
              </a:extLst>
            </p:cNvPr>
            <p:cNvSpPr/>
            <p:nvPr/>
          </p:nvSpPr>
          <p:spPr>
            <a:xfrm>
              <a:off x="8407400" y="2351995"/>
              <a:ext cx="2819399" cy="455732"/>
            </a:xfrm>
            <a:prstGeom prst="rect">
              <a:avLst/>
            </a:prstGeom>
            <a:pattFill prst="wdUpDiag">
              <a:fgClr>
                <a:srgbClr val="FFF7E1"/>
              </a:fgClr>
              <a:bgClr>
                <a:srgbClr val="FFF2CC"/>
              </a:bgClr>
            </a:pattFill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>
                <a:buClr>
                  <a:schemeClr val="dk1"/>
                </a:buClr>
                <a:buSzPts val="1100"/>
              </a:pPr>
              <a:r>
                <a:rPr lang="es-MX" sz="750" b="1" dirty="0">
                  <a:solidFill>
                    <a:schemeClr val="dk1"/>
                  </a:solidFill>
                </a:rPr>
                <a:t>COORDINACION REGIONAL TEPATITLAN DE MORELOS</a:t>
              </a:r>
            </a:p>
            <a:p>
              <a:pPr algn="ctr">
                <a:buClr>
                  <a:schemeClr val="dk1"/>
                </a:buClr>
                <a:buSzPts val="1100"/>
              </a:pPr>
              <a:r>
                <a:rPr lang="es-MX" sz="750" dirty="0">
                  <a:solidFill>
                    <a:schemeClr val="dk1"/>
                  </a:solidFill>
                </a:rPr>
                <a:t>LIC. AGUSTIN BASILIO GUERRERO</a:t>
              </a:r>
            </a:p>
          </p:txBody>
        </p:sp>
        <p:sp>
          <p:nvSpPr>
            <p:cNvPr id="112" name="Google Shape;56;p13">
              <a:extLst>
                <a:ext uri="{FF2B5EF4-FFF2-40B4-BE49-F238E27FC236}">
                  <a16:creationId xmlns:a16="http://schemas.microsoft.com/office/drawing/2014/main" id="{F3D5AB36-243C-4E77-9EBC-D5E3C007FD6A}"/>
                </a:ext>
              </a:extLst>
            </p:cNvPr>
            <p:cNvSpPr/>
            <p:nvPr/>
          </p:nvSpPr>
          <p:spPr>
            <a:xfrm>
              <a:off x="8407400" y="2923870"/>
              <a:ext cx="2819399" cy="455732"/>
            </a:xfrm>
            <a:prstGeom prst="rect">
              <a:avLst/>
            </a:prstGeom>
            <a:pattFill prst="wdUpDiag">
              <a:fgClr>
                <a:srgbClr val="FFF7E1"/>
              </a:fgClr>
              <a:bgClr>
                <a:srgbClr val="FFF2CC"/>
              </a:bgClr>
            </a:pattFill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>
                <a:buClr>
                  <a:schemeClr val="dk1"/>
                </a:buClr>
                <a:buSzPts val="1100"/>
              </a:pPr>
              <a:r>
                <a:rPr lang="es-MX" sz="750" b="1" dirty="0">
                  <a:solidFill>
                    <a:schemeClr val="dk1"/>
                  </a:solidFill>
                </a:rPr>
                <a:t>COORDINACION REGIONAL COLOTLAN</a:t>
              </a:r>
            </a:p>
            <a:p>
              <a:pPr algn="ctr">
                <a:buClr>
                  <a:schemeClr val="dk1"/>
                </a:buClr>
                <a:buSzPts val="1100"/>
              </a:pPr>
              <a:r>
                <a:rPr lang="es-MX" sz="750" dirty="0">
                  <a:solidFill>
                    <a:schemeClr val="dk1"/>
                  </a:solidFill>
                </a:rPr>
                <a:t>LIC. JUAN EDUARDO TREVIÑO GONZALEZ</a:t>
              </a:r>
            </a:p>
          </p:txBody>
        </p:sp>
        <p:sp>
          <p:nvSpPr>
            <p:cNvPr id="113" name="Google Shape;56;p13">
              <a:extLst>
                <a:ext uri="{FF2B5EF4-FFF2-40B4-BE49-F238E27FC236}">
                  <a16:creationId xmlns:a16="http://schemas.microsoft.com/office/drawing/2014/main" id="{21DA3F63-C521-4D1E-A46B-1889E6918707}"/>
                </a:ext>
              </a:extLst>
            </p:cNvPr>
            <p:cNvSpPr/>
            <p:nvPr/>
          </p:nvSpPr>
          <p:spPr>
            <a:xfrm>
              <a:off x="8407400" y="3484806"/>
              <a:ext cx="2819399" cy="455732"/>
            </a:xfrm>
            <a:prstGeom prst="rect">
              <a:avLst/>
            </a:prstGeom>
            <a:pattFill prst="wdUpDiag">
              <a:fgClr>
                <a:srgbClr val="FFF7E1"/>
              </a:fgClr>
              <a:bgClr>
                <a:srgbClr val="FFF2CC"/>
              </a:bgClr>
            </a:pattFill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>
                <a:buClr>
                  <a:schemeClr val="dk1"/>
                </a:buClr>
                <a:buSzPts val="1100"/>
              </a:pPr>
              <a:r>
                <a:rPr lang="es-MX" sz="750" b="1" dirty="0">
                  <a:solidFill>
                    <a:schemeClr val="dk1"/>
                  </a:solidFill>
                </a:rPr>
                <a:t>COORDINACION REGIONAL LAGOS DE MORENO</a:t>
              </a:r>
            </a:p>
            <a:p>
              <a:pPr algn="ctr">
                <a:buClr>
                  <a:schemeClr val="dk1"/>
                </a:buClr>
                <a:buSzPts val="1100"/>
              </a:pPr>
              <a:r>
                <a:rPr lang="es-MX" sz="750" dirty="0">
                  <a:solidFill>
                    <a:schemeClr val="dk1"/>
                  </a:solidFill>
                </a:rPr>
                <a:t>LIC. AMAURY MUÑOZ TORRES</a:t>
              </a:r>
            </a:p>
          </p:txBody>
        </p:sp>
        <p:sp>
          <p:nvSpPr>
            <p:cNvPr id="114" name="Google Shape;56;p13">
              <a:extLst>
                <a:ext uri="{FF2B5EF4-FFF2-40B4-BE49-F238E27FC236}">
                  <a16:creationId xmlns:a16="http://schemas.microsoft.com/office/drawing/2014/main" id="{93B07977-6F62-4CA0-9CC1-B32307BD29FC}"/>
                </a:ext>
              </a:extLst>
            </p:cNvPr>
            <p:cNvSpPr/>
            <p:nvPr/>
          </p:nvSpPr>
          <p:spPr>
            <a:xfrm>
              <a:off x="8407400" y="4045742"/>
              <a:ext cx="2819399" cy="455732"/>
            </a:xfrm>
            <a:prstGeom prst="rect">
              <a:avLst/>
            </a:prstGeom>
            <a:pattFill prst="wdUpDiag">
              <a:fgClr>
                <a:srgbClr val="FFF7E1"/>
              </a:fgClr>
              <a:bgClr>
                <a:srgbClr val="FFF2CC"/>
              </a:bgClr>
            </a:pattFill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>
                <a:buClr>
                  <a:schemeClr val="dk1"/>
                </a:buClr>
                <a:buSzPts val="1100"/>
              </a:pPr>
              <a:r>
                <a:rPr lang="es-MX" sz="750" b="1" dirty="0">
                  <a:solidFill>
                    <a:schemeClr val="dk1"/>
                  </a:solidFill>
                </a:rPr>
                <a:t>COORDINACION REGIONAL AMECA</a:t>
              </a:r>
            </a:p>
            <a:p>
              <a:pPr algn="ctr">
                <a:buClr>
                  <a:schemeClr val="dk1"/>
                </a:buClr>
                <a:buSzPts val="1100"/>
              </a:pPr>
              <a:r>
                <a:rPr lang="es-MX" sz="750" dirty="0">
                  <a:solidFill>
                    <a:schemeClr val="dk1"/>
                  </a:solidFill>
                </a:rPr>
                <a:t>LIC. ANGEL ULISES LOPEZ MERCADO</a:t>
              </a:r>
            </a:p>
          </p:txBody>
        </p:sp>
        <p:sp>
          <p:nvSpPr>
            <p:cNvPr id="115" name="Google Shape;56;p13">
              <a:extLst>
                <a:ext uri="{FF2B5EF4-FFF2-40B4-BE49-F238E27FC236}">
                  <a16:creationId xmlns:a16="http://schemas.microsoft.com/office/drawing/2014/main" id="{2932ACAD-08E1-4AAE-A3DD-9152DDA439A0}"/>
                </a:ext>
              </a:extLst>
            </p:cNvPr>
            <p:cNvSpPr/>
            <p:nvPr/>
          </p:nvSpPr>
          <p:spPr>
            <a:xfrm>
              <a:off x="8407400" y="4606678"/>
              <a:ext cx="2819399" cy="455732"/>
            </a:xfrm>
            <a:prstGeom prst="rect">
              <a:avLst/>
            </a:prstGeom>
            <a:pattFill prst="wdUpDiag">
              <a:fgClr>
                <a:srgbClr val="FFF7E1"/>
              </a:fgClr>
              <a:bgClr>
                <a:srgbClr val="FFF2CC"/>
              </a:bgClr>
            </a:pattFill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>
                <a:buClr>
                  <a:schemeClr val="dk1"/>
                </a:buClr>
                <a:buSzPts val="1100"/>
              </a:pPr>
              <a:r>
                <a:rPr lang="es-MX" sz="750" b="1" dirty="0">
                  <a:solidFill>
                    <a:schemeClr val="dk1"/>
                  </a:solidFill>
                </a:rPr>
                <a:t>COORDINACION REGIONAL CIUDAD GUZMAN</a:t>
              </a:r>
            </a:p>
            <a:p>
              <a:pPr algn="ctr">
                <a:buClr>
                  <a:schemeClr val="dk1"/>
                </a:buClr>
                <a:buSzPts val="1100"/>
              </a:pPr>
              <a:r>
                <a:rPr lang="es-MX" sz="750" dirty="0">
                  <a:solidFill>
                    <a:schemeClr val="dk1"/>
                  </a:solidFill>
                </a:rPr>
                <a:t>LIC. ALEXIS MARTIN CASTILLO CHAVEZ</a:t>
              </a:r>
            </a:p>
          </p:txBody>
        </p:sp>
        <p:sp>
          <p:nvSpPr>
            <p:cNvPr id="116" name="Google Shape;56;p13">
              <a:extLst>
                <a:ext uri="{FF2B5EF4-FFF2-40B4-BE49-F238E27FC236}">
                  <a16:creationId xmlns:a16="http://schemas.microsoft.com/office/drawing/2014/main" id="{66E68C7C-FBC6-4516-AA73-D3ECCBE35006}"/>
                </a:ext>
              </a:extLst>
            </p:cNvPr>
            <p:cNvSpPr/>
            <p:nvPr/>
          </p:nvSpPr>
          <p:spPr>
            <a:xfrm>
              <a:off x="8407400" y="5167614"/>
              <a:ext cx="2819399" cy="455732"/>
            </a:xfrm>
            <a:prstGeom prst="rect">
              <a:avLst/>
            </a:prstGeom>
            <a:pattFill prst="wdUpDiag">
              <a:fgClr>
                <a:srgbClr val="FFF7E1"/>
              </a:fgClr>
              <a:bgClr>
                <a:srgbClr val="FFF2CC"/>
              </a:bgClr>
            </a:pattFill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>
                <a:buClr>
                  <a:schemeClr val="dk1"/>
                </a:buClr>
                <a:buSzPts val="1100"/>
              </a:pPr>
              <a:r>
                <a:rPr lang="es-MX" sz="750" b="1" dirty="0">
                  <a:solidFill>
                    <a:schemeClr val="dk1"/>
                  </a:solidFill>
                </a:rPr>
                <a:t>COORDINACION REGIONAL TLAJOMULCO DE ZUÑIGA</a:t>
              </a:r>
            </a:p>
            <a:p>
              <a:pPr algn="ctr">
                <a:buClr>
                  <a:schemeClr val="dk1"/>
                </a:buClr>
                <a:buSzPts val="1100"/>
              </a:pPr>
              <a:r>
                <a:rPr lang="es-MX" sz="750" dirty="0">
                  <a:solidFill>
                    <a:schemeClr val="dk1"/>
                  </a:solidFill>
                </a:rPr>
                <a:t>LIC. </a:t>
              </a:r>
              <a:r>
                <a:rPr lang="es-MX" sz="750" b="0" i="0" dirty="0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ROCIO ELIZABETH PARRA SANDOVAL</a:t>
              </a:r>
              <a:endParaRPr lang="es-MX" sz="750" dirty="0">
                <a:solidFill>
                  <a:schemeClr val="dk1"/>
                </a:solidFill>
              </a:endParaRPr>
            </a:p>
          </p:txBody>
        </p:sp>
        <p:sp>
          <p:nvSpPr>
            <p:cNvPr id="117" name="Google Shape;56;p13">
              <a:extLst>
                <a:ext uri="{FF2B5EF4-FFF2-40B4-BE49-F238E27FC236}">
                  <a16:creationId xmlns:a16="http://schemas.microsoft.com/office/drawing/2014/main" id="{EE7EF0A7-EE4B-4295-8493-869CEFFF3497}"/>
                </a:ext>
              </a:extLst>
            </p:cNvPr>
            <p:cNvSpPr/>
            <p:nvPr/>
          </p:nvSpPr>
          <p:spPr>
            <a:xfrm>
              <a:off x="8407400" y="5728550"/>
              <a:ext cx="2819399" cy="455732"/>
            </a:xfrm>
            <a:prstGeom prst="rect">
              <a:avLst/>
            </a:prstGeom>
            <a:pattFill prst="wdUpDiag">
              <a:fgClr>
                <a:srgbClr val="FFF7E1"/>
              </a:fgClr>
              <a:bgClr>
                <a:srgbClr val="FFF2CC"/>
              </a:bgClr>
            </a:pattFill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>
                <a:buClr>
                  <a:schemeClr val="dk1"/>
                </a:buClr>
                <a:buSzPts val="1100"/>
              </a:pPr>
              <a:r>
                <a:rPr lang="es-MX" sz="750" b="1" dirty="0">
                  <a:solidFill>
                    <a:schemeClr val="dk1"/>
                  </a:solidFill>
                </a:rPr>
                <a:t>COORDINACION REGIONAL PUERTO VALLARTA</a:t>
              </a:r>
            </a:p>
            <a:p>
              <a:pPr algn="ctr">
                <a:buClr>
                  <a:schemeClr val="dk1"/>
                </a:buClr>
                <a:buSzPts val="1100"/>
              </a:pPr>
              <a:r>
                <a:rPr lang="es-MX" sz="750" dirty="0">
                  <a:solidFill>
                    <a:schemeClr val="dk1"/>
                  </a:solidFill>
                </a:rPr>
                <a:t>LIC. JORGE RICARDO MENDEZ BOLAÑOS</a:t>
              </a:r>
            </a:p>
          </p:txBody>
        </p:sp>
        <p:sp>
          <p:nvSpPr>
            <p:cNvPr id="118" name="Google Shape;56;p13">
              <a:extLst>
                <a:ext uri="{FF2B5EF4-FFF2-40B4-BE49-F238E27FC236}">
                  <a16:creationId xmlns:a16="http://schemas.microsoft.com/office/drawing/2014/main" id="{9E796855-ED70-4C8E-B4EA-515671655683}"/>
                </a:ext>
              </a:extLst>
            </p:cNvPr>
            <p:cNvSpPr/>
            <p:nvPr/>
          </p:nvSpPr>
          <p:spPr>
            <a:xfrm>
              <a:off x="8407400" y="6289486"/>
              <a:ext cx="2819399" cy="455732"/>
            </a:xfrm>
            <a:prstGeom prst="rect">
              <a:avLst/>
            </a:prstGeom>
            <a:pattFill prst="wdUpDiag">
              <a:fgClr>
                <a:srgbClr val="FFF7E1"/>
              </a:fgClr>
              <a:bgClr>
                <a:srgbClr val="FFF2CC"/>
              </a:bgClr>
            </a:pattFill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>
                <a:buClr>
                  <a:schemeClr val="dk1"/>
                </a:buClr>
                <a:buSzPts val="1100"/>
              </a:pPr>
              <a:r>
                <a:rPr lang="es-MX" sz="750" b="1" dirty="0">
                  <a:solidFill>
                    <a:schemeClr val="dk1"/>
                  </a:solidFill>
                </a:rPr>
                <a:t>COORDINACION REGIONAL OCOTLAN</a:t>
              </a:r>
            </a:p>
            <a:p>
              <a:pPr algn="ctr">
                <a:buClr>
                  <a:schemeClr val="dk1"/>
                </a:buClr>
                <a:buSzPts val="1100"/>
              </a:pPr>
              <a:r>
                <a:rPr lang="es-MX" sz="750" dirty="0">
                  <a:solidFill>
                    <a:schemeClr val="dk1"/>
                  </a:solidFill>
                </a:rPr>
                <a:t>LIC. SALVADOR JIMENEZ BARBA</a:t>
              </a:r>
            </a:p>
          </p:txBody>
        </p:sp>
      </p:grpSp>
      <p:cxnSp>
        <p:nvCxnSpPr>
          <p:cNvPr id="8" name="Conector: angular 7">
            <a:extLst>
              <a:ext uri="{FF2B5EF4-FFF2-40B4-BE49-F238E27FC236}">
                <a16:creationId xmlns:a16="http://schemas.microsoft.com/office/drawing/2014/main" id="{43DDAEC0-2036-4DAB-B0F6-02536C263E3D}"/>
              </a:ext>
            </a:extLst>
          </p:cNvPr>
          <p:cNvCxnSpPr>
            <a:stCxn id="16" idx="1"/>
            <a:endCxn id="64" idx="1"/>
          </p:cNvCxnSpPr>
          <p:nvPr/>
        </p:nvCxnSpPr>
        <p:spPr>
          <a:xfrm rot="10800000" flipH="1" flipV="1">
            <a:off x="5603046" y="2310103"/>
            <a:ext cx="8290" cy="3311395"/>
          </a:xfrm>
          <a:prstGeom prst="bentConnector3">
            <a:avLst>
              <a:gd name="adj1" fmla="val -275753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Google Shape;56;p13">
            <a:extLst>
              <a:ext uri="{FF2B5EF4-FFF2-40B4-BE49-F238E27FC236}">
                <a16:creationId xmlns:a16="http://schemas.microsoft.com/office/drawing/2014/main" id="{F8F7CE44-07BF-44FF-9D0A-E501CC6609F8}"/>
              </a:ext>
            </a:extLst>
          </p:cNvPr>
          <p:cNvSpPr/>
          <p:nvPr/>
        </p:nvSpPr>
        <p:spPr>
          <a:xfrm>
            <a:off x="5611336" y="5351491"/>
            <a:ext cx="1447800" cy="5400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s-MX" sz="750" b="1" dirty="0">
                <a:solidFill>
                  <a:schemeClr val="dk1"/>
                </a:solidFill>
              </a:rPr>
              <a:t>UNIDAD MEJORA CONTINUA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es-MX" sz="750" dirty="0">
                <a:solidFill>
                  <a:schemeClr val="dk1"/>
                </a:solidFill>
              </a:rPr>
              <a:t>LORENA CAROLINA GARCIA VALDEPEÑA</a:t>
            </a:r>
          </a:p>
        </p:txBody>
      </p:sp>
      <p:sp>
        <p:nvSpPr>
          <p:cNvPr id="75" name="Google Shape;56;p13">
            <a:extLst>
              <a:ext uri="{FF2B5EF4-FFF2-40B4-BE49-F238E27FC236}">
                <a16:creationId xmlns:a16="http://schemas.microsoft.com/office/drawing/2014/main" id="{47B90747-9582-47F9-A34E-9D2C649F49C4}"/>
              </a:ext>
            </a:extLst>
          </p:cNvPr>
          <p:cNvSpPr/>
          <p:nvPr/>
        </p:nvSpPr>
        <p:spPr>
          <a:xfrm>
            <a:off x="8855073" y="1922723"/>
            <a:ext cx="1447800" cy="736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s-MX" sz="750" b="1" dirty="0">
                <a:solidFill>
                  <a:schemeClr val="dk1"/>
                </a:solidFill>
              </a:rPr>
              <a:t>CONTRALORIA INTERNA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es-MX" sz="750" dirty="0"/>
              <a:t>LIC. KARINA ALDRETE MONTES</a:t>
            </a:r>
            <a:endParaRPr lang="es-MX" sz="750" dirty="0">
              <a:solidFill>
                <a:schemeClr val="dk1"/>
              </a:solidFill>
            </a:endParaRPr>
          </a:p>
        </p:txBody>
      </p:sp>
      <p:sp>
        <p:nvSpPr>
          <p:cNvPr id="76" name="Google Shape;56;p13">
            <a:extLst>
              <a:ext uri="{FF2B5EF4-FFF2-40B4-BE49-F238E27FC236}">
                <a16:creationId xmlns:a16="http://schemas.microsoft.com/office/drawing/2014/main" id="{E5BAC2A0-B8ED-4C68-BB29-DE7E46459729}"/>
              </a:ext>
            </a:extLst>
          </p:cNvPr>
          <p:cNvSpPr/>
          <p:nvPr/>
        </p:nvSpPr>
        <p:spPr>
          <a:xfrm>
            <a:off x="7234673" y="2844349"/>
            <a:ext cx="1446533" cy="69030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s-MX" sz="750" b="1" dirty="0">
                <a:solidFill>
                  <a:schemeClr val="dk1"/>
                </a:solidFill>
              </a:rPr>
              <a:t>JEFATURA DE ATN A CARCELES Y ORG DE ASISTENCIA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es-MX" sz="750" dirty="0">
                <a:solidFill>
                  <a:schemeClr val="dk1"/>
                </a:solidFill>
              </a:rPr>
              <a:t> LIC. </a:t>
            </a:r>
            <a:r>
              <a:rPr lang="es-MX" sz="75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JONATHAN OCTAVIO VILLANUEVA LIMON</a:t>
            </a:r>
            <a:endParaRPr lang="es-MX" sz="750" dirty="0">
              <a:solidFill>
                <a:schemeClr val="dk1"/>
              </a:solidFill>
            </a:endParaRPr>
          </a:p>
        </p:txBody>
      </p: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1EB67F55-F215-4E74-8B54-4AC3CC483D6F}"/>
              </a:ext>
            </a:extLst>
          </p:cNvPr>
          <p:cNvCxnSpPr>
            <a:cxnSpLocks/>
            <a:stCxn id="3" idx="3"/>
            <a:endCxn id="4" idx="1"/>
          </p:cNvCxnSpPr>
          <p:nvPr/>
        </p:nvCxnSpPr>
        <p:spPr>
          <a:xfrm>
            <a:off x="8229600" y="453358"/>
            <a:ext cx="2422391" cy="150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7" name="Google Shape;56;p13">
            <a:extLst>
              <a:ext uri="{FF2B5EF4-FFF2-40B4-BE49-F238E27FC236}">
                <a16:creationId xmlns:a16="http://schemas.microsoft.com/office/drawing/2014/main" id="{38D71C04-C8F6-4FCA-A991-9206F26801AE}"/>
              </a:ext>
            </a:extLst>
          </p:cNvPr>
          <p:cNvSpPr/>
          <p:nvPr/>
        </p:nvSpPr>
        <p:spPr>
          <a:xfrm>
            <a:off x="1513755" y="790729"/>
            <a:ext cx="1784717" cy="523241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s-MX" sz="750" b="1" dirty="0">
                <a:solidFill>
                  <a:schemeClr val="dk1"/>
                </a:solidFill>
              </a:rPr>
              <a:t>JEFATURA DE PROCESOS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pt-BR" sz="750" dirty="0"/>
              <a:t>LIC. JOSE MANUEL VENEGAS TENA</a:t>
            </a:r>
            <a:endParaRPr lang="pt-BR" sz="1000" dirty="0"/>
          </a:p>
          <a:p>
            <a:pPr algn="ctr">
              <a:buClr>
                <a:schemeClr val="dk1"/>
              </a:buClr>
              <a:buSzPts val="1100"/>
            </a:pPr>
            <a:endParaRPr lang="es-MX" sz="1000" dirty="0">
              <a:solidFill>
                <a:schemeClr val="dk1"/>
              </a:solidFill>
            </a:endParaRPr>
          </a:p>
          <a:p>
            <a:pPr algn="ctr">
              <a:buClr>
                <a:schemeClr val="dk1"/>
              </a:buClr>
              <a:buSzPts val="1100"/>
            </a:pPr>
            <a:endParaRPr lang="es-MX" sz="1000" dirty="0">
              <a:solidFill>
                <a:schemeClr val="dk1"/>
              </a:solidFill>
            </a:endParaRPr>
          </a:p>
        </p:txBody>
      </p:sp>
      <p:sp>
        <p:nvSpPr>
          <p:cNvPr id="88" name="Google Shape;56;p13">
            <a:extLst>
              <a:ext uri="{FF2B5EF4-FFF2-40B4-BE49-F238E27FC236}">
                <a16:creationId xmlns:a16="http://schemas.microsoft.com/office/drawing/2014/main" id="{662C023A-60E1-4FB2-9686-ED8BFA94F66D}"/>
              </a:ext>
            </a:extLst>
          </p:cNvPr>
          <p:cNvSpPr/>
          <p:nvPr/>
        </p:nvSpPr>
        <p:spPr>
          <a:xfrm>
            <a:off x="252031" y="5168269"/>
            <a:ext cx="1447800" cy="61407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s-MX" sz="750" b="1" dirty="0">
                <a:solidFill>
                  <a:schemeClr val="dk1"/>
                </a:solidFill>
              </a:rPr>
              <a:t>COORDINACION DE FISCALIA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es-MX" sz="750" dirty="0">
                <a:solidFill>
                  <a:schemeClr val="dk1"/>
                </a:solidFill>
              </a:rPr>
              <a:t>LIC. SERGIO ALEJANDRO GARCIA GOMEZ</a:t>
            </a:r>
          </a:p>
        </p:txBody>
      </p:sp>
      <p:sp>
        <p:nvSpPr>
          <p:cNvPr id="78" name="Google Shape;56;p13">
            <a:extLst>
              <a:ext uri="{FF2B5EF4-FFF2-40B4-BE49-F238E27FC236}">
                <a16:creationId xmlns:a16="http://schemas.microsoft.com/office/drawing/2014/main" id="{9E796855-ED70-4C8E-B4EA-515671655683}"/>
              </a:ext>
            </a:extLst>
          </p:cNvPr>
          <p:cNvSpPr/>
          <p:nvPr/>
        </p:nvSpPr>
        <p:spPr>
          <a:xfrm>
            <a:off x="9109710" y="5846091"/>
            <a:ext cx="2819399" cy="290473"/>
          </a:xfrm>
          <a:prstGeom prst="rect">
            <a:avLst/>
          </a:prstGeom>
          <a:pattFill prst="wdUpDiag">
            <a:fgClr>
              <a:srgbClr val="FFF7E1"/>
            </a:fgClr>
            <a:bgClr>
              <a:srgbClr val="FFF2CC"/>
            </a:bgClr>
          </a:patt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s-MX" sz="750" b="1" dirty="0">
                <a:solidFill>
                  <a:schemeClr val="dk1"/>
                </a:solidFill>
              </a:rPr>
              <a:t>COORDINACION REGIONAL AUTLAN DE NAVARRO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es-MX" sz="750" dirty="0">
                <a:solidFill>
                  <a:schemeClr val="dk1"/>
                </a:solidFill>
              </a:rPr>
              <a:t>LIC. </a:t>
            </a:r>
            <a:r>
              <a:rPr lang="es-MX" sz="7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CESAR JONATHAN PÉREZ RANGEL</a:t>
            </a:r>
            <a:endParaRPr lang="es-MX" sz="750" dirty="0">
              <a:solidFill>
                <a:schemeClr val="dk1"/>
              </a:solidFill>
            </a:endParaRPr>
          </a:p>
        </p:txBody>
      </p:sp>
      <p:cxnSp>
        <p:nvCxnSpPr>
          <p:cNvPr id="144" name="Conector: angular 50">
            <a:extLst>
              <a:ext uri="{FF2B5EF4-FFF2-40B4-BE49-F238E27FC236}">
                <a16:creationId xmlns:a16="http://schemas.microsoft.com/office/drawing/2014/main" id="{C3F00A9D-F433-45D4-9F86-1E05BF9AA129}"/>
              </a:ext>
            </a:extLst>
          </p:cNvPr>
          <p:cNvCxnSpPr>
            <a:stCxn id="40" idx="1"/>
            <a:endCxn id="43" idx="1"/>
          </p:cNvCxnSpPr>
          <p:nvPr/>
        </p:nvCxnSpPr>
        <p:spPr>
          <a:xfrm rot="10800000" flipV="1">
            <a:off x="256182" y="3055078"/>
            <a:ext cx="1" cy="1646736"/>
          </a:xfrm>
          <a:prstGeom prst="bentConnector3">
            <a:avLst>
              <a:gd name="adj1" fmla="val 2286010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ector: angular 86">
            <a:extLst>
              <a:ext uri="{FF2B5EF4-FFF2-40B4-BE49-F238E27FC236}">
                <a16:creationId xmlns:a16="http://schemas.microsoft.com/office/drawing/2014/main" id="{F83C5D60-BDD8-42C6-862F-4FBB31889AEF}"/>
              </a:ext>
            </a:extLst>
          </p:cNvPr>
          <p:cNvCxnSpPr>
            <a:stCxn id="80" idx="1"/>
          </p:cNvCxnSpPr>
          <p:nvPr/>
        </p:nvCxnSpPr>
        <p:spPr>
          <a:xfrm rot="10800000" flipV="1">
            <a:off x="1813433" y="3165712"/>
            <a:ext cx="238205" cy="11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ector recto 139">
            <a:extLst>
              <a:ext uri="{FF2B5EF4-FFF2-40B4-BE49-F238E27FC236}">
                <a16:creationId xmlns:a16="http://schemas.microsoft.com/office/drawing/2014/main" id="{43ABB625-DC06-4CE1-867D-69A4C032A8F3}"/>
              </a:ext>
            </a:extLst>
          </p:cNvPr>
          <p:cNvCxnSpPr>
            <a:cxnSpLocks/>
            <a:stCxn id="7" idx="3"/>
            <a:endCxn id="3" idx="1"/>
          </p:cNvCxnSpPr>
          <p:nvPr/>
        </p:nvCxnSpPr>
        <p:spPr>
          <a:xfrm flipV="1">
            <a:off x="3304132" y="453358"/>
            <a:ext cx="597308" cy="130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Conector recto 139">
            <a:extLst>
              <a:ext uri="{FF2B5EF4-FFF2-40B4-BE49-F238E27FC236}">
                <a16:creationId xmlns:a16="http://schemas.microsoft.com/office/drawing/2014/main" id="{43ABB625-DC06-4CE1-867D-69A4C032A8F3}"/>
              </a:ext>
            </a:extLst>
          </p:cNvPr>
          <p:cNvCxnSpPr>
            <a:cxnSpLocks/>
            <a:endCxn id="92" idx="1"/>
          </p:cNvCxnSpPr>
          <p:nvPr/>
        </p:nvCxnSpPr>
        <p:spPr>
          <a:xfrm flipV="1">
            <a:off x="5363455" y="3169218"/>
            <a:ext cx="238206" cy="42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ector recto 139">
            <a:extLst>
              <a:ext uri="{FF2B5EF4-FFF2-40B4-BE49-F238E27FC236}">
                <a16:creationId xmlns:a16="http://schemas.microsoft.com/office/drawing/2014/main" id="{43ABB625-DC06-4CE1-867D-69A4C032A8F3}"/>
              </a:ext>
            </a:extLst>
          </p:cNvPr>
          <p:cNvCxnSpPr>
            <a:cxnSpLocks/>
            <a:endCxn id="93" idx="1"/>
          </p:cNvCxnSpPr>
          <p:nvPr/>
        </p:nvCxnSpPr>
        <p:spPr>
          <a:xfrm>
            <a:off x="5378824" y="4049486"/>
            <a:ext cx="224222" cy="41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Conector recto 139">
            <a:extLst>
              <a:ext uri="{FF2B5EF4-FFF2-40B4-BE49-F238E27FC236}">
                <a16:creationId xmlns:a16="http://schemas.microsoft.com/office/drawing/2014/main" id="{43ABB625-DC06-4CE1-867D-69A4C032A8F3}"/>
              </a:ext>
            </a:extLst>
          </p:cNvPr>
          <p:cNvCxnSpPr>
            <a:cxnSpLocks/>
            <a:endCxn id="94" idx="1"/>
          </p:cNvCxnSpPr>
          <p:nvPr/>
        </p:nvCxnSpPr>
        <p:spPr>
          <a:xfrm flipV="1">
            <a:off x="5378824" y="4879512"/>
            <a:ext cx="232512" cy="75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Conector recto 139">
            <a:extLst>
              <a:ext uri="{FF2B5EF4-FFF2-40B4-BE49-F238E27FC236}">
                <a16:creationId xmlns:a16="http://schemas.microsoft.com/office/drawing/2014/main" id="{43ABB625-DC06-4CE1-867D-69A4C032A8F3}"/>
              </a:ext>
            </a:extLst>
          </p:cNvPr>
          <p:cNvCxnSpPr>
            <a:cxnSpLocks/>
            <a:stCxn id="17" idx="2"/>
            <a:endCxn id="76" idx="0"/>
          </p:cNvCxnSpPr>
          <p:nvPr/>
        </p:nvCxnSpPr>
        <p:spPr>
          <a:xfrm>
            <a:off x="7957306" y="2647668"/>
            <a:ext cx="634" cy="1966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Conector: angular 86">
            <a:extLst>
              <a:ext uri="{FF2B5EF4-FFF2-40B4-BE49-F238E27FC236}">
                <a16:creationId xmlns:a16="http://schemas.microsoft.com/office/drawing/2014/main" id="{F83C5D60-BDD8-42C6-862F-4FBB31889AEF}"/>
              </a:ext>
            </a:extLst>
          </p:cNvPr>
          <p:cNvCxnSpPr>
            <a:stCxn id="24" idx="3"/>
            <a:endCxn id="78" idx="3"/>
          </p:cNvCxnSpPr>
          <p:nvPr/>
        </p:nvCxnSpPr>
        <p:spPr>
          <a:xfrm>
            <a:off x="11889547" y="2289977"/>
            <a:ext cx="39562" cy="3701351"/>
          </a:xfrm>
          <a:prstGeom prst="bentConnector3">
            <a:avLst>
              <a:gd name="adj1" fmla="val 67782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Conector: angular 86">
            <a:extLst>
              <a:ext uri="{FF2B5EF4-FFF2-40B4-BE49-F238E27FC236}">
                <a16:creationId xmlns:a16="http://schemas.microsoft.com/office/drawing/2014/main" id="{F83C5D60-BDD8-42C6-862F-4FBB31889AEF}"/>
              </a:ext>
            </a:extLst>
          </p:cNvPr>
          <p:cNvCxnSpPr>
            <a:stCxn id="13" idx="0"/>
            <a:endCxn id="24" idx="0"/>
          </p:cNvCxnSpPr>
          <p:nvPr/>
        </p:nvCxnSpPr>
        <p:spPr>
          <a:xfrm rot="5400000" flipH="1" flipV="1">
            <a:off x="6041939" y="-3181904"/>
            <a:ext cx="35895" cy="10211522"/>
          </a:xfrm>
          <a:prstGeom prst="bentConnector3">
            <a:avLst>
              <a:gd name="adj1" fmla="val 73685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Conector recto 139">
            <a:extLst>
              <a:ext uri="{FF2B5EF4-FFF2-40B4-BE49-F238E27FC236}">
                <a16:creationId xmlns:a16="http://schemas.microsoft.com/office/drawing/2014/main" id="{43ABB625-DC06-4CE1-867D-69A4C032A8F3}"/>
              </a:ext>
            </a:extLst>
          </p:cNvPr>
          <p:cNvCxnSpPr>
            <a:cxnSpLocks/>
            <a:endCxn id="3" idx="2"/>
          </p:cNvCxnSpPr>
          <p:nvPr/>
        </p:nvCxnSpPr>
        <p:spPr>
          <a:xfrm flipV="1">
            <a:off x="6062703" y="783771"/>
            <a:ext cx="2817" cy="8759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Conector recto 139">
            <a:extLst>
              <a:ext uri="{FF2B5EF4-FFF2-40B4-BE49-F238E27FC236}">
                <a16:creationId xmlns:a16="http://schemas.microsoft.com/office/drawing/2014/main" id="{43ABB625-DC06-4CE1-867D-69A4C032A8F3}"/>
              </a:ext>
            </a:extLst>
          </p:cNvPr>
          <p:cNvCxnSpPr>
            <a:cxnSpLocks/>
          </p:cNvCxnSpPr>
          <p:nvPr/>
        </p:nvCxnSpPr>
        <p:spPr>
          <a:xfrm flipV="1">
            <a:off x="3298474" y="1009650"/>
            <a:ext cx="2749901" cy="3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Conector recto 139">
            <a:extLst>
              <a:ext uri="{FF2B5EF4-FFF2-40B4-BE49-F238E27FC236}">
                <a16:creationId xmlns:a16="http://schemas.microsoft.com/office/drawing/2014/main" id="{43ABB625-DC06-4CE1-867D-69A4C032A8F3}"/>
              </a:ext>
            </a:extLst>
          </p:cNvPr>
          <p:cNvCxnSpPr>
            <a:cxnSpLocks/>
            <a:stCxn id="60" idx="1"/>
          </p:cNvCxnSpPr>
          <p:nvPr/>
        </p:nvCxnSpPr>
        <p:spPr>
          <a:xfrm flipH="1" flipV="1">
            <a:off x="3580760" y="3227294"/>
            <a:ext cx="224056" cy="32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ector recto 139">
            <a:extLst>
              <a:ext uri="{FF2B5EF4-FFF2-40B4-BE49-F238E27FC236}">
                <a16:creationId xmlns:a16="http://schemas.microsoft.com/office/drawing/2014/main" id="{43ABB625-DC06-4CE1-867D-69A4C032A8F3}"/>
              </a:ext>
            </a:extLst>
          </p:cNvPr>
          <p:cNvCxnSpPr>
            <a:cxnSpLocks/>
            <a:stCxn id="61" idx="1"/>
          </p:cNvCxnSpPr>
          <p:nvPr/>
        </p:nvCxnSpPr>
        <p:spPr>
          <a:xfrm flipH="1" flipV="1">
            <a:off x="3601990" y="4046546"/>
            <a:ext cx="205494" cy="68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Conector recto 139">
            <a:extLst>
              <a:ext uri="{FF2B5EF4-FFF2-40B4-BE49-F238E27FC236}">
                <a16:creationId xmlns:a16="http://schemas.microsoft.com/office/drawing/2014/main" id="{43ABB625-DC06-4CE1-867D-69A4C032A8F3}"/>
              </a:ext>
            </a:extLst>
          </p:cNvPr>
          <p:cNvCxnSpPr>
            <a:cxnSpLocks/>
            <a:stCxn id="62" idx="1"/>
          </p:cNvCxnSpPr>
          <p:nvPr/>
        </p:nvCxnSpPr>
        <p:spPr>
          <a:xfrm flipH="1" flipV="1">
            <a:off x="3560551" y="4730660"/>
            <a:ext cx="234408" cy="62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Conector: angular 86">
            <a:extLst>
              <a:ext uri="{FF2B5EF4-FFF2-40B4-BE49-F238E27FC236}">
                <a16:creationId xmlns:a16="http://schemas.microsoft.com/office/drawing/2014/main" id="{F83C5D60-BDD8-42C6-862F-4FBB31889AEF}"/>
              </a:ext>
            </a:extLst>
          </p:cNvPr>
          <p:cNvCxnSpPr>
            <a:stCxn id="110" idx="3"/>
            <a:endCxn id="118" idx="3"/>
          </p:cNvCxnSpPr>
          <p:nvPr/>
        </p:nvCxnSpPr>
        <p:spPr>
          <a:xfrm>
            <a:off x="11927269" y="3098000"/>
            <a:ext cx="12700" cy="2533762"/>
          </a:xfrm>
          <a:prstGeom prst="bentConnector3">
            <a:avLst>
              <a:gd name="adj1" fmla="val 180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Conector: angular 86">
            <a:extLst>
              <a:ext uri="{FF2B5EF4-FFF2-40B4-BE49-F238E27FC236}">
                <a16:creationId xmlns:a16="http://schemas.microsoft.com/office/drawing/2014/main" id="{F83C5D60-BDD8-42C6-862F-4FBB31889AEF}"/>
              </a:ext>
            </a:extLst>
          </p:cNvPr>
          <p:cNvCxnSpPr>
            <a:stCxn id="112" idx="3"/>
            <a:endCxn id="117" idx="3"/>
          </p:cNvCxnSpPr>
          <p:nvPr/>
        </p:nvCxnSpPr>
        <p:spPr>
          <a:xfrm>
            <a:off x="11927269" y="3466000"/>
            <a:ext cx="12700" cy="1804802"/>
          </a:xfrm>
          <a:prstGeom prst="bentConnector3">
            <a:avLst>
              <a:gd name="adj1" fmla="val 180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Conector: angular 86">
            <a:extLst>
              <a:ext uri="{FF2B5EF4-FFF2-40B4-BE49-F238E27FC236}">
                <a16:creationId xmlns:a16="http://schemas.microsoft.com/office/drawing/2014/main" id="{F83C5D60-BDD8-42C6-862F-4FBB31889AEF}"/>
              </a:ext>
            </a:extLst>
          </p:cNvPr>
          <p:cNvCxnSpPr>
            <a:stCxn id="113" idx="3"/>
            <a:endCxn id="116" idx="3"/>
          </p:cNvCxnSpPr>
          <p:nvPr/>
        </p:nvCxnSpPr>
        <p:spPr>
          <a:xfrm>
            <a:off x="11927269" y="3826960"/>
            <a:ext cx="12700" cy="1082881"/>
          </a:xfrm>
          <a:prstGeom prst="bentConnector3">
            <a:avLst>
              <a:gd name="adj1" fmla="val 180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Conector: angular 86">
            <a:extLst>
              <a:ext uri="{FF2B5EF4-FFF2-40B4-BE49-F238E27FC236}">
                <a16:creationId xmlns:a16="http://schemas.microsoft.com/office/drawing/2014/main" id="{F83C5D60-BDD8-42C6-862F-4FBB31889AEF}"/>
              </a:ext>
            </a:extLst>
          </p:cNvPr>
          <p:cNvCxnSpPr>
            <a:stCxn id="114" idx="3"/>
            <a:endCxn id="115" idx="3"/>
          </p:cNvCxnSpPr>
          <p:nvPr/>
        </p:nvCxnSpPr>
        <p:spPr>
          <a:xfrm>
            <a:off x="11927269" y="4187920"/>
            <a:ext cx="12700" cy="360961"/>
          </a:xfrm>
          <a:prstGeom prst="bentConnector3">
            <a:avLst>
              <a:gd name="adj1" fmla="val 180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Conector: angular 86">
            <a:extLst>
              <a:ext uri="{FF2B5EF4-FFF2-40B4-BE49-F238E27FC236}">
                <a16:creationId xmlns:a16="http://schemas.microsoft.com/office/drawing/2014/main" id="{F83C5D60-BDD8-42C6-862F-4FBB31889AEF}"/>
              </a:ext>
            </a:extLst>
          </p:cNvPr>
          <p:cNvCxnSpPr>
            <a:stCxn id="14" idx="0"/>
            <a:endCxn id="75" idx="0"/>
          </p:cNvCxnSpPr>
          <p:nvPr/>
        </p:nvCxnSpPr>
        <p:spPr>
          <a:xfrm rot="16200000" flipH="1">
            <a:off x="6145328" y="-1510921"/>
            <a:ext cx="11655" cy="6855633"/>
          </a:xfrm>
          <a:prstGeom prst="bentConnector3">
            <a:avLst>
              <a:gd name="adj1" fmla="val -196139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Conector: angular 86">
            <a:extLst>
              <a:ext uri="{FF2B5EF4-FFF2-40B4-BE49-F238E27FC236}">
                <a16:creationId xmlns:a16="http://schemas.microsoft.com/office/drawing/2014/main" id="{F83C5D60-BDD8-42C6-862F-4FBB31889AEF}"/>
              </a:ext>
            </a:extLst>
          </p:cNvPr>
          <p:cNvCxnSpPr>
            <a:stCxn id="15" idx="0"/>
            <a:endCxn id="17" idx="0"/>
          </p:cNvCxnSpPr>
          <p:nvPr/>
        </p:nvCxnSpPr>
        <p:spPr>
          <a:xfrm rot="5400000" flipH="1" flipV="1">
            <a:off x="6243435" y="206701"/>
            <a:ext cx="9504" cy="3418238"/>
          </a:xfrm>
          <a:prstGeom prst="bentConnector3">
            <a:avLst>
              <a:gd name="adj1" fmla="val 250530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Google Shape;56;p13">
            <a:extLst>
              <a:ext uri="{FF2B5EF4-FFF2-40B4-BE49-F238E27FC236}">
                <a16:creationId xmlns:a16="http://schemas.microsoft.com/office/drawing/2014/main" id="{773EE3E7-FF97-460C-99EB-760BABAEF8C3}"/>
              </a:ext>
            </a:extLst>
          </p:cNvPr>
          <p:cNvSpPr/>
          <p:nvPr/>
        </p:nvSpPr>
        <p:spPr>
          <a:xfrm>
            <a:off x="3823460" y="5164342"/>
            <a:ext cx="1396252" cy="736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s-MX" sz="750" b="1" dirty="0">
                <a:solidFill>
                  <a:schemeClr val="dk1"/>
                </a:solidFill>
              </a:rPr>
              <a:t>JEFATURA DE LO FAMILIAR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es-MX" sz="750" dirty="0">
                <a:solidFill>
                  <a:schemeClr val="dk1"/>
                </a:solidFill>
              </a:rPr>
              <a:t>LIC.. MARIA DEL ROSARIO CASTELLANOS CONTRERAS</a:t>
            </a:r>
          </a:p>
        </p:txBody>
      </p:sp>
      <p:cxnSp>
        <p:nvCxnSpPr>
          <p:cNvPr id="72" name="Conector recto 139">
            <a:extLst>
              <a:ext uri="{FF2B5EF4-FFF2-40B4-BE49-F238E27FC236}">
                <a16:creationId xmlns:a16="http://schemas.microsoft.com/office/drawing/2014/main" id="{52AB2A9A-0657-49ED-A121-B32E7814E691}"/>
              </a:ext>
            </a:extLst>
          </p:cNvPr>
          <p:cNvCxnSpPr>
            <a:cxnSpLocks/>
          </p:cNvCxnSpPr>
          <p:nvPr/>
        </p:nvCxnSpPr>
        <p:spPr>
          <a:xfrm flipH="1" flipV="1">
            <a:off x="3594146" y="5548118"/>
            <a:ext cx="234408" cy="62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 recto 139">
            <a:extLst>
              <a:ext uri="{FF2B5EF4-FFF2-40B4-BE49-F238E27FC236}">
                <a16:creationId xmlns:a16="http://schemas.microsoft.com/office/drawing/2014/main" id="{83B1D5C6-B331-42D6-A7FA-1639194C0C87}"/>
              </a:ext>
            </a:extLst>
          </p:cNvPr>
          <p:cNvCxnSpPr>
            <a:cxnSpLocks/>
          </p:cNvCxnSpPr>
          <p:nvPr/>
        </p:nvCxnSpPr>
        <p:spPr>
          <a:xfrm flipH="1" flipV="1">
            <a:off x="17623" y="3943530"/>
            <a:ext cx="234408" cy="62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3109670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1492</TotalTime>
  <Words>363</Words>
  <Application>Microsoft Office PowerPoint</Application>
  <PresentationFormat>Panorámica</PresentationFormat>
  <Paragraphs>80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Fela Pelayo</dc:creator>
  <cp:lastModifiedBy>JOSUE GUSTAVO RODRIGUEZ SANTOS</cp:lastModifiedBy>
  <cp:revision>116</cp:revision>
  <dcterms:modified xsi:type="dcterms:W3CDTF">2022-02-16T18:53:26Z</dcterms:modified>
</cp:coreProperties>
</file>