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UE GUSTAVO RODRIGUEZ SANTOS" initials="JGRS" lastIdx="1" clrIdx="0">
    <p:extLst>
      <p:ext uri="{19B8F6BF-5375-455C-9EA6-DF929625EA0E}">
        <p15:presenceInfo xmlns:p15="http://schemas.microsoft.com/office/powerpoint/2012/main" userId="S-1-5-21-641837961-3905310494-2949633040-1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CEE4C6"/>
    <a:srgbClr val="D9EAD3"/>
    <a:srgbClr val="FFC77D"/>
    <a:srgbClr val="FFF7E1"/>
    <a:srgbClr val="FFFFFF"/>
    <a:srgbClr val="E0A79C"/>
    <a:srgbClr val="E6B8AF"/>
    <a:srgbClr val="F2DBD6"/>
    <a:srgbClr val="EEC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456" autoAdjust="0"/>
    <p:restoredTop sz="94660"/>
  </p:normalViewPr>
  <p:slideViewPr>
    <p:cSldViewPr snapToGrid="0">
      <p:cViewPr>
        <p:scale>
          <a:sx n="200" d="100"/>
          <a:sy n="200" d="100"/>
        </p:scale>
        <p:origin x="1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4947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6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3671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6;p13">
            <a:extLst>
              <a:ext uri="{FF2B5EF4-FFF2-40B4-BE49-F238E27FC236}">
                <a16:creationId xmlns:a16="http://schemas.microsoft.com/office/drawing/2014/main" id="{F5205E59-F5C9-4B6B-9503-40660A109523}"/>
              </a:ext>
            </a:extLst>
          </p:cNvPr>
          <p:cNvSpPr/>
          <p:nvPr/>
        </p:nvSpPr>
        <p:spPr>
          <a:xfrm>
            <a:off x="3901440" y="216367"/>
            <a:ext cx="4328160" cy="532933"/>
          </a:xfrm>
          <a:prstGeom prst="rect">
            <a:avLst/>
          </a:prstGeom>
          <a:pattFill prst="wdUpDiag">
            <a:fgClr>
              <a:schemeClr val="accent4"/>
            </a:fgClr>
            <a:bgClr>
              <a:srgbClr val="FFC77D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MX" sz="800" b="1" dirty="0">
                <a:solidFill>
                  <a:schemeClr val="dk1"/>
                </a:solidFill>
              </a:rPr>
              <a:t>PROCURADOR SOCIAL</a:t>
            </a:r>
            <a:endParaRPr sz="800" b="1" dirty="0">
              <a:solidFill>
                <a:schemeClr val="dk1"/>
              </a:solidFill>
            </a:endParaRPr>
          </a:p>
          <a:p>
            <a:pPr algn="ctr"/>
            <a:r>
              <a:rPr lang="es-MX" sz="800" dirty="0">
                <a:solidFill>
                  <a:schemeClr val="dk1"/>
                </a:solidFill>
              </a:rPr>
              <a:t>♦ JUAN CARLOS MARQUEZ ROSAS</a:t>
            </a:r>
          </a:p>
        </p:txBody>
      </p:sp>
      <p:sp>
        <p:nvSpPr>
          <p:cNvPr id="4" name="Google Shape;56;p13">
            <a:extLst>
              <a:ext uri="{FF2B5EF4-FFF2-40B4-BE49-F238E27FC236}">
                <a16:creationId xmlns:a16="http://schemas.microsoft.com/office/drawing/2014/main" id="{BDB7496B-C1D0-4857-A56B-34EAF47D1892}"/>
              </a:ext>
            </a:extLst>
          </p:cNvPr>
          <p:cNvSpPr/>
          <p:nvPr/>
        </p:nvSpPr>
        <p:spPr>
          <a:xfrm>
            <a:off x="10688056" y="345235"/>
            <a:ext cx="1447800" cy="78017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tx1"/>
                </a:solidFill>
              </a:rPr>
              <a:t>SECRETARÍO PARTICULAR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tx1"/>
                </a:solidFill>
              </a:rPr>
              <a:t>Lic. María Guadalupe Rodríguez Rodríguez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" name="Google Shape;56;p13">
            <a:extLst>
              <a:ext uri="{FF2B5EF4-FFF2-40B4-BE49-F238E27FC236}">
                <a16:creationId xmlns:a16="http://schemas.microsoft.com/office/drawing/2014/main" id="{DA85D2A8-F165-4FD3-B1DC-484A582C71AD}"/>
              </a:ext>
            </a:extLst>
          </p:cNvPr>
          <p:cNvSpPr/>
          <p:nvPr/>
        </p:nvSpPr>
        <p:spPr>
          <a:xfrm>
            <a:off x="1703981" y="252073"/>
            <a:ext cx="1697011" cy="46465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ATENCIÓN CIUDADANA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Abimael Montufar López </a:t>
            </a:r>
            <a:endParaRPr sz="800" dirty="0">
              <a:solidFill>
                <a:schemeClr val="dk1"/>
              </a:solidFill>
            </a:endParaRPr>
          </a:p>
        </p:txBody>
      </p: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0B9E55E5-DE80-41C7-8685-40A4A88D9EF1}"/>
              </a:ext>
            </a:extLst>
          </p:cNvPr>
          <p:cNvCxnSpPr>
            <a:cxnSpLocks/>
          </p:cNvCxnSpPr>
          <p:nvPr/>
        </p:nvCxnSpPr>
        <p:spPr>
          <a:xfrm>
            <a:off x="3417094" y="393208"/>
            <a:ext cx="522446" cy="197584"/>
          </a:xfrm>
          <a:prstGeom prst="bentConnector3">
            <a:avLst>
              <a:gd name="adj1" fmla="val 1185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oogle Shape;56;p13">
            <a:extLst>
              <a:ext uri="{FF2B5EF4-FFF2-40B4-BE49-F238E27FC236}">
                <a16:creationId xmlns:a16="http://schemas.microsoft.com/office/drawing/2014/main" id="{4AD69FAE-9753-44D7-AFA1-449CDEE6EAEA}"/>
              </a:ext>
            </a:extLst>
          </p:cNvPr>
          <p:cNvSpPr/>
          <p:nvPr/>
        </p:nvSpPr>
        <p:spPr>
          <a:xfrm>
            <a:off x="256182" y="194180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SUBPROCURADURÍA DE DEFONSORÍA 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DE OFICIO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Mtro. Juan David García Camarena</a:t>
            </a:r>
          </a:p>
        </p:txBody>
      </p:sp>
      <p:sp>
        <p:nvSpPr>
          <p:cNvPr id="14" name="Google Shape;56;p13">
            <a:extLst>
              <a:ext uri="{FF2B5EF4-FFF2-40B4-BE49-F238E27FC236}">
                <a16:creationId xmlns:a16="http://schemas.microsoft.com/office/drawing/2014/main" id="{441B6CF9-2690-4F59-BFF8-454BD14296E9}"/>
              </a:ext>
            </a:extLst>
          </p:cNvPr>
          <p:cNvSpPr/>
          <p:nvPr/>
        </p:nvSpPr>
        <p:spPr>
          <a:xfrm>
            <a:off x="2050337" y="194180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SUBPROCURADURÍA DE REPRESENTACIÓN SOCIAL</a:t>
            </a:r>
            <a:r>
              <a:rPr lang="es-MX" sz="800" dirty="0">
                <a:solidFill>
                  <a:schemeClr val="dk1"/>
                </a:solidFill>
              </a:rPr>
              <a:t> </a:t>
            </a:r>
            <a:br>
              <a:rPr lang="es-MX" sz="800" dirty="0">
                <a:solidFill>
                  <a:schemeClr val="dk1"/>
                </a:solidFill>
              </a:rPr>
            </a:br>
            <a:r>
              <a:rPr lang="es-MX" sz="800" dirty="0">
                <a:solidFill>
                  <a:schemeClr val="dk1"/>
                </a:solidFill>
              </a:rPr>
              <a:t>Lic. Edgar Israel Orozco Montes</a:t>
            </a:r>
          </a:p>
        </p:txBody>
      </p:sp>
      <p:sp>
        <p:nvSpPr>
          <p:cNvPr id="15" name="Google Shape;56;p13">
            <a:extLst>
              <a:ext uri="{FF2B5EF4-FFF2-40B4-BE49-F238E27FC236}">
                <a16:creationId xmlns:a16="http://schemas.microsoft.com/office/drawing/2014/main" id="{70746223-1EB6-4940-9329-A44E9583C4EE}"/>
              </a:ext>
            </a:extLst>
          </p:cNvPr>
          <p:cNvSpPr/>
          <p:nvPr/>
        </p:nvSpPr>
        <p:spPr>
          <a:xfrm>
            <a:off x="3799799" y="1943624"/>
            <a:ext cx="1447800" cy="97756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SUBPROCURADURÍA DE SERVICIOS JURÍDICOS ASISTENCIALES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Mtro. Cesar Eduardo Trujillo Mendoza</a:t>
            </a:r>
          </a:p>
        </p:txBody>
      </p:sp>
      <p:sp>
        <p:nvSpPr>
          <p:cNvPr id="16" name="Google Shape;56;p13">
            <a:extLst>
              <a:ext uri="{FF2B5EF4-FFF2-40B4-BE49-F238E27FC236}">
                <a16:creationId xmlns:a16="http://schemas.microsoft.com/office/drawing/2014/main" id="{45259B16-247E-4845-9260-74D96B5B4546}"/>
              </a:ext>
            </a:extLst>
          </p:cNvPr>
          <p:cNvSpPr/>
          <p:nvPr/>
        </p:nvSpPr>
        <p:spPr>
          <a:xfrm>
            <a:off x="5603046" y="194180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DIRECCIÓN ADMINISTRATIVA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Mariana Carreón Gutiérrez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17" name="Google Shape;56;p13">
            <a:extLst>
              <a:ext uri="{FF2B5EF4-FFF2-40B4-BE49-F238E27FC236}">
                <a16:creationId xmlns:a16="http://schemas.microsoft.com/office/drawing/2014/main" id="{47B90747-9582-47F9-A34E-9D2C649F49C4}"/>
              </a:ext>
            </a:extLst>
          </p:cNvPr>
          <p:cNvSpPr/>
          <p:nvPr/>
        </p:nvSpPr>
        <p:spPr>
          <a:xfrm>
            <a:off x="7271826" y="194180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DIRECCION DE VISITADURÍA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Jorge Padilla Fuerte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dk1"/>
              </a:solidFill>
            </a:endParaRPr>
          </a:p>
        </p:txBody>
      </p:sp>
      <p:sp>
        <p:nvSpPr>
          <p:cNvPr id="24" name="Google Shape;56;p13">
            <a:extLst>
              <a:ext uri="{FF2B5EF4-FFF2-40B4-BE49-F238E27FC236}">
                <a16:creationId xmlns:a16="http://schemas.microsoft.com/office/drawing/2014/main" id="{9EE0BF44-B9BB-4CE0-8B76-5F9AF42DDFC4}"/>
              </a:ext>
            </a:extLst>
          </p:cNvPr>
          <p:cNvSpPr/>
          <p:nvPr/>
        </p:nvSpPr>
        <p:spPr>
          <a:xfrm>
            <a:off x="10361480" y="1911517"/>
            <a:ext cx="1447800" cy="7101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DIRECTOR GENERAL DE REGIONES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Jorge Luis Vizcarra Mayorga</a:t>
            </a:r>
          </a:p>
        </p:txBody>
      </p:sp>
      <p:sp>
        <p:nvSpPr>
          <p:cNvPr id="40" name="Google Shape;56;p13">
            <a:extLst>
              <a:ext uri="{FF2B5EF4-FFF2-40B4-BE49-F238E27FC236}">
                <a16:creationId xmlns:a16="http://schemas.microsoft.com/office/drawing/2014/main" id="{EE14E94D-90EA-45A7-80D6-4EB837CEB8A9}"/>
              </a:ext>
            </a:extLst>
          </p:cNvPr>
          <p:cNvSpPr/>
          <p:nvPr/>
        </p:nvSpPr>
        <p:spPr>
          <a:xfrm>
            <a:off x="256182" y="2775286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LO PENAL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Paulo Cesar Barreto Gómez</a:t>
            </a:r>
          </a:p>
        </p:txBody>
      </p:sp>
      <p:sp>
        <p:nvSpPr>
          <p:cNvPr id="41" name="Google Shape;56;p13">
            <a:extLst>
              <a:ext uri="{FF2B5EF4-FFF2-40B4-BE49-F238E27FC236}">
                <a16:creationId xmlns:a16="http://schemas.microsoft.com/office/drawing/2014/main" id="{4787A25C-021D-4924-8D4E-4B832CA6FE53}"/>
              </a:ext>
            </a:extLst>
          </p:cNvPr>
          <p:cNvSpPr/>
          <p:nvPr/>
        </p:nvSpPr>
        <p:spPr>
          <a:xfrm>
            <a:off x="256182" y="360778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LO FAMILIAR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Ma. Del Rosario Castellanos Contreras</a:t>
            </a:r>
          </a:p>
        </p:txBody>
      </p:sp>
      <p:sp>
        <p:nvSpPr>
          <p:cNvPr id="42" name="Google Shape;56;p13">
            <a:extLst>
              <a:ext uri="{FF2B5EF4-FFF2-40B4-BE49-F238E27FC236}">
                <a16:creationId xmlns:a16="http://schemas.microsoft.com/office/drawing/2014/main" id="{E7C84233-0F07-4776-8DF5-E77691ADE187}"/>
              </a:ext>
            </a:extLst>
          </p:cNvPr>
          <p:cNvSpPr/>
          <p:nvPr/>
        </p:nvSpPr>
        <p:spPr>
          <a:xfrm>
            <a:off x="256181" y="4415355"/>
            <a:ext cx="1447800" cy="7011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SEGUNDA INSTANCIA Y AMPARO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Aldo Augusto Cuarenta Ballesteros</a:t>
            </a:r>
          </a:p>
        </p:txBody>
      </p:sp>
      <p:sp>
        <p:nvSpPr>
          <p:cNvPr id="43" name="Google Shape;56;p13">
            <a:extLst>
              <a:ext uri="{FF2B5EF4-FFF2-40B4-BE49-F238E27FC236}">
                <a16:creationId xmlns:a16="http://schemas.microsoft.com/office/drawing/2014/main" id="{662C023A-60E1-4FB2-9686-ED8BFA94F66D}"/>
              </a:ext>
            </a:extLst>
          </p:cNvPr>
          <p:cNvSpPr/>
          <p:nvPr/>
        </p:nvSpPr>
        <p:spPr>
          <a:xfrm>
            <a:off x="256181" y="5200295"/>
            <a:ext cx="1447800" cy="701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DEFENSA DE ADOLECENTES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Claudia Leticia Medina Gómez</a:t>
            </a:r>
            <a:endParaRPr lang="es-MX" sz="900" dirty="0">
              <a:solidFill>
                <a:schemeClr val="dk1"/>
              </a:solidFill>
            </a:endParaRPr>
          </a:p>
        </p:txBody>
      </p: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6D53E3B6-5F44-4B68-BF22-9594B9B6C4E7}"/>
              </a:ext>
            </a:extLst>
          </p:cNvPr>
          <p:cNvCxnSpPr>
            <a:stCxn id="13" idx="1"/>
            <a:endCxn id="40" idx="1"/>
          </p:cNvCxnSpPr>
          <p:nvPr/>
        </p:nvCxnSpPr>
        <p:spPr>
          <a:xfrm rot="10800000" flipV="1">
            <a:off x="256182" y="2310104"/>
            <a:ext cx="12700" cy="83348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C65B6E2E-D1C1-475C-B933-0FABFED5230E}"/>
              </a:ext>
            </a:extLst>
          </p:cNvPr>
          <p:cNvCxnSpPr>
            <a:stCxn id="13" idx="1"/>
            <a:endCxn id="41" idx="1"/>
          </p:cNvCxnSpPr>
          <p:nvPr/>
        </p:nvCxnSpPr>
        <p:spPr>
          <a:xfrm rot="10800000" flipV="1">
            <a:off x="256182" y="2310104"/>
            <a:ext cx="12700" cy="1665980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200BA19F-6786-4D22-89FC-B02C77187139}"/>
              </a:ext>
            </a:extLst>
          </p:cNvPr>
          <p:cNvCxnSpPr>
            <a:cxnSpLocks/>
            <a:stCxn id="13" idx="1"/>
            <a:endCxn id="42" idx="1"/>
          </p:cNvCxnSpPr>
          <p:nvPr/>
        </p:nvCxnSpPr>
        <p:spPr>
          <a:xfrm rot="10800000" flipV="1">
            <a:off x="256182" y="2310104"/>
            <a:ext cx="1" cy="2455810"/>
          </a:xfrm>
          <a:prstGeom prst="bentConnector3">
            <a:avLst>
              <a:gd name="adj1" fmla="val 228601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: angular 50">
            <a:extLst>
              <a:ext uri="{FF2B5EF4-FFF2-40B4-BE49-F238E27FC236}">
                <a16:creationId xmlns:a16="http://schemas.microsoft.com/office/drawing/2014/main" id="{C3F00A9D-F433-45D4-9F86-1E05BF9AA129}"/>
              </a:ext>
            </a:extLst>
          </p:cNvPr>
          <p:cNvCxnSpPr>
            <a:stCxn id="13" idx="1"/>
            <a:endCxn id="43" idx="1"/>
          </p:cNvCxnSpPr>
          <p:nvPr/>
        </p:nvCxnSpPr>
        <p:spPr>
          <a:xfrm rot="10800000" flipV="1">
            <a:off x="256182" y="2310103"/>
            <a:ext cx="1" cy="3241149"/>
          </a:xfrm>
          <a:prstGeom prst="bentConnector3">
            <a:avLst>
              <a:gd name="adj1" fmla="val 228601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Google Shape;56;p13">
            <a:extLst>
              <a:ext uri="{FF2B5EF4-FFF2-40B4-BE49-F238E27FC236}">
                <a16:creationId xmlns:a16="http://schemas.microsoft.com/office/drawing/2014/main" id="{83A1EE5D-BA05-4C67-8C03-9DA8489C918E}"/>
              </a:ext>
            </a:extLst>
          </p:cNvPr>
          <p:cNvSpPr/>
          <p:nvPr/>
        </p:nvSpPr>
        <p:spPr>
          <a:xfrm>
            <a:off x="3812500" y="3046704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LO LABORAL BUROCRÁTICO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Mtra. Luz Pilar González Mercado</a:t>
            </a: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61" name="Google Shape;56;p13">
            <a:extLst>
              <a:ext uri="{FF2B5EF4-FFF2-40B4-BE49-F238E27FC236}">
                <a16:creationId xmlns:a16="http://schemas.microsoft.com/office/drawing/2014/main" id="{79C34660-5056-4DE1-861F-794218632490}"/>
              </a:ext>
            </a:extLst>
          </p:cNvPr>
          <p:cNvSpPr/>
          <p:nvPr/>
        </p:nvSpPr>
        <p:spPr>
          <a:xfrm>
            <a:off x="3799800" y="3930880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TRABAJO SOCIAL </a:t>
            </a:r>
            <a:br>
              <a:rPr lang="es-MX" sz="800" b="1" dirty="0">
                <a:solidFill>
                  <a:schemeClr val="dk1"/>
                </a:solidFill>
              </a:rPr>
            </a:br>
            <a:r>
              <a:rPr lang="es-MX" sz="800" dirty="0">
                <a:solidFill>
                  <a:schemeClr val="dk1"/>
                </a:solidFill>
              </a:rPr>
              <a:t>Lic. Margarita Zermeño Franco</a:t>
            </a:r>
          </a:p>
        </p:txBody>
      </p:sp>
      <p:sp>
        <p:nvSpPr>
          <p:cNvPr id="62" name="Google Shape;56;p13">
            <a:extLst>
              <a:ext uri="{FF2B5EF4-FFF2-40B4-BE49-F238E27FC236}">
                <a16:creationId xmlns:a16="http://schemas.microsoft.com/office/drawing/2014/main" id="{1A6121AB-2B95-4A03-859C-4EB00DB8DFE7}"/>
              </a:ext>
            </a:extLst>
          </p:cNvPr>
          <p:cNvSpPr/>
          <p:nvPr/>
        </p:nvSpPr>
        <p:spPr>
          <a:xfrm>
            <a:off x="3799800" y="4815056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LO CIVIL Y MERCANTIL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Juan Alberto Saldaña Amador</a:t>
            </a:r>
          </a:p>
        </p:txBody>
      </p:sp>
      <p:sp>
        <p:nvSpPr>
          <p:cNvPr id="63" name="Google Shape;56;p13">
            <a:extLst>
              <a:ext uri="{FF2B5EF4-FFF2-40B4-BE49-F238E27FC236}">
                <a16:creationId xmlns:a16="http://schemas.microsoft.com/office/drawing/2014/main" id="{46DC86BD-2EF4-4B16-8056-204DF7F76000}"/>
              </a:ext>
            </a:extLst>
          </p:cNvPr>
          <p:cNvSpPr/>
          <p:nvPr/>
        </p:nvSpPr>
        <p:spPr>
          <a:xfrm>
            <a:off x="3799800" y="5699232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CONCILIACIÓN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Alfredo Ortega Morales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97B9B9BF-5D3A-432E-B3BC-A1607F8FF611}"/>
              </a:ext>
            </a:extLst>
          </p:cNvPr>
          <p:cNvCxnSpPr>
            <a:cxnSpLocks/>
            <a:stCxn id="15" idx="1"/>
            <a:endCxn id="60" idx="1"/>
          </p:cNvCxnSpPr>
          <p:nvPr/>
        </p:nvCxnSpPr>
        <p:spPr>
          <a:xfrm rot="10800000" flipH="1" flipV="1">
            <a:off x="3799798" y="2432406"/>
            <a:ext cx="12701" cy="982598"/>
          </a:xfrm>
          <a:prstGeom prst="bentConnector3">
            <a:avLst>
              <a:gd name="adj1" fmla="val -179985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: angular 66">
            <a:extLst>
              <a:ext uri="{FF2B5EF4-FFF2-40B4-BE49-F238E27FC236}">
                <a16:creationId xmlns:a16="http://schemas.microsoft.com/office/drawing/2014/main" id="{EC1DC7F6-AA49-4E4E-9419-A43FA41F5612}"/>
              </a:ext>
            </a:extLst>
          </p:cNvPr>
          <p:cNvCxnSpPr>
            <a:cxnSpLocks/>
            <a:stCxn id="15" idx="1"/>
            <a:endCxn id="61" idx="1"/>
          </p:cNvCxnSpPr>
          <p:nvPr/>
        </p:nvCxnSpPr>
        <p:spPr>
          <a:xfrm rot="10800000" flipH="1" flipV="1">
            <a:off x="3799798" y="2432406"/>
            <a:ext cx="1" cy="1866774"/>
          </a:xfrm>
          <a:prstGeom prst="bentConnector3">
            <a:avLst>
              <a:gd name="adj1" fmla="val -228600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: angular 68">
            <a:extLst>
              <a:ext uri="{FF2B5EF4-FFF2-40B4-BE49-F238E27FC236}">
                <a16:creationId xmlns:a16="http://schemas.microsoft.com/office/drawing/2014/main" id="{ACBA9F46-B698-4EAD-8F45-0EEB5F4EDCE3}"/>
              </a:ext>
            </a:extLst>
          </p:cNvPr>
          <p:cNvCxnSpPr>
            <a:cxnSpLocks/>
            <a:stCxn id="15" idx="1"/>
            <a:endCxn id="62" idx="1"/>
          </p:cNvCxnSpPr>
          <p:nvPr/>
        </p:nvCxnSpPr>
        <p:spPr>
          <a:xfrm rot="10800000" flipH="1" flipV="1">
            <a:off x="3799798" y="2432406"/>
            <a:ext cx="1" cy="2750950"/>
          </a:xfrm>
          <a:prstGeom prst="bentConnector3">
            <a:avLst>
              <a:gd name="adj1" fmla="val -228600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: angular 72">
            <a:extLst>
              <a:ext uri="{FF2B5EF4-FFF2-40B4-BE49-F238E27FC236}">
                <a16:creationId xmlns:a16="http://schemas.microsoft.com/office/drawing/2014/main" id="{F6F7C1E6-FFE2-4F8C-8D9B-32A6162F12D4}"/>
              </a:ext>
            </a:extLst>
          </p:cNvPr>
          <p:cNvCxnSpPr>
            <a:cxnSpLocks/>
            <a:stCxn id="15" idx="1"/>
            <a:endCxn id="63" idx="1"/>
          </p:cNvCxnSpPr>
          <p:nvPr/>
        </p:nvCxnSpPr>
        <p:spPr>
          <a:xfrm rot="10800000" flipH="1" flipV="1">
            <a:off x="3799798" y="2432406"/>
            <a:ext cx="1" cy="3635126"/>
          </a:xfrm>
          <a:prstGeom prst="bentConnector3">
            <a:avLst>
              <a:gd name="adj1" fmla="val -228600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Google Shape;56;p13">
            <a:extLst>
              <a:ext uri="{FF2B5EF4-FFF2-40B4-BE49-F238E27FC236}">
                <a16:creationId xmlns:a16="http://schemas.microsoft.com/office/drawing/2014/main" id="{8E3B4FC7-AEE6-47A9-A43A-9A0BFB1C25EA}"/>
              </a:ext>
            </a:extLst>
          </p:cNvPr>
          <p:cNvSpPr/>
          <p:nvPr/>
        </p:nvSpPr>
        <p:spPr>
          <a:xfrm>
            <a:off x="2025830" y="2796766"/>
            <a:ext cx="1443925" cy="90655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REPRESENTACIÓN SOCIAL EN MATERIA FAMILIAR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Gabriela Nathal de la Rosa</a:t>
            </a:r>
          </a:p>
        </p:txBody>
      </p:sp>
      <p:sp>
        <p:nvSpPr>
          <p:cNvPr id="81" name="Google Shape;56;p13">
            <a:extLst>
              <a:ext uri="{FF2B5EF4-FFF2-40B4-BE49-F238E27FC236}">
                <a16:creationId xmlns:a16="http://schemas.microsoft.com/office/drawing/2014/main" id="{1CB44B89-3580-406D-B059-A21F41BF9880}"/>
              </a:ext>
            </a:extLst>
          </p:cNvPr>
          <p:cNvSpPr/>
          <p:nvPr/>
        </p:nvSpPr>
        <p:spPr bwMode="gray">
          <a:xfrm>
            <a:off x="2028713" y="3796722"/>
            <a:ext cx="1447800" cy="736600"/>
          </a:xfrm>
          <a:prstGeom prst="rect">
            <a:avLst/>
          </a:prstGeom>
          <a:solidFill>
            <a:schemeClr val="tx2">
              <a:lumMod val="9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LO CIVIL, MERCANTIL Y SEGUNDA INSTANCIA </a:t>
            </a:r>
            <a:r>
              <a:rPr lang="es-MX" sz="800" dirty="0">
                <a:solidFill>
                  <a:schemeClr val="dk1"/>
                </a:solidFill>
              </a:rPr>
              <a:t>Lic. José Luis Méndez Rodríguez</a:t>
            </a:r>
          </a:p>
        </p:txBody>
      </p:sp>
      <p:cxnSp>
        <p:nvCxnSpPr>
          <p:cNvPr id="85" name="Conector: angular 84">
            <a:extLst>
              <a:ext uri="{FF2B5EF4-FFF2-40B4-BE49-F238E27FC236}">
                <a16:creationId xmlns:a16="http://schemas.microsoft.com/office/drawing/2014/main" id="{AB6FE30C-8105-40E3-B9C2-53874ED84CF1}"/>
              </a:ext>
            </a:extLst>
          </p:cNvPr>
          <p:cNvCxnSpPr>
            <a:cxnSpLocks/>
            <a:stCxn id="14" idx="1"/>
            <a:endCxn id="80" idx="1"/>
          </p:cNvCxnSpPr>
          <p:nvPr/>
        </p:nvCxnSpPr>
        <p:spPr>
          <a:xfrm rot="10800000" flipV="1">
            <a:off x="2025831" y="2310103"/>
            <a:ext cx="24507" cy="939939"/>
          </a:xfrm>
          <a:prstGeom prst="bentConnector3">
            <a:avLst>
              <a:gd name="adj1" fmla="val 10327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F83C5D60-BDD8-42C6-862F-4FBB31889AEF}"/>
              </a:ext>
            </a:extLst>
          </p:cNvPr>
          <p:cNvCxnSpPr>
            <a:stCxn id="14" idx="1"/>
            <a:endCxn id="81" idx="1"/>
          </p:cNvCxnSpPr>
          <p:nvPr/>
        </p:nvCxnSpPr>
        <p:spPr>
          <a:xfrm rot="10800000" flipV="1">
            <a:off x="2028713" y="2310104"/>
            <a:ext cx="21624" cy="1854918"/>
          </a:xfrm>
          <a:prstGeom prst="bentConnector3">
            <a:avLst>
              <a:gd name="adj1" fmla="val 11571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Google Shape;56;p13">
            <a:extLst>
              <a:ext uri="{FF2B5EF4-FFF2-40B4-BE49-F238E27FC236}">
                <a16:creationId xmlns:a16="http://schemas.microsoft.com/office/drawing/2014/main" id="{E5BAC2A0-B8ED-4C68-BB29-DE7E46459729}"/>
              </a:ext>
            </a:extLst>
          </p:cNvPr>
          <p:cNvSpPr/>
          <p:nvPr/>
        </p:nvSpPr>
        <p:spPr>
          <a:xfrm>
            <a:off x="5621929" y="2800918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RECURSOS HUMANOS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Mónica Liliane Basurto Magaña</a:t>
            </a:r>
          </a:p>
        </p:txBody>
      </p:sp>
      <p:sp>
        <p:nvSpPr>
          <p:cNvPr id="93" name="Google Shape;56;p13">
            <a:extLst>
              <a:ext uri="{FF2B5EF4-FFF2-40B4-BE49-F238E27FC236}">
                <a16:creationId xmlns:a16="http://schemas.microsoft.com/office/drawing/2014/main" id="{1207E5C0-3240-4BA2-A64E-92C1057F4407}"/>
              </a:ext>
            </a:extLst>
          </p:cNvPr>
          <p:cNvSpPr/>
          <p:nvPr/>
        </p:nvSpPr>
        <p:spPr>
          <a:xfrm>
            <a:off x="5603046" y="3642881"/>
            <a:ext cx="1447800" cy="136849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RECURSOS FINANCIEROS, RECURSOS MATERIALES Y SERVICIOS GENERALES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Nicolas Lemus Rodríguez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94" name="Google Shape;56;p13">
            <a:extLst>
              <a:ext uri="{FF2B5EF4-FFF2-40B4-BE49-F238E27FC236}">
                <a16:creationId xmlns:a16="http://schemas.microsoft.com/office/drawing/2014/main" id="{F8F7CE44-07BF-44FF-9D0A-E501CC6609F8}"/>
              </a:ext>
            </a:extLst>
          </p:cNvPr>
          <p:cNvSpPr/>
          <p:nvPr/>
        </p:nvSpPr>
        <p:spPr>
          <a:xfrm>
            <a:off x="5603039" y="5097963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NFORMÁTICA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Ing. José Alberto Herrera Campos</a:t>
            </a:r>
          </a:p>
        </p:txBody>
      </p: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43DDAEC0-2036-4DAB-B0F6-02536C263E3D}"/>
              </a:ext>
            </a:extLst>
          </p:cNvPr>
          <p:cNvCxnSpPr>
            <a:stCxn id="16" idx="1"/>
            <a:endCxn id="92" idx="1"/>
          </p:cNvCxnSpPr>
          <p:nvPr/>
        </p:nvCxnSpPr>
        <p:spPr>
          <a:xfrm rot="10800000" flipH="1" flipV="1">
            <a:off x="5603045" y="2310104"/>
            <a:ext cx="18883" cy="859114"/>
          </a:xfrm>
          <a:prstGeom prst="bentConnector3">
            <a:avLst>
              <a:gd name="adj1" fmla="val -12106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F8AD4935-B5D0-493F-999C-BC16ADC98746}"/>
              </a:ext>
            </a:extLst>
          </p:cNvPr>
          <p:cNvCxnSpPr>
            <a:cxnSpLocks/>
            <a:stCxn id="16" idx="1"/>
            <a:endCxn id="93" idx="1"/>
          </p:cNvCxnSpPr>
          <p:nvPr/>
        </p:nvCxnSpPr>
        <p:spPr>
          <a:xfrm rot="10800000" flipV="1">
            <a:off x="5603046" y="2310104"/>
            <a:ext cx="12700" cy="2017024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Google Shape;56;p13">
            <a:extLst>
              <a:ext uri="{FF2B5EF4-FFF2-40B4-BE49-F238E27FC236}">
                <a16:creationId xmlns:a16="http://schemas.microsoft.com/office/drawing/2014/main" id="{F8F7CE44-07BF-44FF-9D0A-E501CC6609F8}"/>
              </a:ext>
            </a:extLst>
          </p:cNvPr>
          <p:cNvSpPr/>
          <p:nvPr/>
        </p:nvSpPr>
        <p:spPr>
          <a:xfrm>
            <a:off x="5603039" y="5940761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MEJORA CONTINUA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Sara Dafne Paredes Cerda</a:t>
            </a:r>
          </a:p>
        </p:txBody>
      </p:sp>
      <p:cxnSp>
        <p:nvCxnSpPr>
          <p:cNvPr id="66" name="Conector: angular 17">
            <a:extLst>
              <a:ext uri="{FF2B5EF4-FFF2-40B4-BE49-F238E27FC236}">
                <a16:creationId xmlns:a16="http://schemas.microsoft.com/office/drawing/2014/main" id="{FF91BBDA-B645-469F-BE7E-E0C94BC164B2}"/>
              </a:ext>
            </a:extLst>
          </p:cNvPr>
          <p:cNvCxnSpPr/>
          <p:nvPr/>
        </p:nvCxnSpPr>
        <p:spPr>
          <a:xfrm rot="10800000" flipV="1">
            <a:off x="5603043" y="3171694"/>
            <a:ext cx="12700" cy="3101852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Google Shape;56;p13">
            <a:extLst>
              <a:ext uri="{FF2B5EF4-FFF2-40B4-BE49-F238E27FC236}">
                <a16:creationId xmlns:a16="http://schemas.microsoft.com/office/drawing/2014/main" id="{47B90747-9582-47F9-A34E-9D2C649F49C4}"/>
              </a:ext>
            </a:extLst>
          </p:cNvPr>
          <p:cNvSpPr/>
          <p:nvPr/>
        </p:nvSpPr>
        <p:spPr>
          <a:xfrm>
            <a:off x="8816653" y="1922723"/>
            <a:ext cx="1447800" cy="736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s-MX" sz="800" b="1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ORGANO INTERNO DE CONTROL</a:t>
            </a:r>
            <a:endParaRPr lang="es-MX" sz="800" b="1" dirty="0"/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Karina Aldrete Montes</a:t>
            </a: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sp>
        <p:nvSpPr>
          <p:cNvPr id="76" name="Google Shape;56;p13">
            <a:extLst>
              <a:ext uri="{FF2B5EF4-FFF2-40B4-BE49-F238E27FC236}">
                <a16:creationId xmlns:a16="http://schemas.microsoft.com/office/drawing/2014/main" id="{E5BAC2A0-B8ED-4C68-BB29-DE7E46459729}"/>
              </a:ext>
            </a:extLst>
          </p:cNvPr>
          <p:cNvSpPr/>
          <p:nvPr/>
        </p:nvSpPr>
        <p:spPr>
          <a:xfrm>
            <a:off x="7287285" y="2894404"/>
            <a:ext cx="1447800" cy="11813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JEFATURA DE ATENCIÓN A CARCELES Y ORGANISMOS DE ASISTENCIA SOCIAL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/>
              <a:t>Lic. Margarita Castorena Frías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1EB67F55-F215-4E74-8B54-4AC3CC483D6F}"/>
              </a:ext>
            </a:extLst>
          </p:cNvPr>
          <p:cNvCxnSpPr>
            <a:cxnSpLocks/>
          </p:cNvCxnSpPr>
          <p:nvPr/>
        </p:nvCxnSpPr>
        <p:spPr>
          <a:xfrm flipV="1">
            <a:off x="8267700" y="533081"/>
            <a:ext cx="2420356" cy="265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51F8028B-47A4-4C63-8CEE-BAA27600144F}"/>
              </a:ext>
            </a:extLst>
          </p:cNvPr>
          <p:cNvCxnSpPr>
            <a:cxnSpLocks/>
          </p:cNvCxnSpPr>
          <p:nvPr/>
        </p:nvCxnSpPr>
        <p:spPr>
          <a:xfrm>
            <a:off x="6156628" y="1378986"/>
            <a:ext cx="4794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ACA1063C-56C4-458B-AC91-30E3AA0165D9}"/>
              </a:ext>
            </a:extLst>
          </p:cNvPr>
          <p:cNvCxnSpPr>
            <a:cxnSpLocks/>
          </p:cNvCxnSpPr>
          <p:nvPr/>
        </p:nvCxnSpPr>
        <p:spPr>
          <a:xfrm>
            <a:off x="9477878" y="1391254"/>
            <a:ext cx="0" cy="50400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Grupo 134">
            <a:extLst>
              <a:ext uri="{FF2B5EF4-FFF2-40B4-BE49-F238E27FC236}">
                <a16:creationId xmlns:a16="http://schemas.microsoft.com/office/drawing/2014/main" id="{CDBE5C6C-0FAA-426C-96EF-EB09A456644D}"/>
              </a:ext>
            </a:extLst>
          </p:cNvPr>
          <p:cNvGrpSpPr/>
          <p:nvPr/>
        </p:nvGrpSpPr>
        <p:grpSpPr>
          <a:xfrm>
            <a:off x="933257" y="749345"/>
            <a:ext cx="9997338" cy="1202220"/>
            <a:chOff x="933258" y="749302"/>
            <a:chExt cx="9997338" cy="1202220"/>
          </a:xfrm>
        </p:grpSpPr>
        <p:cxnSp>
          <p:nvCxnSpPr>
            <p:cNvPr id="28" name="Conector: angular 27">
              <a:extLst>
                <a:ext uri="{FF2B5EF4-FFF2-40B4-BE49-F238E27FC236}">
                  <a16:creationId xmlns:a16="http://schemas.microsoft.com/office/drawing/2014/main" id="{135588B0-5284-4666-981D-29E6485DEC08}"/>
                </a:ext>
              </a:extLst>
            </p:cNvPr>
            <p:cNvCxnSpPr>
              <a:cxnSpLocks/>
              <a:stCxn id="3" idx="2"/>
              <a:endCxn id="14" idx="0"/>
            </p:cNvCxnSpPr>
            <p:nvPr/>
          </p:nvCxnSpPr>
          <p:spPr>
            <a:xfrm rot="5400000">
              <a:off x="3803571" y="-300088"/>
              <a:ext cx="1192504" cy="3291283"/>
            </a:xfrm>
            <a:prstGeom prst="bentConnector3">
              <a:avLst>
                <a:gd name="adj1" fmla="val 51966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: angular 33">
              <a:extLst>
                <a:ext uri="{FF2B5EF4-FFF2-40B4-BE49-F238E27FC236}">
                  <a16:creationId xmlns:a16="http://schemas.microsoft.com/office/drawing/2014/main" id="{0EDE2571-2F25-49D8-8191-877EF6C65ED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6448905" y="439681"/>
              <a:ext cx="1129004" cy="1892106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: angular 25">
              <a:extLst>
                <a:ext uri="{FF2B5EF4-FFF2-40B4-BE49-F238E27FC236}">
                  <a16:creationId xmlns:a16="http://schemas.microsoft.com/office/drawing/2014/main" id="{4ECC0542-8305-4ABB-BE30-10D0F074944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30525" y="-1183578"/>
              <a:ext cx="1129004" cy="5123538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: angular 29">
              <a:extLst>
                <a:ext uri="{FF2B5EF4-FFF2-40B4-BE49-F238E27FC236}">
                  <a16:creationId xmlns:a16="http://schemas.microsoft.com/office/drawing/2014/main" id="{61EFA1C2-4950-4EC9-97D6-9DCF16B7887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17616" y="591737"/>
              <a:ext cx="1130824" cy="1579921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: angular 31">
              <a:extLst>
                <a:ext uri="{FF2B5EF4-FFF2-40B4-BE49-F238E27FC236}">
                  <a16:creationId xmlns:a16="http://schemas.microsoft.com/office/drawing/2014/main" id="{E7EFDBD0-5294-4566-AD91-0D900279A5CB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579280" y="1277328"/>
              <a:ext cx="1130289" cy="218100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ector recto 126">
              <a:extLst>
                <a:ext uri="{FF2B5EF4-FFF2-40B4-BE49-F238E27FC236}">
                  <a16:creationId xmlns:a16="http://schemas.microsoft.com/office/drawing/2014/main" id="{8824E2B4-9D36-4A64-8CB7-DE3C61E18BAA}"/>
                </a:ext>
              </a:extLst>
            </p:cNvPr>
            <p:cNvCxnSpPr>
              <a:cxnSpLocks/>
            </p:cNvCxnSpPr>
            <p:nvPr/>
          </p:nvCxnSpPr>
          <p:spPr>
            <a:xfrm>
              <a:off x="10930596" y="1394226"/>
              <a:ext cx="0" cy="504000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292543EC-9C93-453E-A37A-D15E34B63975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7995726" y="2678404"/>
            <a:ext cx="0" cy="216000"/>
          </a:xfrm>
          <a:prstGeom prst="line">
            <a:avLst/>
          </a:prstGeom>
          <a:ln w="15875">
            <a:solidFill>
              <a:schemeClr val="dk1">
                <a:shade val="95000"/>
                <a:satMod val="105000"/>
                <a:alpha val="99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Google Shape;56;p13">
            <a:extLst>
              <a:ext uri="{FF2B5EF4-FFF2-40B4-BE49-F238E27FC236}">
                <a16:creationId xmlns:a16="http://schemas.microsoft.com/office/drawing/2014/main" id="{38D71C04-C8F6-4FCA-A991-9206F26801AE}"/>
              </a:ext>
            </a:extLst>
          </p:cNvPr>
          <p:cNvSpPr/>
          <p:nvPr/>
        </p:nvSpPr>
        <p:spPr>
          <a:xfrm>
            <a:off x="1036667" y="797621"/>
            <a:ext cx="2245333" cy="4865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900" b="1" dirty="0">
                <a:solidFill>
                  <a:schemeClr val="dk1"/>
                </a:solidFill>
              </a:rPr>
              <a:t>COORDINACIÓN JURÍDICA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pt-BR" sz="900" dirty="0"/>
              <a:t>Lic. </a:t>
            </a:r>
            <a:r>
              <a:rPr lang="es-MX" sz="800" dirty="0" err="1"/>
              <a:t>Sinuhe</a:t>
            </a:r>
            <a:r>
              <a:rPr lang="es-MX" sz="800" dirty="0"/>
              <a:t> Guillermo Cuevas Quintero</a:t>
            </a:r>
            <a:endParaRPr lang="es-MX" sz="900" dirty="0"/>
          </a:p>
          <a:p>
            <a:pPr algn="ctr">
              <a:buClr>
                <a:schemeClr val="dk1"/>
              </a:buClr>
              <a:buSzPts val="1100"/>
            </a:pPr>
            <a:endParaRPr lang="pt-BR" sz="1000" dirty="0"/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  <a:p>
            <a:pPr algn="ctr">
              <a:buClr>
                <a:schemeClr val="dk1"/>
              </a:buClr>
              <a:buSzPts val="1100"/>
            </a:pPr>
            <a:endParaRPr lang="es-MX" sz="1000" dirty="0">
              <a:solidFill>
                <a:schemeClr val="dk1"/>
              </a:solidFill>
            </a:endParaRPr>
          </a:p>
        </p:txBody>
      </p: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43ABB625-DC06-4CE1-867D-69A4C032A8F3}"/>
              </a:ext>
            </a:extLst>
          </p:cNvPr>
          <p:cNvCxnSpPr>
            <a:cxnSpLocks/>
          </p:cNvCxnSpPr>
          <p:nvPr/>
        </p:nvCxnSpPr>
        <p:spPr>
          <a:xfrm>
            <a:off x="3282000" y="1050149"/>
            <a:ext cx="281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298B2B4-D51B-4FF2-90EF-1D3A05AC8B87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11809280" y="2266592"/>
            <a:ext cx="302453" cy="5680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C741B924-DA91-4B30-BA9D-58AF77EFCC36}"/>
              </a:ext>
            </a:extLst>
          </p:cNvPr>
          <p:cNvCxnSpPr>
            <a:cxnSpLocks/>
          </p:cNvCxnSpPr>
          <p:nvPr/>
        </p:nvCxnSpPr>
        <p:spPr>
          <a:xfrm flipV="1">
            <a:off x="12054889" y="2316424"/>
            <a:ext cx="0" cy="428757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E1AFA3BA-8BD6-4CBF-8453-545F8F881E0E}"/>
              </a:ext>
            </a:extLst>
          </p:cNvPr>
          <p:cNvCxnSpPr>
            <a:cxnSpLocks/>
          </p:cNvCxnSpPr>
          <p:nvPr/>
        </p:nvCxnSpPr>
        <p:spPr>
          <a:xfrm>
            <a:off x="11950321" y="3351133"/>
            <a:ext cx="942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BC429AFA-FF31-4EEB-A3A9-7389EE46E8D3}"/>
              </a:ext>
            </a:extLst>
          </p:cNvPr>
          <p:cNvCxnSpPr>
            <a:cxnSpLocks/>
          </p:cNvCxnSpPr>
          <p:nvPr/>
        </p:nvCxnSpPr>
        <p:spPr>
          <a:xfrm>
            <a:off x="11950321" y="3829627"/>
            <a:ext cx="942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61E8E6EE-66EC-44BD-B3D7-4BF59BBF7E72}"/>
              </a:ext>
            </a:extLst>
          </p:cNvPr>
          <p:cNvCxnSpPr>
            <a:cxnSpLocks/>
          </p:cNvCxnSpPr>
          <p:nvPr/>
        </p:nvCxnSpPr>
        <p:spPr>
          <a:xfrm>
            <a:off x="11950321" y="4274971"/>
            <a:ext cx="942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B13F4CF7-2A8F-4726-8B15-8115CF41F618}"/>
              </a:ext>
            </a:extLst>
          </p:cNvPr>
          <p:cNvCxnSpPr>
            <a:cxnSpLocks/>
          </p:cNvCxnSpPr>
          <p:nvPr/>
        </p:nvCxnSpPr>
        <p:spPr>
          <a:xfrm>
            <a:off x="11950321" y="4749049"/>
            <a:ext cx="942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E9BE0492-1173-45E7-9F57-11975EE42A95}"/>
              </a:ext>
            </a:extLst>
          </p:cNvPr>
          <p:cNvCxnSpPr>
            <a:cxnSpLocks/>
          </p:cNvCxnSpPr>
          <p:nvPr/>
        </p:nvCxnSpPr>
        <p:spPr>
          <a:xfrm>
            <a:off x="11950321" y="5183355"/>
            <a:ext cx="942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F6B4A888-E3B6-4FE6-B72B-5BF55A5F64EA}"/>
              </a:ext>
            </a:extLst>
          </p:cNvPr>
          <p:cNvCxnSpPr>
            <a:cxnSpLocks/>
          </p:cNvCxnSpPr>
          <p:nvPr/>
        </p:nvCxnSpPr>
        <p:spPr>
          <a:xfrm>
            <a:off x="11964671" y="5676908"/>
            <a:ext cx="79894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4BCB3FFF-5B77-447F-8A22-F8CBABB1B230}"/>
              </a:ext>
            </a:extLst>
          </p:cNvPr>
          <p:cNvCxnSpPr>
            <a:cxnSpLocks/>
          </p:cNvCxnSpPr>
          <p:nvPr/>
        </p:nvCxnSpPr>
        <p:spPr>
          <a:xfrm>
            <a:off x="11975581" y="6127750"/>
            <a:ext cx="79894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3" name="Conector recto 132">
            <a:extLst>
              <a:ext uri="{FF2B5EF4-FFF2-40B4-BE49-F238E27FC236}">
                <a16:creationId xmlns:a16="http://schemas.microsoft.com/office/drawing/2014/main" id="{53CA3A52-846C-4FB3-82AF-79BF43F783D7}"/>
              </a:ext>
            </a:extLst>
          </p:cNvPr>
          <p:cNvCxnSpPr>
            <a:cxnSpLocks/>
          </p:cNvCxnSpPr>
          <p:nvPr/>
        </p:nvCxnSpPr>
        <p:spPr>
          <a:xfrm>
            <a:off x="11956531" y="6604000"/>
            <a:ext cx="79894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8" name="Google Shape;56;p13">
            <a:extLst>
              <a:ext uri="{FF2B5EF4-FFF2-40B4-BE49-F238E27FC236}">
                <a16:creationId xmlns:a16="http://schemas.microsoft.com/office/drawing/2014/main" id="{662C023A-60E1-4FB2-9686-ED8BFA94F66D}"/>
              </a:ext>
            </a:extLst>
          </p:cNvPr>
          <p:cNvSpPr/>
          <p:nvPr/>
        </p:nvSpPr>
        <p:spPr>
          <a:xfrm>
            <a:off x="256181" y="6030339"/>
            <a:ext cx="1447800" cy="701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800" b="1" dirty="0">
                <a:solidFill>
                  <a:schemeClr val="dk1"/>
                </a:solidFill>
              </a:rPr>
              <a:t>COORDINACION DE FISCALIA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800" dirty="0">
                <a:solidFill>
                  <a:schemeClr val="dk1"/>
                </a:solidFill>
              </a:rPr>
              <a:t>Lic. Sergio Alejandro García Gómez</a:t>
            </a:r>
          </a:p>
        </p:txBody>
      </p: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9D808E74-0624-41AA-8AD4-3740E11D3FF5}"/>
              </a:ext>
            </a:extLst>
          </p:cNvPr>
          <p:cNvCxnSpPr>
            <a:cxnSpLocks/>
          </p:cNvCxnSpPr>
          <p:nvPr/>
        </p:nvCxnSpPr>
        <p:spPr>
          <a:xfrm>
            <a:off x="12127981" y="6280150"/>
            <a:ext cx="79894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29AB0E3D-D2E1-48F4-8916-231F372953F1}"/>
              </a:ext>
            </a:extLst>
          </p:cNvPr>
          <p:cNvCxnSpPr>
            <a:cxnSpLocks/>
          </p:cNvCxnSpPr>
          <p:nvPr/>
        </p:nvCxnSpPr>
        <p:spPr>
          <a:xfrm>
            <a:off x="12280381" y="6432550"/>
            <a:ext cx="79894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79" name="Grupo 78">
            <a:extLst>
              <a:ext uri="{FF2B5EF4-FFF2-40B4-BE49-F238E27FC236}">
                <a16:creationId xmlns:a16="http://schemas.microsoft.com/office/drawing/2014/main" id="{420EB896-305F-432F-AF58-B83CB3018A4C}"/>
              </a:ext>
            </a:extLst>
          </p:cNvPr>
          <p:cNvGrpSpPr/>
          <p:nvPr/>
        </p:nvGrpSpPr>
        <p:grpSpPr>
          <a:xfrm>
            <a:off x="9099339" y="2786404"/>
            <a:ext cx="2819399" cy="3595827"/>
            <a:chOff x="8407400" y="2351995"/>
            <a:chExt cx="2819399" cy="4393223"/>
          </a:xfrm>
        </p:grpSpPr>
        <p:sp>
          <p:nvSpPr>
            <p:cNvPr id="82" name="Google Shape;56;p13">
              <a:extLst>
                <a:ext uri="{FF2B5EF4-FFF2-40B4-BE49-F238E27FC236}">
                  <a16:creationId xmlns:a16="http://schemas.microsoft.com/office/drawing/2014/main" id="{3C6891DB-8277-490A-B626-8437EB062A07}"/>
                </a:ext>
              </a:extLst>
            </p:cNvPr>
            <p:cNvSpPr/>
            <p:nvPr/>
          </p:nvSpPr>
          <p:spPr>
            <a:xfrm>
              <a:off x="8407400" y="2351995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TEPATITLAN DE MORELOS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AGUSTIN BASILIO GUERRERO</a:t>
              </a:r>
            </a:p>
          </p:txBody>
        </p:sp>
        <p:sp>
          <p:nvSpPr>
            <p:cNvPr id="83" name="Google Shape;56;p13">
              <a:extLst>
                <a:ext uri="{FF2B5EF4-FFF2-40B4-BE49-F238E27FC236}">
                  <a16:creationId xmlns:a16="http://schemas.microsoft.com/office/drawing/2014/main" id="{0EA1394B-04FE-4ECD-83B5-3607BEE9AAEF}"/>
                </a:ext>
              </a:extLst>
            </p:cNvPr>
            <p:cNvSpPr/>
            <p:nvPr/>
          </p:nvSpPr>
          <p:spPr>
            <a:xfrm>
              <a:off x="8407400" y="2923870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COLOTLAN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JUAN EDUARDO TREVIÑO GONZALEZ</a:t>
              </a:r>
            </a:p>
          </p:txBody>
        </p:sp>
        <p:sp>
          <p:nvSpPr>
            <p:cNvPr id="84" name="Google Shape;56;p13">
              <a:extLst>
                <a:ext uri="{FF2B5EF4-FFF2-40B4-BE49-F238E27FC236}">
                  <a16:creationId xmlns:a16="http://schemas.microsoft.com/office/drawing/2014/main" id="{B7474D6C-C08B-4491-A7B2-1F92001D7331}"/>
                </a:ext>
              </a:extLst>
            </p:cNvPr>
            <p:cNvSpPr/>
            <p:nvPr/>
          </p:nvSpPr>
          <p:spPr>
            <a:xfrm>
              <a:off x="8407400" y="3484806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LAGOS DE MORENO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</a:t>
              </a:r>
              <a:r>
                <a:rPr lang="es-MX" sz="750" b="1" dirty="0">
                  <a:solidFill>
                    <a:schemeClr val="dk1"/>
                  </a:solidFill>
                </a:rPr>
                <a:t> </a:t>
              </a:r>
              <a:r>
                <a:rPr lang="es-MX" sz="750" dirty="0">
                  <a:solidFill>
                    <a:schemeClr val="dk1"/>
                  </a:solidFill>
                </a:rPr>
                <a:t>AMAURY MUÑOZ TORRES</a:t>
              </a:r>
            </a:p>
          </p:txBody>
        </p:sp>
        <p:sp>
          <p:nvSpPr>
            <p:cNvPr id="90" name="Google Shape;56;p13">
              <a:extLst>
                <a:ext uri="{FF2B5EF4-FFF2-40B4-BE49-F238E27FC236}">
                  <a16:creationId xmlns:a16="http://schemas.microsoft.com/office/drawing/2014/main" id="{FFA9573C-4A58-41E0-9853-16C21922797A}"/>
                </a:ext>
              </a:extLst>
            </p:cNvPr>
            <p:cNvSpPr/>
            <p:nvPr/>
          </p:nvSpPr>
          <p:spPr>
            <a:xfrm>
              <a:off x="8407400" y="4045742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AMECA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ANGEL ULISES LOPEZ MERCADO</a:t>
              </a:r>
            </a:p>
          </p:txBody>
        </p:sp>
        <p:sp>
          <p:nvSpPr>
            <p:cNvPr id="91" name="Google Shape;56;p13">
              <a:extLst>
                <a:ext uri="{FF2B5EF4-FFF2-40B4-BE49-F238E27FC236}">
                  <a16:creationId xmlns:a16="http://schemas.microsoft.com/office/drawing/2014/main" id="{673B4776-DC5A-4CEC-BE48-7D6B15907186}"/>
                </a:ext>
              </a:extLst>
            </p:cNvPr>
            <p:cNvSpPr/>
            <p:nvPr/>
          </p:nvSpPr>
          <p:spPr>
            <a:xfrm>
              <a:off x="8407400" y="4606678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CIUDAD GUZMAN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ALEXIS MARTIN CASTILLO CHAVEZ</a:t>
              </a:r>
            </a:p>
          </p:txBody>
        </p:sp>
        <p:sp>
          <p:nvSpPr>
            <p:cNvPr id="102" name="Google Shape;56;p13">
              <a:extLst>
                <a:ext uri="{FF2B5EF4-FFF2-40B4-BE49-F238E27FC236}">
                  <a16:creationId xmlns:a16="http://schemas.microsoft.com/office/drawing/2014/main" id="{EB8EF23F-DEE9-465E-A9D1-01ED261D7335}"/>
                </a:ext>
              </a:extLst>
            </p:cNvPr>
            <p:cNvSpPr/>
            <p:nvPr/>
          </p:nvSpPr>
          <p:spPr>
            <a:xfrm>
              <a:off x="8407400" y="5167614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TLAJOMULCO DE ZUÑIGA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JESUS IVAN RUIZ ARELLANO</a:t>
              </a:r>
            </a:p>
          </p:txBody>
        </p:sp>
        <p:sp>
          <p:nvSpPr>
            <p:cNvPr id="103" name="Google Shape;56;p13">
              <a:extLst>
                <a:ext uri="{FF2B5EF4-FFF2-40B4-BE49-F238E27FC236}">
                  <a16:creationId xmlns:a16="http://schemas.microsoft.com/office/drawing/2014/main" id="{F821A190-D9A1-4450-A13D-E42CEDF729A7}"/>
                </a:ext>
              </a:extLst>
            </p:cNvPr>
            <p:cNvSpPr/>
            <p:nvPr/>
          </p:nvSpPr>
          <p:spPr>
            <a:xfrm>
              <a:off x="8407400" y="5728550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PUERTO VALLARTA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JORGE RICARDO MENDEZ BOLAÑOS</a:t>
              </a:r>
            </a:p>
          </p:txBody>
        </p:sp>
        <p:sp>
          <p:nvSpPr>
            <p:cNvPr id="105" name="Google Shape;56;p13">
              <a:extLst>
                <a:ext uri="{FF2B5EF4-FFF2-40B4-BE49-F238E27FC236}">
                  <a16:creationId xmlns:a16="http://schemas.microsoft.com/office/drawing/2014/main" id="{355530B9-90ED-4D88-9A09-371D56343B6B}"/>
                </a:ext>
              </a:extLst>
            </p:cNvPr>
            <p:cNvSpPr/>
            <p:nvPr/>
          </p:nvSpPr>
          <p:spPr>
            <a:xfrm>
              <a:off x="8407400" y="6289486"/>
              <a:ext cx="2819399" cy="455732"/>
            </a:xfrm>
            <a:prstGeom prst="rect">
              <a:avLst/>
            </a:prstGeom>
            <a:pattFill prst="wdUpDiag">
              <a:fgClr>
                <a:srgbClr val="FFF7E1"/>
              </a:fgClr>
              <a:bgClr>
                <a:srgbClr val="FFF2CC"/>
              </a:bgClr>
            </a:pattFill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>
                <a:buClr>
                  <a:schemeClr val="dk1"/>
                </a:buClr>
                <a:buSzPts val="1100"/>
              </a:pPr>
              <a:r>
                <a:rPr lang="es-MX" sz="750" b="1" dirty="0">
                  <a:solidFill>
                    <a:schemeClr val="dk1"/>
                  </a:solidFill>
                </a:rPr>
                <a:t>COORDINACION REGIONAL OCOTLAN</a:t>
              </a:r>
            </a:p>
            <a:p>
              <a:pPr algn="ctr">
                <a:buClr>
                  <a:schemeClr val="dk1"/>
                </a:buClr>
                <a:buSzPts val="1100"/>
              </a:pPr>
              <a:r>
                <a:rPr lang="es-MX" sz="750" dirty="0">
                  <a:solidFill>
                    <a:schemeClr val="dk1"/>
                  </a:solidFill>
                </a:rPr>
                <a:t>LIC. SALVADOR JIMENEZ BARBA</a:t>
              </a:r>
            </a:p>
          </p:txBody>
        </p:sp>
      </p:grp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005CDB83-FCDB-41AD-8C67-73BD52FC0D02}"/>
              </a:ext>
            </a:extLst>
          </p:cNvPr>
          <p:cNvCxnSpPr>
            <a:cxnSpLocks/>
            <a:endCxn id="82" idx="3"/>
          </p:cNvCxnSpPr>
          <p:nvPr/>
        </p:nvCxnSpPr>
        <p:spPr>
          <a:xfrm flipH="1">
            <a:off x="11918738" y="2972911"/>
            <a:ext cx="11768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7" name="Google Shape;56;p13">
            <a:extLst>
              <a:ext uri="{FF2B5EF4-FFF2-40B4-BE49-F238E27FC236}">
                <a16:creationId xmlns:a16="http://schemas.microsoft.com/office/drawing/2014/main" id="{B4C6BD41-025C-4C17-A775-CA870DDE97F0}"/>
              </a:ext>
            </a:extLst>
          </p:cNvPr>
          <p:cNvSpPr/>
          <p:nvPr/>
        </p:nvSpPr>
        <p:spPr>
          <a:xfrm>
            <a:off x="9088384" y="6432550"/>
            <a:ext cx="2847433" cy="373014"/>
          </a:xfrm>
          <a:prstGeom prst="rect">
            <a:avLst/>
          </a:prstGeom>
          <a:pattFill prst="wdUpDiag">
            <a:fgClr>
              <a:srgbClr val="FFF7E1"/>
            </a:fgClr>
            <a:bgClr>
              <a:srgbClr val="FFF2CC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s-MX" sz="750" b="1" dirty="0">
                <a:solidFill>
                  <a:schemeClr val="dk1"/>
                </a:solidFill>
              </a:rPr>
              <a:t>COORDINACION REGIONAL AUTLAN DE NAVARRO</a:t>
            </a:r>
          </a:p>
          <a:p>
            <a:pPr algn="ctr">
              <a:buClr>
                <a:schemeClr val="dk1"/>
              </a:buClr>
              <a:buSzPts val="1100"/>
            </a:pPr>
            <a:r>
              <a:rPr lang="es-MX" sz="750" dirty="0">
                <a:solidFill>
                  <a:schemeClr val="dk1"/>
                </a:solidFill>
              </a:rPr>
              <a:t>LIC. JAVIER HUMBERTO DIAZ RODRIGUEZ</a:t>
            </a:r>
          </a:p>
        </p:txBody>
      </p:sp>
    </p:spTree>
    <p:extLst>
      <p:ext uri="{BB962C8B-B14F-4D97-AF65-F5344CB8AC3E}">
        <p14:creationId xmlns:p14="http://schemas.microsoft.com/office/powerpoint/2010/main" val="59310967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366</Words>
  <Application>Microsoft Office PowerPoint</Application>
  <PresentationFormat>Panorámica</PresentationFormat>
  <Paragraphs>77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Fela Pelayo</dc:creator>
  <cp:lastModifiedBy>JOSUE GUSTAVO RODRIGUEZ SANTOS</cp:lastModifiedBy>
  <cp:revision>102</cp:revision>
  <dcterms:modified xsi:type="dcterms:W3CDTF">2021-10-05T17:44:26Z</dcterms:modified>
</cp:coreProperties>
</file>