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BFBA4E2-8156-4544-A8AC-0206EF864050}" type="datetimeFigureOut">
              <a:rPr lang="es-MX" smtClean="0"/>
              <a:t>11/12/2015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EF5B54-18CD-4E0F-9C78-71FE7938E32F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H. AYUNTAMIENTO ZAPOTLAN DEL REY, JALISCO. ADMINISTRACION 2015/ 2018.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6000" dirty="0" smtClean="0"/>
              <a:t>PROGRAMA DE MEJORA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15116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2575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INSTANCIA DE LA MUJER, EL CENTRO DE SALUD, LAS ESCUELAS PRIMARIAS DE AMBOS TURNOS.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211960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IMPARTEN PLATICAS SOBRE LA IMPORTANCIA DE  VALORES,  TIPOS DE VIOLENCIA, ENFERNEDADES CONTAGIOSAS, ENTRE OTROS TEMAS DE INTERES PARA LOS PADRES.</a:t>
            </a:r>
          </a:p>
          <a:p>
            <a:r>
              <a:rPr lang="es-MX" dirty="0" smtClean="0"/>
              <a:t>ESTAS CONFERENCIAS SE LLEVAN A CABO CADA 2 MESES PARA FORTALECER VALORES  ESENCIALES EN LAS FAMILIAS Y EN LAS ESCUELAS. ADEMÁS DE CONVIVIR Y EDUCAR.</a:t>
            </a:r>
            <a:endParaRPr lang="es-MX" dirty="0"/>
          </a:p>
          <a:p>
            <a:r>
              <a:rPr lang="es-MX" dirty="0" smtClean="0"/>
              <a:t>PRETENDIENDO CON ESTO ERRADICAR LA VIOLENCIA Y FORTALECER LA COMUNICACIÓN ENTRE PADRES, MAESTROS E HIJOS.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42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8985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19 DE NOVIEMBRE 2015.</a:t>
            </a:r>
            <a:br>
              <a:rPr lang="es-MX" dirty="0" smtClean="0"/>
            </a:br>
            <a:r>
              <a:rPr lang="es-MX" dirty="0" smtClean="0"/>
              <a:t>ESCUELA BENITO JUAREZ</a:t>
            </a:r>
            <a:br>
              <a:rPr lang="es-MX" dirty="0" smtClean="0"/>
            </a:br>
            <a:r>
              <a:rPr lang="es-MX" dirty="0" smtClean="0"/>
              <a:t>AHUATLÁN</a:t>
            </a:r>
            <a:endParaRPr lang="es-MX" dirty="0"/>
          </a:p>
        </p:txBody>
      </p:sp>
      <p:pic>
        <p:nvPicPr>
          <p:cNvPr id="1026" name="Picture 2" descr="C:\Users\Laura\Documents\101MSDCF\TALLER VIOL. ESCUELA BENITO JUAREZ\DSC01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2775"/>
            <a:ext cx="6095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CENTRO DE SALUD. TEMA VALORES PARA PADRES.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2050" name="Picture 2" descr="C:\Users\Laura\Documents\101MSDCF\TALLER VIOL. ESCUELA BENITO JUAREZ\TALLER VIOLENC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2775"/>
            <a:ext cx="6095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INSTANCIA DE LA MUJER. TEMA: TIPOS DE VIOLENCIA.</a:t>
            </a:r>
            <a:endParaRPr lang="es-MX" dirty="0"/>
          </a:p>
        </p:txBody>
      </p:sp>
      <p:pic>
        <p:nvPicPr>
          <p:cNvPr id="3074" name="Picture 2" descr="C:\Users\Laura\Documents\101MSDCF\TALLER VIOL. ESCUELA BENITO JUAREZ\DSC01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2775"/>
            <a:ext cx="6095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INSTANCUIA DE LA MUJER.</a:t>
            </a:r>
            <a:endParaRPr lang="es-MX" dirty="0"/>
          </a:p>
        </p:txBody>
      </p:sp>
      <p:pic>
        <p:nvPicPr>
          <p:cNvPr id="4098" name="Picture 2" descr="C:\Users\Laura\Documents\101MSDCF\TALLER VIOL. ESCUELA BENITO JUAREZ\DSC01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2775"/>
            <a:ext cx="6095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</TotalTime>
  <Words>133</Words>
  <Application>Microsoft Office PowerPoint</Application>
  <PresentationFormat>Presentación en pantalla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Brío</vt:lpstr>
      <vt:lpstr>H. AYUNTAMIENTO ZAPOTLAN DEL REY, JALISCO. ADMINISTRACION 2015/ 2018.</vt:lpstr>
      <vt:lpstr>LA INSTANCIA DE LA MUJER, EL CENTRO DE SALUD, LAS ESCUELAS PRIMARIAS DE AMBOS TURNOS. </vt:lpstr>
      <vt:lpstr>19 DE NOVIEMBRE 2015. ESCUELA BENITO JUAREZ AHUATLÁN</vt:lpstr>
      <vt:lpstr>CENTRO DE SALUD. TEMA VALORES PARA PADRES. </vt:lpstr>
      <vt:lpstr>INSTANCIA DE LA MUJER. TEMA: TIPOS DE VIOLENCIA.</vt:lpstr>
      <vt:lpstr>INSTANCUIA DE LA MUJER.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AYUNTAMIENTO ZAPOTLAN DEL REY, JALISCO. ADMINISTRACION 2015/ 2018.</dc:title>
  <dc:creator>Laura</dc:creator>
  <cp:lastModifiedBy>Laura</cp:lastModifiedBy>
  <cp:revision>4</cp:revision>
  <dcterms:created xsi:type="dcterms:W3CDTF">2015-12-11T18:22:39Z</dcterms:created>
  <dcterms:modified xsi:type="dcterms:W3CDTF">2015-12-11T18:53:56Z</dcterms:modified>
</cp:coreProperties>
</file>