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6" r:id="rId2"/>
    <p:sldId id="259" r:id="rId3"/>
    <p:sldId id="260" r:id="rId4"/>
    <p:sldId id="257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 snapToGrid="0">
      <p:cViewPr varScale="1">
        <p:scale>
          <a:sx n="77" d="100"/>
          <a:sy n="77" d="100"/>
        </p:scale>
        <p:origin x="58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C20CA-BC89-4B00-B0FE-729DFE090366}" type="datetimeFigureOut">
              <a:rPr lang="es-MX" smtClean="0"/>
              <a:t>15/01/2018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67DFCA1-4E68-4183-BFFF-FE4CFFCCDC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1458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C20CA-BC89-4B00-B0FE-729DFE090366}" type="datetimeFigureOut">
              <a:rPr lang="es-MX" smtClean="0"/>
              <a:t>15/01/2018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67DFCA1-4E68-4183-BFFF-FE4CFFCCDC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1153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C20CA-BC89-4B00-B0FE-729DFE090366}" type="datetimeFigureOut">
              <a:rPr lang="es-MX" smtClean="0"/>
              <a:t>15/01/2018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67DFCA1-4E68-4183-BFFF-FE4CFFCCDC85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39680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C20CA-BC89-4B00-B0FE-729DFE090366}" type="datetimeFigureOut">
              <a:rPr lang="es-MX" smtClean="0"/>
              <a:t>15/01/2018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67DFCA1-4E68-4183-BFFF-FE4CFFCCDC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9427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C20CA-BC89-4B00-B0FE-729DFE090366}" type="datetimeFigureOut">
              <a:rPr lang="es-MX" smtClean="0"/>
              <a:t>15/01/2018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67DFCA1-4E68-4183-BFFF-FE4CFFCCDC85}" type="slidenum">
              <a:rPr lang="es-MX" smtClean="0"/>
              <a:t>‹Nº›</a:t>
            </a:fld>
            <a:endParaRPr lang="es-MX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5069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C20CA-BC89-4B00-B0FE-729DFE090366}" type="datetimeFigureOut">
              <a:rPr lang="es-MX" smtClean="0"/>
              <a:t>15/01/2018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67DFCA1-4E68-4183-BFFF-FE4CFFCCDC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58390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C20CA-BC89-4B00-B0FE-729DFE090366}" type="datetimeFigureOut">
              <a:rPr lang="es-MX" smtClean="0"/>
              <a:t>15/01/2018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DFCA1-4E68-4183-BFFF-FE4CFFCCDC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4660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C20CA-BC89-4B00-B0FE-729DFE090366}" type="datetimeFigureOut">
              <a:rPr lang="es-MX" smtClean="0"/>
              <a:t>15/01/2018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DFCA1-4E68-4183-BFFF-FE4CFFCCDC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2801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C20CA-BC89-4B00-B0FE-729DFE090366}" type="datetimeFigureOut">
              <a:rPr lang="es-MX" smtClean="0"/>
              <a:t>15/01/2018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DFCA1-4E68-4183-BFFF-FE4CFFCCDC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0771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C20CA-BC89-4B00-B0FE-729DFE090366}" type="datetimeFigureOut">
              <a:rPr lang="es-MX" smtClean="0"/>
              <a:t>15/01/2018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67DFCA1-4E68-4183-BFFF-FE4CFFCCDC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3230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C20CA-BC89-4B00-B0FE-729DFE090366}" type="datetimeFigureOut">
              <a:rPr lang="es-MX" smtClean="0"/>
              <a:t>15/01/2018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67DFCA1-4E68-4183-BFFF-FE4CFFCCDC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8195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C20CA-BC89-4B00-B0FE-729DFE090366}" type="datetimeFigureOut">
              <a:rPr lang="es-MX" smtClean="0"/>
              <a:t>15/01/2018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67DFCA1-4E68-4183-BFFF-FE4CFFCCDC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0448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C20CA-BC89-4B00-B0FE-729DFE090366}" type="datetimeFigureOut">
              <a:rPr lang="es-MX" smtClean="0"/>
              <a:t>15/01/2018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DFCA1-4E68-4183-BFFF-FE4CFFCCDC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4497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C20CA-BC89-4B00-B0FE-729DFE090366}" type="datetimeFigureOut">
              <a:rPr lang="es-MX" smtClean="0"/>
              <a:t>15/01/2018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DFCA1-4E68-4183-BFFF-FE4CFFCCDC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6434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C20CA-BC89-4B00-B0FE-729DFE090366}" type="datetimeFigureOut">
              <a:rPr lang="es-MX" smtClean="0"/>
              <a:t>15/01/2018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DFCA1-4E68-4183-BFFF-FE4CFFCCDC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0058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C20CA-BC89-4B00-B0FE-729DFE090366}" type="datetimeFigureOut">
              <a:rPr lang="es-MX" smtClean="0"/>
              <a:t>15/01/2018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67DFCA1-4E68-4183-BFFF-FE4CFFCCDC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403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C20CA-BC89-4B00-B0FE-729DFE090366}" type="datetimeFigureOut">
              <a:rPr lang="es-MX" smtClean="0"/>
              <a:t>15/01/2018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67DFCA1-4E68-4183-BFFF-FE4CFFCCDC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1820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REGISTRO CIVIL DE MASCOTA, JALISCO.	</a:t>
            </a:r>
            <a:br>
              <a:rPr lang="es-MX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es-MX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sz="2800" dirty="0" smtClean="0">
                <a:solidFill>
                  <a:schemeClr val="accent2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REPORTE TRIMESTRAL OCTUBRE- NOVIEMBRE-DICIEMBRE DEL 2017</a:t>
            </a:r>
          </a:p>
          <a:p>
            <a:r>
              <a:rPr lang="es-MX" sz="2800" dirty="0" smtClean="0">
                <a:solidFill>
                  <a:schemeClr val="accent2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endParaRPr lang="es-MX" sz="2800" dirty="0">
              <a:solidFill>
                <a:schemeClr val="accent2">
                  <a:lumMod val="75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901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2206337"/>
            <a:ext cx="8915400" cy="3777622"/>
          </a:xfrm>
        </p:spPr>
        <p:txBody>
          <a:bodyPr>
            <a:normAutofit fontScale="25000" lnSpcReduction="20000"/>
          </a:bodyPr>
          <a:lstStyle/>
          <a:p>
            <a:pPr marL="0" lvl="0" indent="0"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  <a:buNone/>
            </a:pPr>
            <a:r>
              <a:rPr lang="es-MX" sz="5600" b="1" dirty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 </a:t>
            </a:r>
            <a:r>
              <a:rPr lang="es-MX" sz="5600" b="1" dirty="0" smtClean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        </a:t>
            </a:r>
            <a:r>
              <a:rPr lang="es-MX" sz="5600" dirty="0" smtClean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REGISTROS DE ACTAS </a:t>
            </a:r>
            <a:r>
              <a:rPr lang="es-MX" sz="5600" dirty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DE </a:t>
            </a:r>
            <a:r>
              <a:rPr lang="es-MX" sz="5600" dirty="0" smtClean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NACIMIENTO		</a:t>
            </a:r>
            <a:r>
              <a:rPr lang="es-MX" sz="5600" dirty="0" smtClean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	        59</a:t>
            </a:r>
            <a:r>
              <a:rPr lang="es-MX" sz="5600" dirty="0" smtClean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	</a:t>
            </a:r>
            <a:r>
              <a:rPr lang="es-MX" sz="5600" dirty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	</a:t>
            </a:r>
            <a:r>
              <a:rPr lang="es-MX" sz="5600" dirty="0" smtClean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					</a:t>
            </a:r>
            <a:endParaRPr lang="es-MX" sz="5600" dirty="0">
              <a:solidFill>
                <a:schemeClr val="accent2"/>
              </a:solidFill>
              <a:latin typeface="Arabic Typesetting" panose="03020402040406030203" pitchFamily="66" charset="-78"/>
              <a:ea typeface="Arial Unicode MS" panose="020B0604020202020204" pitchFamily="34" charset="-128"/>
              <a:cs typeface="Arabic Typesetting" panose="03020402040406030203" pitchFamily="66" charset="-78"/>
            </a:endParaRPr>
          </a:p>
          <a:p>
            <a:pPr lvl="0"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</a:pPr>
            <a:r>
              <a:rPr lang="es-MX" sz="5600" dirty="0" smtClean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REGISTROS DE ACTAS </a:t>
            </a:r>
            <a:r>
              <a:rPr lang="es-MX" sz="5600" dirty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DE MATRIMONIO			</a:t>
            </a:r>
            <a:r>
              <a:rPr lang="es-MX" sz="5600" dirty="0" smtClean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        18  </a:t>
            </a:r>
            <a:endParaRPr lang="es-MX" sz="5600" dirty="0">
              <a:solidFill>
                <a:schemeClr val="accent2"/>
              </a:solidFill>
              <a:latin typeface="Arabic Typesetting" panose="03020402040406030203" pitchFamily="66" charset="-78"/>
              <a:ea typeface="Arial Unicode MS" panose="020B0604020202020204" pitchFamily="34" charset="-128"/>
              <a:cs typeface="Arabic Typesetting" panose="03020402040406030203" pitchFamily="66" charset="-78"/>
            </a:endParaRPr>
          </a:p>
          <a:p>
            <a:pPr lvl="0"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</a:pPr>
            <a:r>
              <a:rPr lang="es-MX" sz="5600" dirty="0" smtClean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REGISTROS DE ACTAS </a:t>
            </a:r>
            <a:r>
              <a:rPr lang="es-MX" sz="5600" dirty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DE DEFUNCION			</a:t>
            </a:r>
            <a:r>
              <a:rPr lang="es-MX" sz="5600" dirty="0" smtClean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        34</a:t>
            </a:r>
            <a:endParaRPr lang="es-MX" sz="5600" dirty="0">
              <a:solidFill>
                <a:schemeClr val="accent2"/>
              </a:solidFill>
              <a:latin typeface="Arabic Typesetting" panose="03020402040406030203" pitchFamily="66" charset="-78"/>
              <a:ea typeface="Arial Unicode MS" panose="020B0604020202020204" pitchFamily="34" charset="-128"/>
              <a:cs typeface="Arabic Typesetting" panose="03020402040406030203" pitchFamily="66" charset="-78"/>
            </a:endParaRPr>
          </a:p>
          <a:p>
            <a:pPr lvl="0"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</a:pPr>
            <a:r>
              <a:rPr lang="es-MX" sz="5600" dirty="0" smtClean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REGSITROS DE ACTAS </a:t>
            </a:r>
            <a:r>
              <a:rPr lang="es-MX" sz="5600" dirty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DE INSCRIPCION			</a:t>
            </a:r>
            <a:r>
              <a:rPr lang="es-MX" sz="5600" dirty="0" smtClean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        </a:t>
            </a:r>
            <a:r>
              <a:rPr lang="es-MX" sz="5600" dirty="0" smtClean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04</a:t>
            </a:r>
            <a:endParaRPr lang="es-MX" sz="5600" dirty="0">
              <a:solidFill>
                <a:schemeClr val="accent2"/>
              </a:solidFill>
              <a:latin typeface="Arabic Typesetting" panose="03020402040406030203" pitchFamily="66" charset="-78"/>
              <a:ea typeface="Arial Unicode MS" panose="020B0604020202020204" pitchFamily="34" charset="-128"/>
              <a:cs typeface="Arabic Typesetting" panose="03020402040406030203" pitchFamily="66" charset="-78"/>
            </a:endParaRPr>
          </a:p>
          <a:p>
            <a:pPr lvl="0"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</a:pPr>
            <a:r>
              <a:rPr lang="es-MX" sz="5600" dirty="0" smtClean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REGISTROS DE ACTAS </a:t>
            </a:r>
            <a:r>
              <a:rPr lang="es-MX" sz="5600" dirty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DE DIVORCIO			</a:t>
            </a:r>
            <a:r>
              <a:rPr lang="es-MX" sz="5600" dirty="0" smtClean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        05</a:t>
            </a:r>
            <a:endParaRPr lang="es-MX" sz="5600" dirty="0">
              <a:solidFill>
                <a:schemeClr val="accent2"/>
              </a:solidFill>
              <a:latin typeface="Arabic Typesetting" panose="03020402040406030203" pitchFamily="66" charset="-78"/>
              <a:ea typeface="Arial Unicode MS" panose="020B0604020202020204" pitchFamily="34" charset="-128"/>
              <a:cs typeface="Arabic Typesetting" panose="03020402040406030203" pitchFamily="66" charset="-78"/>
            </a:endParaRPr>
          </a:p>
          <a:p>
            <a:pPr lvl="0"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</a:pPr>
            <a:r>
              <a:rPr lang="es-MX" sz="5600" dirty="0" smtClean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REGISTROS DE ACTAS </a:t>
            </a:r>
            <a:r>
              <a:rPr lang="es-MX" sz="5600" dirty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DE RECONOCIMIENTO		</a:t>
            </a:r>
            <a:r>
              <a:rPr lang="es-MX" sz="5600" dirty="0" smtClean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        02</a:t>
            </a:r>
            <a:r>
              <a:rPr lang="es-MX" sz="5600" dirty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		</a:t>
            </a:r>
          </a:p>
          <a:p>
            <a:pPr lvl="0"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</a:pPr>
            <a:r>
              <a:rPr lang="es-MX" sz="5600" dirty="0" smtClean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REGITROS DE NACIMIENTO </a:t>
            </a:r>
            <a:r>
              <a:rPr lang="es-MX" sz="5600" dirty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EXTEMPORANEOS		</a:t>
            </a:r>
            <a:r>
              <a:rPr lang="es-MX" sz="5600" dirty="0" smtClean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        07</a:t>
            </a:r>
            <a:r>
              <a:rPr lang="es-MX" sz="5600" dirty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	 </a:t>
            </a:r>
          </a:p>
          <a:p>
            <a:pPr lvl="0"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</a:pPr>
            <a:r>
              <a:rPr lang="es-MX" sz="5600" dirty="0" smtClean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ACLARACIONES </a:t>
            </a:r>
            <a:r>
              <a:rPr lang="es-MX" sz="5600" dirty="0" smtClean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ADMINISTRATIVAS			        15        		</a:t>
            </a:r>
            <a:endParaRPr lang="es-MX" sz="5600" dirty="0">
              <a:solidFill>
                <a:schemeClr val="accent2"/>
              </a:solidFill>
              <a:latin typeface="Arabic Typesetting" panose="03020402040406030203" pitchFamily="66" charset="-78"/>
              <a:ea typeface="Arial Unicode MS" panose="020B0604020202020204" pitchFamily="34" charset="-128"/>
              <a:cs typeface="Arabic Typesetting" panose="03020402040406030203" pitchFamily="66" charset="-78"/>
            </a:endParaRPr>
          </a:p>
          <a:p>
            <a:pPr lvl="0"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</a:pPr>
            <a:r>
              <a:rPr lang="es-MX" sz="5600" dirty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ANOTACIONES MARGINALES </a:t>
            </a:r>
            <a:r>
              <a:rPr lang="es-MX" sz="5600" dirty="0" smtClean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 VARIAS</a:t>
            </a:r>
            <a:r>
              <a:rPr lang="es-MX" sz="5600" dirty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			</a:t>
            </a:r>
            <a:r>
              <a:rPr lang="es-MX" sz="5600" dirty="0" smtClean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        95</a:t>
            </a:r>
            <a:r>
              <a:rPr lang="es-MX" sz="5600" dirty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	</a:t>
            </a:r>
          </a:p>
          <a:p>
            <a:pPr lvl="0"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</a:pPr>
            <a:r>
              <a:rPr lang="es-MX" sz="5600" dirty="0" smtClean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CERTIFICACIONES </a:t>
            </a:r>
            <a:r>
              <a:rPr lang="es-MX" sz="5600" dirty="0" smtClean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				                  2023</a:t>
            </a:r>
            <a:endParaRPr lang="es-MX" sz="5600" dirty="0">
              <a:solidFill>
                <a:schemeClr val="accent2"/>
              </a:solidFill>
              <a:latin typeface="Arabic Typesetting" panose="03020402040406030203" pitchFamily="66" charset="-78"/>
              <a:ea typeface="Arial Unicode MS" panose="020B0604020202020204" pitchFamily="34" charset="-128"/>
              <a:cs typeface="Arabic Typesetting" panose="03020402040406030203" pitchFamily="66" charset="-78"/>
            </a:endParaRPr>
          </a:p>
          <a:p>
            <a:pPr lvl="0"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</a:pPr>
            <a:r>
              <a:rPr lang="es-MX" sz="5600" dirty="0" smtClean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REGISTROS DE </a:t>
            </a:r>
            <a:r>
              <a:rPr lang="es-MX" sz="5600" dirty="0" smtClean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ADOPCIONES				        00</a:t>
            </a:r>
            <a:endParaRPr lang="es-MX" sz="5600" dirty="0">
              <a:solidFill>
                <a:schemeClr val="accent2"/>
              </a:solidFill>
              <a:latin typeface="Arabic Typesetting" panose="03020402040406030203" pitchFamily="66" charset="-78"/>
              <a:ea typeface="Arial Unicode MS" panose="020B0604020202020204" pitchFamily="34" charset="-128"/>
              <a:cs typeface="Arabic Typesetting" panose="03020402040406030203" pitchFamily="66" charset="-78"/>
            </a:endParaRPr>
          </a:p>
          <a:p>
            <a:pPr lvl="0"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</a:pPr>
            <a:r>
              <a:rPr lang="es-MX" sz="5600" dirty="0" smtClean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EXPEDICION DE ACTAS </a:t>
            </a:r>
            <a:r>
              <a:rPr lang="es-MX" sz="5600" dirty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FORANEAS </a:t>
            </a:r>
            <a:r>
              <a:rPr lang="es-MX" sz="5600" dirty="0" smtClean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                </a:t>
            </a:r>
            <a:r>
              <a:rPr lang="es-MX" sz="5600" dirty="0" smtClean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	       </a:t>
            </a:r>
            <a:r>
              <a:rPr lang="es-MX" sz="5600" dirty="0" smtClean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            169</a:t>
            </a:r>
            <a:r>
              <a:rPr lang="es-MX" sz="5600" dirty="0" smtClean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					</a:t>
            </a:r>
            <a:r>
              <a:rPr lang="es-MX" sz="5600" dirty="0" smtClean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  </a:t>
            </a:r>
            <a:endParaRPr lang="es-MX" sz="5600" dirty="0">
              <a:solidFill>
                <a:schemeClr val="accent2"/>
              </a:solidFill>
              <a:latin typeface="Arabic Typesetting" panose="03020402040406030203" pitchFamily="66" charset="-78"/>
              <a:ea typeface="Arial Unicode MS" panose="020B0604020202020204" pitchFamily="34" charset="-128"/>
              <a:cs typeface="Arabic Typesetting" panose="03020402040406030203" pitchFamily="66" charset="-78"/>
            </a:endParaRPr>
          </a:p>
          <a:p>
            <a:pPr lvl="0">
              <a:spcBef>
                <a:spcPts val="0"/>
              </a:spcBef>
              <a:spcAft>
                <a:spcPts val="1000"/>
              </a:spcAft>
              <a:buClr>
                <a:prstClr val="white"/>
              </a:buClr>
            </a:pPr>
            <a:r>
              <a:rPr lang="es-MX" sz="5600" dirty="0" smtClean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COPIAS SIMPLES DE DIFERENTES ACTOS</a:t>
            </a:r>
            <a:r>
              <a:rPr lang="es-MX" sz="5600" dirty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	</a:t>
            </a:r>
            <a:r>
              <a:rPr lang="es-MX" sz="5600" dirty="0" smtClean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         		   </a:t>
            </a:r>
            <a:r>
              <a:rPr lang="es-MX" sz="5600" dirty="0" smtClean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 3,996</a:t>
            </a:r>
            <a:r>
              <a:rPr lang="es-MX" sz="5600" dirty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	</a:t>
            </a:r>
            <a:r>
              <a:rPr lang="es-MX" sz="5600" dirty="0">
                <a:solidFill>
                  <a:schemeClr val="accent2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es-MX" sz="5600" b="1" dirty="0">
                <a:solidFill>
                  <a:schemeClr val="accent2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endParaRPr lang="es-MX" sz="56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406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Rectángulo 3"/>
          <p:cNvSpPr/>
          <p:nvPr/>
        </p:nvSpPr>
        <p:spPr>
          <a:xfrm>
            <a:off x="3048000" y="2551837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MX" sz="2000" b="1" dirty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SE ENVIA REPORTE SEMANAL AL CENTRO DE SALUD DE TODOS LOS ACTOS OCURRIDOS EN EL TRANSCURSO DE LA SEMANA.</a:t>
            </a:r>
          </a:p>
          <a:p>
            <a:pPr algn="just"/>
            <a:r>
              <a:rPr lang="es-MX" sz="2000" b="1" dirty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SE ENTREGA EL  INFORME MENSUAL DE TODOS LOS ACTOS OCURRIDOS AL REGISTRO CIVIL DEL ESTADO.</a:t>
            </a:r>
          </a:p>
          <a:p>
            <a:pPr algn="just"/>
            <a:r>
              <a:rPr lang="es-MX" sz="2000" b="1" dirty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TRATAMOS DE BRINDAR EL MEJOR SERVICIO </a:t>
            </a:r>
            <a:r>
              <a:rPr lang="es-MX" sz="2000" b="1" dirty="0" smtClean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A </a:t>
            </a:r>
            <a:r>
              <a:rPr lang="es-MX" sz="2000" b="1" dirty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LA CIUDADANIA Y ATENDERLES   CON GUSTO Y </a:t>
            </a:r>
            <a:r>
              <a:rPr lang="es-MX" sz="2000" b="1" dirty="0" smtClean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AMABILIDAD</a:t>
            </a:r>
            <a:r>
              <a:rPr lang="es-MX" sz="2000" b="1" dirty="0">
                <a:solidFill>
                  <a:schemeClr val="accent2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.</a:t>
            </a:r>
            <a:endParaRPr lang="es-MX" sz="2000" b="1" dirty="0">
              <a:solidFill>
                <a:schemeClr val="accent2"/>
              </a:solidFill>
              <a:latin typeface="Arabic Typesetting" panose="03020402040406030203" pitchFamily="66" charset="-78"/>
              <a:ea typeface="Arial Unicode MS" panose="020B0604020202020204" pitchFamily="34" charset="-12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8713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37061" y="717629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es-MX" sz="6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OFICIAL DE REGISTRO CIVIL 01 DE MASCOTA, JALISCO</a:t>
            </a:r>
            <a:r>
              <a:rPr lang="es-MX" sz="6000" dirty="0" smtClean="0"/>
              <a:t>.		</a:t>
            </a:r>
            <a:endParaRPr lang="es-MX" sz="6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MX" sz="2800" b="1" dirty="0" smtClean="0">
              <a:solidFill>
                <a:schemeClr val="accent2">
                  <a:lumMod val="75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s-MX" sz="2800" b="1" dirty="0" smtClean="0">
                <a:solidFill>
                  <a:schemeClr val="accent2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			</a:t>
            </a:r>
            <a:endParaRPr lang="es-MX" sz="2800" b="1" dirty="0" smtClean="0">
              <a:solidFill>
                <a:schemeClr val="accent2">
                  <a:lumMod val="75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endParaRPr lang="es-MX" sz="2800" b="1" dirty="0">
              <a:solidFill>
                <a:schemeClr val="accent2">
                  <a:lumMod val="75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endParaRPr lang="es-MX" sz="2800" b="1" dirty="0" smtClean="0">
              <a:solidFill>
                <a:schemeClr val="accent2">
                  <a:lumMod val="75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>
              <a:buNone/>
            </a:pPr>
            <a:r>
              <a:rPr lang="es-MX" sz="2800" b="1" dirty="0" smtClean="0">
                <a:solidFill>
                  <a:schemeClr val="accent2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	MARIA AMPARO AGUIRRE SANTIAGO </a:t>
            </a:r>
          </a:p>
          <a:p>
            <a:pPr marL="0" indent="0" algn="ctr">
              <a:buNone/>
            </a:pPr>
            <a:r>
              <a:rPr lang="es-MX" sz="2800" b="1" dirty="0" smtClean="0">
                <a:solidFill>
                  <a:schemeClr val="accent2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					OFICIAL DEL REGISTRO CIVIL </a:t>
            </a:r>
            <a:endParaRPr lang="es-MX" sz="2800" b="1" dirty="0">
              <a:solidFill>
                <a:schemeClr val="accent2">
                  <a:lumMod val="75000"/>
                </a:scheme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1603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827</TotalTime>
  <Words>82</Words>
  <Application>Microsoft Office PowerPoint</Application>
  <PresentationFormat>Panorámica</PresentationFormat>
  <Paragraphs>26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 Unicode MS</vt:lpstr>
      <vt:lpstr>Arabic Typesetting</vt:lpstr>
      <vt:lpstr>Arial</vt:lpstr>
      <vt:lpstr>Century Gothic</vt:lpstr>
      <vt:lpstr>Wingdings 3</vt:lpstr>
      <vt:lpstr>Espiral</vt:lpstr>
      <vt:lpstr>REGISTRO CIVIL DE MASCOTA, JALISCO.  </vt:lpstr>
      <vt:lpstr>Presentación de PowerPoint</vt:lpstr>
      <vt:lpstr>Presentación de PowerPoint</vt:lpstr>
      <vt:lpstr>OFICIAL DE REGISTRO CIVIL 01 DE MASCOTA, JALISCO.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REGISTRO</dc:creator>
  <cp:lastModifiedBy>REGISTRO</cp:lastModifiedBy>
  <cp:revision>16</cp:revision>
  <dcterms:created xsi:type="dcterms:W3CDTF">2018-01-05T20:45:58Z</dcterms:created>
  <dcterms:modified xsi:type="dcterms:W3CDTF">2018-01-15T19:34:12Z</dcterms:modified>
</cp:coreProperties>
</file>