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9" r:id="rId3"/>
    <p:sldId id="260" r:id="rId4"/>
    <p:sldId id="257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7" d="100"/>
          <a:sy n="77" d="100"/>
        </p:scale>
        <p:origin x="5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145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15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9680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94276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5069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5839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660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280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077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323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819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044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449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643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058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40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20CA-BC89-4B00-B0FE-729DFE090366}" type="datetimeFigureOut">
              <a:rPr lang="es-MX" smtClean="0"/>
              <a:t>15/01/2018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7DFCA1-4E68-4183-BFFF-FE4CFFCCDC8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82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REGISTRO CIVIL DE MASCOTA, JALISCO.	</a:t>
            </a:r>
            <a:br>
              <a:rPr lang="es-MX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endParaRPr lang="es-MX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REPORTE TRIMESTRAL OCTUBRE- NOVIEMBRE-DICIEMBRE DEL 2017</a:t>
            </a:r>
          </a:p>
          <a:p>
            <a:r>
              <a:rPr lang="es-MX" sz="2800" dirty="0" smtClean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s-MX" sz="2800" dirty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901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589212" y="2206337"/>
            <a:ext cx="8915400" cy="3777622"/>
          </a:xfrm>
        </p:spPr>
        <p:txBody>
          <a:bodyPr>
            <a:normAutofit fontScale="25000" lnSpcReduction="20000"/>
          </a:bodyPr>
          <a:lstStyle/>
          <a:p>
            <a:pPr marL="0" lvl="0" indent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  <a:buNone/>
            </a:pPr>
            <a:r>
              <a:rPr lang="es-MX" sz="5600" b="1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</a:t>
            </a:r>
            <a:r>
              <a:rPr lang="es-MX" sz="5600" b="1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      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REGISTROS DE ACTAS 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DE 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NACIMIENTO		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        59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				</a:t>
            </a:r>
            <a:endParaRPr lang="es-MX" sz="5600" dirty="0">
              <a:solidFill>
                <a:schemeClr val="accent2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REGISTROS DE ACTAS 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DE MATRIMONIO			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      18  </a:t>
            </a:r>
            <a:endParaRPr lang="es-MX" sz="5600" dirty="0">
              <a:solidFill>
                <a:schemeClr val="accent2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REGISTROS DE ACTAS 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DE DEFUNCION			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      34</a:t>
            </a:r>
            <a:endParaRPr lang="es-MX" sz="5600" dirty="0">
              <a:solidFill>
                <a:schemeClr val="accent2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REGSITROS DE ACTAS 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DE INSCRIPCION			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      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04</a:t>
            </a:r>
            <a:endParaRPr lang="es-MX" sz="5600" dirty="0">
              <a:solidFill>
                <a:schemeClr val="accent2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REGISTROS DE ACTAS 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DE DIVORCIO			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      05</a:t>
            </a:r>
            <a:endParaRPr lang="es-MX" sz="5600" dirty="0">
              <a:solidFill>
                <a:schemeClr val="accent2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REGISTROS DE ACTAS 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DE RECONOCIMIENTO		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      02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	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REGITROS DE NACIMIENTO 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EXTEMPORANEOS		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      07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 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ACLARACIONES 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ADMINISTRATIVAS			        15        		</a:t>
            </a:r>
            <a:endParaRPr lang="es-MX" sz="5600" dirty="0">
              <a:solidFill>
                <a:schemeClr val="accent2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ANOTACIONES MARGINALES 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VARIAS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		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      95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</a:t>
            </a: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CERTIFICACIONES 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			                  2023</a:t>
            </a:r>
            <a:endParaRPr lang="es-MX" sz="5600" dirty="0">
              <a:solidFill>
                <a:schemeClr val="accent2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REGISTROS DE 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ADOPCIONES				        00</a:t>
            </a:r>
            <a:endParaRPr lang="es-MX" sz="5600" dirty="0">
              <a:solidFill>
                <a:schemeClr val="accent2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EXPEDICION DE ACTAS 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FORANEAS 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              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       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          169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				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</a:t>
            </a:r>
            <a:endParaRPr lang="es-MX" sz="5600" dirty="0">
              <a:solidFill>
                <a:schemeClr val="accent2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  <a:p>
            <a:pPr lvl="0">
              <a:spcBef>
                <a:spcPts val="0"/>
              </a:spcBef>
              <a:spcAft>
                <a:spcPts val="1000"/>
              </a:spcAft>
              <a:buClr>
                <a:prstClr val="white"/>
              </a:buClr>
            </a:pP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COPIAS SIMPLES DE DIFERENTES ACTOS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        		   </a:t>
            </a:r>
            <a:r>
              <a:rPr lang="es-MX" sz="5600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 3,996</a:t>
            </a:r>
            <a:r>
              <a:rPr lang="es-MX" sz="5600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	</a:t>
            </a:r>
            <a:r>
              <a:rPr lang="es-MX" sz="5600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s-MX" sz="5600" b="1" dirty="0">
                <a:solidFill>
                  <a:schemeClr val="accent2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endParaRPr lang="es-MX" sz="5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406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3048000" y="255183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2000" b="1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SE ENVIA REPORTE SEMANAL AL CENTRO DE SALUD DE TODOS LOS ACTOS OCURRIDOS EN EL TRANSCURSO DE LA SEMANA.</a:t>
            </a:r>
          </a:p>
          <a:p>
            <a:pPr algn="just"/>
            <a:r>
              <a:rPr lang="es-MX" sz="2000" b="1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SE ENTREGA EL  INFORME MENSUAL DE TODOS LOS ACTOS OCURRIDOS AL REGISTRO CIVIL DEL ESTADO.</a:t>
            </a:r>
          </a:p>
          <a:p>
            <a:pPr algn="just"/>
            <a:r>
              <a:rPr lang="es-MX" sz="2000" b="1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TRATAMOS DE BRINDAR EL MEJOR SERVICIO </a:t>
            </a:r>
            <a:r>
              <a:rPr lang="es-MX" sz="2000" b="1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A </a:t>
            </a:r>
            <a:r>
              <a:rPr lang="es-MX" sz="2000" b="1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LA CIUDADANIA Y ATENDERLES   CON GUSTO Y </a:t>
            </a:r>
            <a:r>
              <a:rPr lang="es-MX" sz="2000" b="1" dirty="0" smtClean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AMABILIDAD</a:t>
            </a:r>
            <a:r>
              <a:rPr lang="es-MX" sz="2000" b="1" dirty="0">
                <a:solidFill>
                  <a:schemeClr val="accent2"/>
                </a:solidFill>
                <a:latin typeface="Arabic Typesetting" panose="03020402040406030203" pitchFamily="66" charset="-78"/>
                <a:ea typeface="Arial Unicode MS" panose="020B0604020202020204" pitchFamily="34" charset="-128"/>
                <a:cs typeface="Arabic Typesetting" panose="03020402040406030203" pitchFamily="66" charset="-78"/>
              </a:rPr>
              <a:t>.</a:t>
            </a:r>
            <a:endParaRPr lang="es-MX" sz="2000" b="1" dirty="0">
              <a:solidFill>
                <a:schemeClr val="accent2"/>
              </a:solidFill>
              <a:latin typeface="Arabic Typesetting" panose="03020402040406030203" pitchFamily="66" charset="-78"/>
              <a:ea typeface="Arial Unicode MS" panose="020B0604020202020204" pitchFamily="34" charset="-12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713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37061" y="717629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es-MX" sz="60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OFICIAL DE REGISTRO CIVIL 01 DE MASCOTA, JALISCO</a:t>
            </a:r>
            <a:r>
              <a:rPr lang="es-MX" sz="6000" dirty="0" smtClean="0"/>
              <a:t>.		</a:t>
            </a:r>
            <a:endParaRPr lang="es-MX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sz="2800" b="1" dirty="0" smtClean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	</a:t>
            </a:r>
            <a:endParaRPr lang="es-MX" sz="2800" b="1" dirty="0" smtClean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s-MX" sz="2800" b="1" dirty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>
              <a:buNone/>
            </a:pPr>
            <a:endParaRPr lang="es-MX" sz="2800" b="1" dirty="0" smtClean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ctr">
              <a:buNone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MARIA AMPARO AGUIRRE SANTIAGO </a:t>
            </a:r>
          </a:p>
          <a:p>
            <a:pPr marL="0" indent="0" algn="ctr">
              <a:buNone/>
            </a:pPr>
            <a:r>
              <a:rPr lang="es-MX" sz="2800" b="1" dirty="0" smtClean="0">
                <a:solidFill>
                  <a:schemeClr val="accent2">
                    <a:lumMod val="75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			OFICIAL DEL REGISTRO CIVIL </a:t>
            </a:r>
            <a:endParaRPr lang="es-MX" sz="2800" b="1" dirty="0">
              <a:solidFill>
                <a:schemeClr val="accent2">
                  <a:lumMod val="75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603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827</TotalTime>
  <Words>82</Words>
  <Application>Microsoft Office PowerPoint</Application>
  <PresentationFormat>Panorámica</PresentationFormat>
  <Paragraphs>26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 Unicode MS</vt:lpstr>
      <vt:lpstr>Arabic Typesetting</vt:lpstr>
      <vt:lpstr>Arial</vt:lpstr>
      <vt:lpstr>Century Gothic</vt:lpstr>
      <vt:lpstr>Wingdings 3</vt:lpstr>
      <vt:lpstr>Espiral</vt:lpstr>
      <vt:lpstr>REGISTRO CIVIL DE MASCOTA, JALISCO.  </vt:lpstr>
      <vt:lpstr>Presentación de PowerPoint</vt:lpstr>
      <vt:lpstr>Presentación de PowerPoint</vt:lpstr>
      <vt:lpstr>OFICIAL DE REGISTRO CIVIL 01 DE MASCOTA, JALISCO.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REGISTRO</dc:creator>
  <cp:lastModifiedBy>REGISTRO</cp:lastModifiedBy>
  <cp:revision>16</cp:revision>
  <dcterms:created xsi:type="dcterms:W3CDTF">2018-01-05T20:45:58Z</dcterms:created>
  <dcterms:modified xsi:type="dcterms:W3CDTF">2018-01-15T19:34:12Z</dcterms:modified>
</cp:coreProperties>
</file>