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91046" y="644237"/>
            <a:ext cx="10759786" cy="2919846"/>
          </a:xfrm>
        </p:spPr>
        <p:txBody>
          <a:bodyPr>
            <a:normAutofit/>
          </a:bodyPr>
          <a:lstStyle/>
          <a:p>
            <a:pPr algn="ctr"/>
            <a:r>
              <a:rPr lang="es-MX" dirty="0" smtClean="0">
                <a:latin typeface="Lucida Handwriting" panose="03010101010101010101" pitchFamily="66" charset="0"/>
              </a:rPr>
              <a:t>REPORTE TRIMESTRAL   </a:t>
            </a:r>
            <a:br>
              <a:rPr lang="es-MX" dirty="0" smtClean="0">
                <a:latin typeface="Lucida Handwriting" panose="03010101010101010101" pitchFamily="66" charset="0"/>
              </a:rPr>
            </a:br>
            <a:r>
              <a:rPr lang="es-MX" dirty="0" smtClean="0">
                <a:latin typeface="Lucida Handwriting" panose="03010101010101010101" pitchFamily="66" charset="0"/>
              </a:rPr>
              <a:t/>
            </a:r>
            <a:br>
              <a:rPr lang="es-MX" dirty="0" smtClean="0">
                <a:latin typeface="Lucida Handwriting" panose="03010101010101010101" pitchFamily="66" charset="0"/>
              </a:rPr>
            </a:br>
            <a:r>
              <a:rPr lang="es-MX" sz="4000" dirty="0" smtClean="0">
                <a:latin typeface="Lucida Handwriting" panose="03010101010101010101" pitchFamily="66" charset="0"/>
              </a:rPr>
              <a:t>REGISTRO CIVIL 01 DE MASCOTA, JAL</a:t>
            </a:r>
            <a:r>
              <a:rPr lang="es-MX" dirty="0" smtClean="0">
                <a:latin typeface="Lucida Handwriting" panose="03010101010101010101" pitchFamily="66" charset="0"/>
              </a:rPr>
              <a:t>. </a:t>
            </a:r>
            <a:r>
              <a:rPr lang="es-MX" dirty="0" smtClean="0"/>
              <a:t>	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76845" y="4488873"/>
            <a:ext cx="10266219" cy="2254827"/>
          </a:xfrm>
        </p:spPr>
        <p:txBody>
          <a:bodyPr>
            <a:normAutofit/>
          </a:bodyPr>
          <a:lstStyle/>
          <a:p>
            <a:r>
              <a:rPr lang="es-MX" sz="4000" dirty="0" smtClean="0">
                <a:solidFill>
                  <a:schemeClr val="tx1"/>
                </a:solidFill>
                <a:latin typeface="Lucida Handwriting" panose="03010101010101010101" pitchFamily="66" charset="0"/>
              </a:rPr>
              <a:t>ABRIL 			MAYO			JUNIO </a:t>
            </a:r>
            <a:endParaRPr lang="es-MX" sz="4000" dirty="0">
              <a:solidFill>
                <a:schemeClr val="tx1"/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367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4000" dirty="0" smtClean="0">
                <a:latin typeface="Lucida Handwriting" panose="03010101010101010101" pitchFamily="66" charset="0"/>
              </a:rPr>
              <a:t>ABRIL </a:t>
            </a:r>
            <a:r>
              <a:rPr lang="es-MX" dirty="0" smtClean="0"/>
              <a:t>	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047403"/>
          </a:xfrm>
        </p:spPr>
        <p:txBody>
          <a:bodyPr>
            <a:normAutofit fontScale="40000" lnSpcReduction="20000"/>
          </a:bodyPr>
          <a:lstStyle/>
          <a:p>
            <a:r>
              <a:rPr lang="es-MX" sz="3100" dirty="0" smtClean="0">
                <a:latin typeface="Lucida Handwriting" panose="03010101010101010101" pitchFamily="66" charset="0"/>
              </a:rPr>
              <a:t>NACIMIENTOS				16</a:t>
            </a:r>
            <a:r>
              <a:rPr lang="es-MX" sz="3100" dirty="0">
                <a:latin typeface="Lucida Handwriting" panose="03010101010101010101" pitchFamily="66" charset="0"/>
              </a:rPr>
              <a:t>	</a:t>
            </a:r>
            <a:r>
              <a:rPr lang="es-MX" sz="3100" dirty="0" smtClean="0">
                <a:latin typeface="Lucida Handwriting" panose="03010101010101010101" pitchFamily="66" charset="0"/>
              </a:rPr>
              <a:t>9 MASC. – 7 FEM</a:t>
            </a:r>
            <a:r>
              <a:rPr lang="es-MX" sz="3100" dirty="0">
                <a:latin typeface="Lucida Handwriting" panose="03010101010101010101" pitchFamily="66" charset="0"/>
              </a:rPr>
              <a:t>			</a:t>
            </a:r>
          </a:p>
          <a:p>
            <a:r>
              <a:rPr lang="es-MX" sz="3100" dirty="0">
                <a:latin typeface="Lucida Handwriting" panose="03010101010101010101" pitchFamily="66" charset="0"/>
              </a:rPr>
              <a:t>MATRIMONIOS				</a:t>
            </a:r>
            <a:r>
              <a:rPr lang="es-MX" sz="3100" dirty="0" smtClean="0">
                <a:latin typeface="Lucida Handwriting" panose="03010101010101010101" pitchFamily="66" charset="0"/>
              </a:rPr>
              <a:t>04	</a:t>
            </a:r>
            <a:r>
              <a:rPr lang="es-MX" sz="3100" dirty="0">
                <a:latin typeface="Lucida Handwriting" panose="03010101010101010101" pitchFamily="66" charset="0"/>
              </a:rPr>
              <a:t>			</a:t>
            </a:r>
          </a:p>
          <a:p>
            <a:r>
              <a:rPr lang="es-MX" sz="3100" dirty="0">
                <a:latin typeface="Lucida Handwriting" panose="03010101010101010101" pitchFamily="66" charset="0"/>
              </a:rPr>
              <a:t>DEFUNCIONES				</a:t>
            </a:r>
            <a:r>
              <a:rPr lang="es-MX" sz="3100" dirty="0" smtClean="0">
                <a:latin typeface="Lucida Handwriting" panose="03010101010101010101" pitchFamily="66" charset="0"/>
              </a:rPr>
              <a:t>06	4 MASC. – 2 FEM. </a:t>
            </a:r>
            <a:r>
              <a:rPr lang="es-MX" sz="3100" dirty="0">
                <a:latin typeface="Lucida Handwriting" panose="03010101010101010101" pitchFamily="66" charset="0"/>
              </a:rPr>
              <a:t>			</a:t>
            </a:r>
          </a:p>
          <a:p>
            <a:r>
              <a:rPr lang="es-MX" sz="3100" dirty="0">
                <a:latin typeface="Lucida Handwriting" panose="03010101010101010101" pitchFamily="66" charset="0"/>
              </a:rPr>
              <a:t>DIVORCIOS				</a:t>
            </a:r>
            <a:r>
              <a:rPr lang="es-MX" sz="3100" dirty="0" smtClean="0">
                <a:latin typeface="Lucida Handwriting" panose="03010101010101010101" pitchFamily="66" charset="0"/>
              </a:rPr>
              <a:t>00</a:t>
            </a:r>
            <a:r>
              <a:rPr lang="es-MX" sz="3100" dirty="0">
                <a:latin typeface="Lucida Handwriting" panose="03010101010101010101" pitchFamily="66" charset="0"/>
              </a:rPr>
              <a:t>			</a:t>
            </a:r>
          </a:p>
          <a:p>
            <a:r>
              <a:rPr lang="es-MX" sz="3100" dirty="0">
                <a:latin typeface="Lucida Handwriting" panose="03010101010101010101" pitchFamily="66" charset="0"/>
              </a:rPr>
              <a:t>INSCRIPCIONES 				</a:t>
            </a:r>
            <a:r>
              <a:rPr lang="es-MX" sz="3100" dirty="0" smtClean="0">
                <a:latin typeface="Lucida Handwriting" panose="03010101010101010101" pitchFamily="66" charset="0"/>
              </a:rPr>
              <a:t>01	</a:t>
            </a:r>
            <a:r>
              <a:rPr lang="es-MX" sz="3100" dirty="0">
                <a:latin typeface="Lucida Handwriting" panose="03010101010101010101" pitchFamily="66" charset="0"/>
              </a:rPr>
              <a:t>		</a:t>
            </a:r>
          </a:p>
          <a:p>
            <a:r>
              <a:rPr lang="es-MX" sz="3100" dirty="0">
                <a:latin typeface="Lucida Handwriting" panose="03010101010101010101" pitchFamily="66" charset="0"/>
              </a:rPr>
              <a:t>RECONOCIMIENTOS			</a:t>
            </a:r>
            <a:r>
              <a:rPr lang="es-MX" sz="3100" dirty="0" smtClean="0">
                <a:latin typeface="Lucida Handwriting" panose="03010101010101010101" pitchFamily="66" charset="0"/>
              </a:rPr>
              <a:t>01</a:t>
            </a:r>
            <a:r>
              <a:rPr lang="es-MX" sz="3100" dirty="0">
                <a:latin typeface="Lucida Handwriting" panose="03010101010101010101" pitchFamily="66" charset="0"/>
              </a:rPr>
              <a:t>	</a:t>
            </a:r>
          </a:p>
          <a:p>
            <a:r>
              <a:rPr lang="es-MX" sz="3100" dirty="0">
                <a:latin typeface="Lucida Handwriting" panose="03010101010101010101" pitchFamily="66" charset="0"/>
              </a:rPr>
              <a:t>ADOPCIONES				</a:t>
            </a:r>
            <a:r>
              <a:rPr lang="es-MX" sz="3100" dirty="0" smtClean="0">
                <a:latin typeface="Lucida Handwriting" panose="03010101010101010101" pitchFamily="66" charset="0"/>
              </a:rPr>
              <a:t>00</a:t>
            </a:r>
            <a:r>
              <a:rPr lang="es-MX" sz="3100" dirty="0">
                <a:latin typeface="Lucida Handwriting" panose="03010101010101010101" pitchFamily="66" charset="0"/>
              </a:rPr>
              <a:t>			</a:t>
            </a:r>
          </a:p>
          <a:p>
            <a:r>
              <a:rPr lang="es-MX" sz="3100" dirty="0">
                <a:latin typeface="Lucida Handwriting" panose="03010101010101010101" pitchFamily="66" charset="0"/>
              </a:rPr>
              <a:t>REGISTROS EXTEMPORANEOS			</a:t>
            </a:r>
            <a:r>
              <a:rPr lang="es-MX" sz="3100" dirty="0" smtClean="0">
                <a:latin typeface="Lucida Handwriting" panose="03010101010101010101" pitchFamily="66" charset="0"/>
              </a:rPr>
              <a:t>01	</a:t>
            </a:r>
            <a:endParaRPr lang="es-MX" sz="3100" dirty="0">
              <a:latin typeface="Lucida Handwriting" panose="03010101010101010101" pitchFamily="66" charset="0"/>
            </a:endParaRPr>
          </a:p>
          <a:p>
            <a:r>
              <a:rPr lang="es-MX" sz="3100" dirty="0">
                <a:latin typeface="Lucida Handwriting" panose="03010101010101010101" pitchFamily="66" charset="0"/>
              </a:rPr>
              <a:t>ACLARACIONES ADMINISTRATIVAS		</a:t>
            </a:r>
            <a:r>
              <a:rPr lang="es-MX" sz="3100" dirty="0" smtClean="0">
                <a:latin typeface="Lucida Handwriting" panose="03010101010101010101" pitchFamily="66" charset="0"/>
              </a:rPr>
              <a:t>02</a:t>
            </a:r>
            <a:r>
              <a:rPr lang="es-MX" sz="3100" dirty="0">
                <a:latin typeface="Lucida Handwriting" panose="03010101010101010101" pitchFamily="66" charset="0"/>
              </a:rPr>
              <a:t>	</a:t>
            </a:r>
          </a:p>
          <a:p>
            <a:r>
              <a:rPr lang="es-MX" sz="3100" dirty="0">
                <a:latin typeface="Lucida Handwriting" panose="03010101010101010101" pitchFamily="66" charset="0"/>
              </a:rPr>
              <a:t>ANOTACIONES MARGINALES			</a:t>
            </a:r>
            <a:r>
              <a:rPr lang="es-MX" sz="3100" dirty="0" smtClean="0">
                <a:latin typeface="Lucida Handwriting" panose="03010101010101010101" pitchFamily="66" charset="0"/>
              </a:rPr>
              <a:t>20</a:t>
            </a:r>
            <a:r>
              <a:rPr lang="es-MX" sz="3100" dirty="0">
                <a:latin typeface="Lucida Handwriting" panose="03010101010101010101" pitchFamily="66" charset="0"/>
              </a:rPr>
              <a:t>	</a:t>
            </a:r>
          </a:p>
          <a:p>
            <a:r>
              <a:rPr lang="es-MX" sz="3100" dirty="0">
                <a:latin typeface="Lucida Handwriting" panose="03010101010101010101" pitchFamily="66" charset="0"/>
              </a:rPr>
              <a:t>CERTIFICACIONES				</a:t>
            </a:r>
            <a:r>
              <a:rPr lang="es-MX" sz="3100" dirty="0" smtClean="0">
                <a:latin typeface="Lucida Handwriting" panose="03010101010101010101" pitchFamily="66" charset="0"/>
              </a:rPr>
              <a:t>417</a:t>
            </a:r>
            <a:endParaRPr lang="es-MX" sz="3100" dirty="0">
              <a:latin typeface="Lucida Handwriting" panose="03010101010101010101" pitchFamily="66" charset="0"/>
            </a:endParaRPr>
          </a:p>
          <a:p>
            <a:r>
              <a:rPr lang="es-MX" sz="3100" dirty="0">
                <a:latin typeface="Lucida Handwriting" panose="03010101010101010101" pitchFamily="66" charset="0"/>
              </a:rPr>
              <a:t>COPIAS DE TODOS LOS ACTOS Y SERVICIOS	</a:t>
            </a:r>
            <a:r>
              <a:rPr lang="es-MX" sz="3100" dirty="0" smtClean="0">
                <a:latin typeface="Lucida Handwriting" panose="03010101010101010101" pitchFamily="66" charset="0"/>
              </a:rPr>
              <a:t>1247</a:t>
            </a:r>
            <a:r>
              <a:rPr lang="es-MX" sz="3100" dirty="0" smtClean="0">
                <a:latin typeface="Lucida Handwriting" panose="03010101010101010101" pitchFamily="66" charset="0"/>
              </a:rPr>
              <a:t>	</a:t>
            </a:r>
            <a:endParaRPr lang="es-MX" sz="3100" dirty="0">
              <a:latin typeface="Lucida Handwriting" panose="03010101010101010101" pitchFamily="66" charset="0"/>
            </a:endParaRPr>
          </a:p>
          <a:p>
            <a:r>
              <a:rPr lang="es-MX" sz="3100" dirty="0">
                <a:latin typeface="Lucida Handwriting" panose="03010101010101010101" pitchFamily="66" charset="0"/>
              </a:rPr>
              <a:t>ACTAS FORANEAS	</a:t>
            </a:r>
            <a:r>
              <a:rPr lang="es-MX" sz="3100" dirty="0"/>
              <a:t>			</a:t>
            </a:r>
            <a:r>
              <a:rPr lang="es-MX" sz="3100" dirty="0" smtClean="0"/>
              <a:t>39</a:t>
            </a:r>
            <a:r>
              <a:rPr lang="es-MX" sz="3100" dirty="0"/>
              <a:t>		</a:t>
            </a:r>
          </a:p>
          <a:p>
            <a:endParaRPr lang="es-MX" dirty="0">
              <a:solidFill>
                <a:srgbClr val="FFFF00"/>
              </a:solidFill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86063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000" dirty="0" smtClean="0">
                <a:latin typeface="Lucida Handwriting" panose="03010101010101010101" pitchFamily="66" charset="0"/>
              </a:rPr>
              <a:t>MAYO </a:t>
            </a:r>
            <a:endParaRPr lang="es-MX" sz="4000" dirty="0">
              <a:latin typeface="Lucida Handwriting" panose="03010101010101010101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3" y="2213264"/>
            <a:ext cx="9905999" cy="4177145"/>
          </a:xfrm>
        </p:spPr>
        <p:txBody>
          <a:bodyPr>
            <a:normAutofit fontScale="47500" lnSpcReduction="20000"/>
          </a:bodyPr>
          <a:lstStyle/>
          <a:p>
            <a:r>
              <a:rPr lang="es-MX" dirty="0">
                <a:latin typeface="Lucida Handwriting" panose="03010101010101010101" pitchFamily="66" charset="0"/>
              </a:rPr>
              <a:t>NACIMIENTOS			 </a:t>
            </a:r>
            <a:r>
              <a:rPr lang="es-MX" dirty="0" smtClean="0">
                <a:latin typeface="Lucida Handwriting" panose="03010101010101010101" pitchFamily="66" charset="0"/>
              </a:rPr>
              <a:t>	17</a:t>
            </a:r>
            <a:r>
              <a:rPr lang="es-MX" dirty="0">
                <a:latin typeface="Lucida Handwriting" panose="03010101010101010101" pitchFamily="66" charset="0"/>
              </a:rPr>
              <a:t> 	</a:t>
            </a:r>
            <a:r>
              <a:rPr lang="es-MX" dirty="0" smtClean="0">
                <a:latin typeface="Lucida Handwriting" panose="03010101010101010101" pitchFamily="66" charset="0"/>
              </a:rPr>
              <a:t>8 MASC. – 9 FEM.</a:t>
            </a:r>
            <a:r>
              <a:rPr lang="es-MX" dirty="0">
                <a:latin typeface="Lucida Handwriting" panose="03010101010101010101" pitchFamily="66" charset="0"/>
              </a:rPr>
              <a:t>			</a:t>
            </a:r>
          </a:p>
          <a:p>
            <a:r>
              <a:rPr lang="es-MX" dirty="0">
                <a:latin typeface="Lucida Handwriting" panose="03010101010101010101" pitchFamily="66" charset="0"/>
              </a:rPr>
              <a:t>MATRIMONIOS		</a:t>
            </a:r>
            <a:r>
              <a:rPr lang="es-MX" dirty="0" smtClean="0">
                <a:latin typeface="Lucida Handwriting" panose="03010101010101010101" pitchFamily="66" charset="0"/>
              </a:rPr>
              <a:t>		06</a:t>
            </a:r>
            <a:r>
              <a:rPr lang="es-MX" dirty="0">
                <a:latin typeface="Lucida Handwriting" panose="03010101010101010101" pitchFamily="66" charset="0"/>
              </a:rPr>
              <a:t>					</a:t>
            </a:r>
          </a:p>
          <a:p>
            <a:r>
              <a:rPr lang="es-MX" dirty="0">
                <a:latin typeface="Lucida Handwriting" panose="03010101010101010101" pitchFamily="66" charset="0"/>
              </a:rPr>
              <a:t>DEFUNCIONES				</a:t>
            </a:r>
            <a:r>
              <a:rPr lang="es-MX" dirty="0" smtClean="0">
                <a:latin typeface="Lucida Handwriting" panose="03010101010101010101" pitchFamily="66" charset="0"/>
              </a:rPr>
              <a:t>11</a:t>
            </a:r>
            <a:r>
              <a:rPr lang="es-MX" dirty="0">
                <a:latin typeface="Lucida Handwriting" panose="03010101010101010101" pitchFamily="66" charset="0"/>
              </a:rPr>
              <a:t>	</a:t>
            </a:r>
            <a:r>
              <a:rPr lang="es-MX" dirty="0" smtClean="0">
                <a:latin typeface="Lucida Handwriting" panose="03010101010101010101" pitchFamily="66" charset="0"/>
              </a:rPr>
              <a:t>7 MASC. – 4 FEM.</a:t>
            </a:r>
            <a:r>
              <a:rPr lang="es-MX" dirty="0">
                <a:latin typeface="Lucida Handwriting" panose="03010101010101010101" pitchFamily="66" charset="0"/>
              </a:rPr>
              <a:t>		</a:t>
            </a:r>
          </a:p>
          <a:p>
            <a:r>
              <a:rPr lang="es-MX" dirty="0">
                <a:latin typeface="Lucida Handwriting" panose="03010101010101010101" pitchFamily="66" charset="0"/>
              </a:rPr>
              <a:t>DIVORCIOS				</a:t>
            </a:r>
            <a:r>
              <a:rPr lang="es-MX" dirty="0" smtClean="0">
                <a:latin typeface="Lucida Handwriting" panose="03010101010101010101" pitchFamily="66" charset="0"/>
              </a:rPr>
              <a:t>00</a:t>
            </a:r>
            <a:r>
              <a:rPr lang="es-MX" dirty="0">
                <a:latin typeface="Lucida Handwriting" panose="03010101010101010101" pitchFamily="66" charset="0"/>
              </a:rPr>
              <a:t>			</a:t>
            </a:r>
          </a:p>
          <a:p>
            <a:r>
              <a:rPr lang="es-MX" dirty="0">
                <a:latin typeface="Lucida Handwriting" panose="03010101010101010101" pitchFamily="66" charset="0"/>
              </a:rPr>
              <a:t>INSCRIPCIONES 				</a:t>
            </a:r>
            <a:r>
              <a:rPr lang="es-MX" dirty="0" smtClean="0">
                <a:latin typeface="Lucida Handwriting" panose="03010101010101010101" pitchFamily="66" charset="0"/>
              </a:rPr>
              <a:t>05</a:t>
            </a:r>
            <a:r>
              <a:rPr lang="es-MX" dirty="0">
                <a:latin typeface="Lucida Handwriting" panose="03010101010101010101" pitchFamily="66" charset="0"/>
              </a:rPr>
              <a:t>		</a:t>
            </a:r>
          </a:p>
          <a:p>
            <a:r>
              <a:rPr lang="es-MX" dirty="0">
                <a:latin typeface="Lucida Handwriting" panose="03010101010101010101" pitchFamily="66" charset="0"/>
              </a:rPr>
              <a:t>RECONOCIMIENTOS				</a:t>
            </a:r>
            <a:r>
              <a:rPr lang="es-MX" dirty="0" smtClean="0">
                <a:latin typeface="Lucida Handwriting" panose="03010101010101010101" pitchFamily="66" charset="0"/>
              </a:rPr>
              <a:t>00</a:t>
            </a:r>
            <a:r>
              <a:rPr lang="es-MX" dirty="0">
                <a:latin typeface="Lucida Handwriting" panose="03010101010101010101" pitchFamily="66" charset="0"/>
              </a:rPr>
              <a:t>	</a:t>
            </a:r>
          </a:p>
          <a:p>
            <a:r>
              <a:rPr lang="es-MX" dirty="0">
                <a:latin typeface="Lucida Handwriting" panose="03010101010101010101" pitchFamily="66" charset="0"/>
              </a:rPr>
              <a:t>ADOPCIONES				</a:t>
            </a:r>
            <a:r>
              <a:rPr lang="es-MX" dirty="0" smtClean="0">
                <a:latin typeface="Lucida Handwriting" panose="03010101010101010101" pitchFamily="66" charset="0"/>
              </a:rPr>
              <a:t>00</a:t>
            </a:r>
            <a:r>
              <a:rPr lang="es-MX" dirty="0">
                <a:latin typeface="Lucida Handwriting" panose="03010101010101010101" pitchFamily="66" charset="0"/>
              </a:rPr>
              <a:t>			</a:t>
            </a:r>
          </a:p>
          <a:p>
            <a:r>
              <a:rPr lang="es-MX" dirty="0">
                <a:latin typeface="Lucida Handwriting" panose="03010101010101010101" pitchFamily="66" charset="0"/>
              </a:rPr>
              <a:t>REGISTROS EXTEMPORANEOS			</a:t>
            </a:r>
            <a:r>
              <a:rPr lang="es-MX" dirty="0" smtClean="0">
                <a:latin typeface="Lucida Handwriting" panose="03010101010101010101" pitchFamily="66" charset="0"/>
              </a:rPr>
              <a:t>00</a:t>
            </a:r>
            <a:endParaRPr lang="es-MX" dirty="0">
              <a:latin typeface="Lucida Handwriting" panose="03010101010101010101" pitchFamily="66" charset="0"/>
            </a:endParaRPr>
          </a:p>
          <a:p>
            <a:r>
              <a:rPr lang="es-MX" dirty="0">
                <a:latin typeface="Lucida Handwriting" panose="03010101010101010101" pitchFamily="66" charset="0"/>
              </a:rPr>
              <a:t>ACLARACIONES ADMINISTRATIVAS		</a:t>
            </a:r>
            <a:r>
              <a:rPr lang="es-MX" dirty="0" smtClean="0">
                <a:latin typeface="Lucida Handwriting" panose="03010101010101010101" pitchFamily="66" charset="0"/>
              </a:rPr>
              <a:t>02</a:t>
            </a:r>
            <a:r>
              <a:rPr lang="es-MX" dirty="0">
                <a:latin typeface="Lucida Handwriting" panose="03010101010101010101" pitchFamily="66" charset="0"/>
              </a:rPr>
              <a:t>	</a:t>
            </a:r>
          </a:p>
          <a:p>
            <a:r>
              <a:rPr lang="es-MX" dirty="0">
                <a:latin typeface="Lucida Handwriting" panose="03010101010101010101" pitchFamily="66" charset="0"/>
              </a:rPr>
              <a:t>ANOTACIONES MARGINALES			</a:t>
            </a:r>
            <a:r>
              <a:rPr lang="es-MX" dirty="0" smtClean="0">
                <a:latin typeface="Lucida Handwriting" panose="03010101010101010101" pitchFamily="66" charset="0"/>
              </a:rPr>
              <a:t>30</a:t>
            </a:r>
            <a:r>
              <a:rPr lang="es-MX" dirty="0">
                <a:latin typeface="Lucida Handwriting" panose="03010101010101010101" pitchFamily="66" charset="0"/>
              </a:rPr>
              <a:t>	</a:t>
            </a:r>
          </a:p>
          <a:p>
            <a:r>
              <a:rPr lang="es-MX" dirty="0">
                <a:latin typeface="Lucida Handwriting" panose="03010101010101010101" pitchFamily="66" charset="0"/>
              </a:rPr>
              <a:t>CERTIFICACIONES			</a:t>
            </a:r>
            <a:r>
              <a:rPr lang="es-MX" dirty="0" smtClean="0">
                <a:latin typeface="Lucida Handwriting" panose="03010101010101010101" pitchFamily="66" charset="0"/>
              </a:rPr>
              <a:t>	536</a:t>
            </a:r>
            <a:r>
              <a:rPr lang="es-MX" dirty="0">
                <a:latin typeface="Lucida Handwriting" panose="03010101010101010101" pitchFamily="66" charset="0"/>
              </a:rPr>
              <a:t>	</a:t>
            </a:r>
          </a:p>
          <a:p>
            <a:r>
              <a:rPr lang="es-MX" dirty="0">
                <a:latin typeface="Lucida Handwriting" panose="03010101010101010101" pitchFamily="66" charset="0"/>
              </a:rPr>
              <a:t>COPIAS DE TODOS LOS ACTOS Y SERVICIOS	</a:t>
            </a:r>
            <a:r>
              <a:rPr lang="es-MX" dirty="0" smtClean="0">
                <a:latin typeface="Lucida Handwriting" panose="03010101010101010101" pitchFamily="66" charset="0"/>
              </a:rPr>
              <a:t>	1647</a:t>
            </a:r>
            <a:r>
              <a:rPr lang="es-MX" dirty="0">
                <a:latin typeface="Lucida Handwriting" panose="03010101010101010101" pitchFamily="66" charset="0"/>
              </a:rPr>
              <a:t>	</a:t>
            </a:r>
          </a:p>
          <a:p>
            <a:r>
              <a:rPr lang="es-MX" dirty="0">
                <a:latin typeface="Lucida Handwriting" panose="03010101010101010101" pitchFamily="66" charset="0"/>
              </a:rPr>
              <a:t>ACTAS FORANEAS				</a:t>
            </a:r>
            <a:r>
              <a:rPr lang="es-MX" dirty="0" smtClean="0">
                <a:latin typeface="Lucida Handwriting" panose="03010101010101010101" pitchFamily="66" charset="0"/>
              </a:rPr>
              <a:t>38</a:t>
            </a:r>
            <a:r>
              <a:rPr lang="es-MX" dirty="0">
                <a:latin typeface="Lucida Handwriting" panose="03010101010101010101" pitchFamily="66" charset="0"/>
              </a:rPr>
              <a:t>		</a:t>
            </a:r>
          </a:p>
          <a:p>
            <a:endParaRPr lang="es-MX" dirty="0">
              <a:solidFill>
                <a:srgbClr val="FFFF00"/>
              </a:solidFill>
              <a:latin typeface="Lucida Handwriting" panose="03010101010101010101" pitchFamily="66" charset="0"/>
            </a:endParaRP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1552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4000" dirty="0" smtClean="0">
                <a:latin typeface="Lucida Handwriting" panose="03010101010101010101" pitchFamily="66" charset="0"/>
              </a:rPr>
              <a:t>   JUNIO </a:t>
            </a:r>
            <a:r>
              <a:rPr lang="es-MX" dirty="0" smtClean="0"/>
              <a:t>		</a:t>
            </a:r>
            <a:endParaRPr lang="es-MX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1141412" y="2097088"/>
            <a:ext cx="9905999" cy="4116676"/>
          </a:xfrm>
        </p:spPr>
        <p:txBody>
          <a:bodyPr>
            <a:normAutofit fontScale="40000" lnSpcReduction="20000"/>
          </a:bodyPr>
          <a:lstStyle/>
          <a:p>
            <a:r>
              <a:rPr lang="es-MX" sz="2800" dirty="0" smtClean="0">
                <a:latin typeface="Lucida Handwriting" panose="03010101010101010101" pitchFamily="66" charset="0"/>
              </a:rPr>
              <a:t>NACIMIENTOS				19	13 MASC.  6 FEM			</a:t>
            </a:r>
          </a:p>
          <a:p>
            <a:r>
              <a:rPr lang="es-MX" sz="2800" dirty="0" smtClean="0">
                <a:latin typeface="Lucida Handwriting" panose="03010101010101010101" pitchFamily="66" charset="0"/>
              </a:rPr>
              <a:t>MATRIMONIOS				02			</a:t>
            </a:r>
          </a:p>
          <a:p>
            <a:r>
              <a:rPr lang="es-MX" sz="2800" dirty="0" smtClean="0">
                <a:latin typeface="Lucida Handwriting" panose="03010101010101010101" pitchFamily="66" charset="0"/>
              </a:rPr>
              <a:t>DEFUNCIONES				06	04 MASC.   2 FEM		</a:t>
            </a:r>
          </a:p>
          <a:p>
            <a:r>
              <a:rPr lang="es-MX" sz="2800" dirty="0" smtClean="0">
                <a:latin typeface="Lucida Handwriting" panose="03010101010101010101" pitchFamily="66" charset="0"/>
              </a:rPr>
              <a:t>DIVORCIOS				01					</a:t>
            </a:r>
          </a:p>
          <a:p>
            <a:r>
              <a:rPr lang="es-MX" sz="2800" dirty="0" smtClean="0">
                <a:latin typeface="Lucida Handwriting" panose="03010101010101010101" pitchFamily="66" charset="0"/>
              </a:rPr>
              <a:t>INSCRIPCIONES 				04					</a:t>
            </a:r>
          </a:p>
          <a:p>
            <a:r>
              <a:rPr lang="es-MX" sz="2800" dirty="0" smtClean="0">
                <a:latin typeface="Lucida Handwriting" panose="03010101010101010101" pitchFamily="66" charset="0"/>
              </a:rPr>
              <a:t>RECONOCIMIENTOS				00	</a:t>
            </a:r>
          </a:p>
          <a:p>
            <a:r>
              <a:rPr lang="es-MX" sz="2800" dirty="0" smtClean="0">
                <a:latin typeface="Lucida Handwriting" panose="03010101010101010101" pitchFamily="66" charset="0"/>
              </a:rPr>
              <a:t>ADOPCIONES				00			</a:t>
            </a:r>
          </a:p>
          <a:p>
            <a:r>
              <a:rPr lang="es-MX" sz="2800" dirty="0" smtClean="0">
                <a:latin typeface="Lucida Handwriting" panose="03010101010101010101" pitchFamily="66" charset="0"/>
              </a:rPr>
              <a:t>REGISTROS EXTEMPORANEOS			03	01 MASC.  2 FEM.</a:t>
            </a:r>
          </a:p>
          <a:p>
            <a:r>
              <a:rPr lang="es-MX" sz="2800" dirty="0" smtClean="0">
                <a:latin typeface="Lucida Handwriting" panose="03010101010101010101" pitchFamily="66" charset="0"/>
              </a:rPr>
              <a:t>ACLARACIONES ADMINISTRATIVAS		</a:t>
            </a:r>
            <a:r>
              <a:rPr lang="es-MX" sz="2800" dirty="0" smtClean="0">
                <a:latin typeface="Lucida Handwriting" panose="03010101010101010101" pitchFamily="66" charset="0"/>
              </a:rPr>
              <a:t>02</a:t>
            </a:r>
            <a:r>
              <a:rPr lang="es-MX" sz="2800" dirty="0" smtClean="0">
                <a:latin typeface="Lucida Handwriting" panose="03010101010101010101" pitchFamily="66" charset="0"/>
              </a:rPr>
              <a:t>	</a:t>
            </a:r>
          </a:p>
          <a:p>
            <a:r>
              <a:rPr lang="es-MX" sz="2800" dirty="0" smtClean="0">
                <a:latin typeface="Lucida Handwriting" panose="03010101010101010101" pitchFamily="66" charset="0"/>
              </a:rPr>
              <a:t>ANOTACIONES MARGINALES			</a:t>
            </a:r>
            <a:r>
              <a:rPr lang="es-MX" sz="2800" dirty="0" smtClean="0">
                <a:latin typeface="Lucida Handwriting" panose="03010101010101010101" pitchFamily="66" charset="0"/>
              </a:rPr>
              <a:t>16</a:t>
            </a:r>
            <a:r>
              <a:rPr lang="es-MX" sz="2800" dirty="0" smtClean="0">
                <a:latin typeface="Lucida Handwriting" panose="03010101010101010101" pitchFamily="66" charset="0"/>
              </a:rPr>
              <a:t>	</a:t>
            </a:r>
          </a:p>
          <a:p>
            <a:r>
              <a:rPr lang="es-MX" sz="2800" dirty="0" smtClean="0">
                <a:latin typeface="Lucida Handwriting" panose="03010101010101010101" pitchFamily="66" charset="0"/>
              </a:rPr>
              <a:t>CERTIFICACIONES	</a:t>
            </a:r>
            <a:r>
              <a:rPr lang="es-MX" sz="2800" dirty="0" smtClean="0">
                <a:latin typeface="Lucida Handwriting" panose="03010101010101010101" pitchFamily="66" charset="0"/>
              </a:rPr>
              <a:t>			702</a:t>
            </a:r>
            <a:r>
              <a:rPr lang="es-MX" sz="2800" dirty="0" smtClean="0">
                <a:latin typeface="Lucida Handwriting" panose="03010101010101010101" pitchFamily="66" charset="0"/>
              </a:rPr>
              <a:t>			</a:t>
            </a:r>
          </a:p>
          <a:p>
            <a:r>
              <a:rPr lang="es-MX" sz="2800" dirty="0" smtClean="0">
                <a:latin typeface="Lucida Handwriting" panose="03010101010101010101" pitchFamily="66" charset="0"/>
              </a:rPr>
              <a:t>COPIAS DE TODOS LOS ACTOS Y </a:t>
            </a:r>
            <a:r>
              <a:rPr lang="es-MX" sz="2800" dirty="0" smtClean="0">
                <a:latin typeface="Lucida Handwriting" panose="03010101010101010101" pitchFamily="66" charset="0"/>
              </a:rPr>
              <a:t>SERVICIOS		1586</a:t>
            </a:r>
            <a:r>
              <a:rPr lang="es-MX" sz="2800" dirty="0" smtClean="0">
                <a:latin typeface="Lucida Handwriting" panose="03010101010101010101" pitchFamily="66" charset="0"/>
              </a:rPr>
              <a:t>		</a:t>
            </a:r>
          </a:p>
          <a:p>
            <a:r>
              <a:rPr lang="es-MX" sz="2800" dirty="0" smtClean="0">
                <a:latin typeface="Lucida Handwriting" panose="03010101010101010101" pitchFamily="66" charset="0"/>
              </a:rPr>
              <a:t>ACTAS FORANEAS				</a:t>
            </a:r>
            <a:r>
              <a:rPr lang="es-MX" sz="2800" dirty="0" smtClean="0">
                <a:latin typeface="Lucida Handwriting" panose="03010101010101010101" pitchFamily="66" charset="0"/>
              </a:rPr>
              <a:t>65</a:t>
            </a:r>
            <a:endParaRPr lang="es-MX" sz="2800" dirty="0" smtClean="0">
              <a:latin typeface="Lucida Handwriting" panose="03010101010101010101" pitchFamily="66" charset="0"/>
            </a:endParaRPr>
          </a:p>
          <a:p>
            <a:endParaRPr lang="es-MX" dirty="0" smtClean="0">
              <a:solidFill>
                <a:srgbClr val="FFFF00"/>
              </a:solidFill>
              <a:latin typeface="Lucida Handwriting" panose="03010101010101010101" pitchFamily="66" charset="0"/>
            </a:endParaRPr>
          </a:p>
          <a:p>
            <a:endParaRPr lang="es-MX" dirty="0" smtClean="0">
              <a:solidFill>
                <a:srgbClr val="FFFF00"/>
              </a:solidFill>
            </a:endParaRPr>
          </a:p>
          <a:p>
            <a:endParaRPr lang="es-MX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541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>
                <a:latin typeface="Lucida Handwriting" panose="03010101010101010101" pitchFamily="66" charset="0"/>
              </a:rPr>
              <a:t>OTROS SERVICIOS:</a:t>
            </a:r>
            <a:endParaRPr lang="es-MX" sz="2800" dirty="0">
              <a:latin typeface="Lucida Handwriting" panose="03010101010101010101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1800" dirty="0">
                <a:latin typeface="Lucida Handwriting" panose="03010101010101010101" pitchFamily="66" charset="0"/>
                <a:ea typeface="BatangChe" panose="02030609000101010101" pitchFamily="49" charset="-127"/>
              </a:rPr>
              <a:t>SE ENVIA SEMANALMENTE REPORTE AL CENTRO DE SALUD DE TODOS LOS ACTOS OCURRIDOS EN LA SEMANA. </a:t>
            </a:r>
          </a:p>
          <a:p>
            <a:r>
              <a:rPr lang="es-MX" sz="1800" dirty="0">
                <a:latin typeface="Lucida Handwriting" panose="03010101010101010101" pitchFamily="66" charset="0"/>
                <a:ea typeface="BatangChe" panose="02030609000101010101" pitchFamily="49" charset="-127"/>
              </a:rPr>
              <a:t>SE ENTREGA DOCUMENTACION MENSUALMENTE A LA DIRECCION DEL REGISTRO CIVIL DEL ESTADO DE TODOS LOS ACTOS OCURRIDOS DURANTE EL MES.</a:t>
            </a:r>
          </a:p>
          <a:p>
            <a:r>
              <a:rPr lang="es-MX" sz="1800" dirty="0">
                <a:latin typeface="Lucida Handwriting" panose="03010101010101010101" pitchFamily="66" charset="0"/>
                <a:ea typeface="BatangChe" panose="02030609000101010101" pitchFamily="49" charset="-127"/>
                <a:cs typeface="Aparajita" panose="020B0604020202020204" pitchFamily="34" charset="0"/>
              </a:rPr>
              <a:t>SE BRINDA EL MEJOR SERVICIO POSIBLE A LA </a:t>
            </a:r>
            <a:r>
              <a:rPr lang="es-MX" sz="1800" dirty="0" smtClean="0">
                <a:latin typeface="Lucida Handwriting" panose="03010101010101010101" pitchFamily="66" charset="0"/>
                <a:ea typeface="BatangChe" panose="02030609000101010101" pitchFamily="49" charset="-127"/>
                <a:cs typeface="Aparajita" panose="020B0604020202020204" pitchFamily="34" charset="0"/>
              </a:rPr>
              <a:t>CIUDADANIA EN GENERAL.</a:t>
            </a:r>
            <a:endParaRPr lang="es-MX" sz="1800" dirty="0">
              <a:latin typeface="Lucida Handwriting" panose="03010101010101010101" pitchFamily="66" charset="0"/>
              <a:ea typeface="BatangChe" panose="02030609000101010101" pitchFamily="49" charset="-127"/>
              <a:cs typeface="Aparajita" panose="020B0604020202020204" pitchFamily="34" charset="0"/>
            </a:endParaRPr>
          </a:p>
          <a:p>
            <a:endParaRPr lang="es-MX" sz="1800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6884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Circuito</Template>
  <TotalTime>1070</TotalTime>
  <Words>63</Words>
  <Application>Microsoft Office PowerPoint</Application>
  <PresentationFormat>Panorámica</PresentationFormat>
  <Paragraphs>49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BatangChe</vt:lpstr>
      <vt:lpstr>Aparajita</vt:lpstr>
      <vt:lpstr>Arial</vt:lpstr>
      <vt:lpstr>Lucida Handwriting</vt:lpstr>
      <vt:lpstr>Trebuchet MS</vt:lpstr>
      <vt:lpstr>Tw Cen MT</vt:lpstr>
      <vt:lpstr>Circuito</vt:lpstr>
      <vt:lpstr>REPORTE TRIMESTRAL     REGISTRO CIVIL 01 DE MASCOTA, JAL.  </vt:lpstr>
      <vt:lpstr>ABRIL  </vt:lpstr>
      <vt:lpstr>MAYO </vt:lpstr>
      <vt:lpstr>   JUNIO   </vt:lpstr>
      <vt:lpstr>OTROS SERVICIOS: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REPORTE TRIMESTRAL    REGISTRO CIVIL 01 DE MASCOTA, JAL.</dc:title>
  <dc:creator>REGISTRO</dc:creator>
  <cp:lastModifiedBy>REGISTRO</cp:lastModifiedBy>
  <cp:revision>20</cp:revision>
  <dcterms:created xsi:type="dcterms:W3CDTF">2018-07-05T19:25:06Z</dcterms:created>
  <dcterms:modified xsi:type="dcterms:W3CDTF">2018-07-17T19:19:16Z</dcterms:modified>
</cp:coreProperties>
</file>