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74" r:id="rId3"/>
    <p:sldId id="257" r:id="rId4"/>
    <p:sldId id="258" r:id="rId5"/>
    <p:sldId id="259" r:id="rId6"/>
    <p:sldId id="273" r:id="rId7"/>
    <p:sldId id="260" r:id="rId8"/>
    <p:sldId id="278" r:id="rId9"/>
    <p:sldId id="277" r:id="rId10"/>
    <p:sldId id="261" r:id="rId11"/>
    <p:sldId id="276" r:id="rId12"/>
    <p:sldId id="272" r:id="rId13"/>
    <p:sldId id="290" r:id="rId14"/>
    <p:sldId id="291" r:id="rId15"/>
    <p:sldId id="296" r:id="rId16"/>
    <p:sldId id="297" r:id="rId17"/>
    <p:sldId id="298" r:id="rId18"/>
    <p:sldId id="292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1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38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0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7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47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78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174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0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132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1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25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59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0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867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594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EC72A3-956E-4640-A6CF-B64816167A73}" type="datetimeFigureOut">
              <a:rPr lang="es-MX" smtClean="0"/>
              <a:t>10/07/2018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FF6C0A-5340-4C16-BE03-9FBE1679D9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0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UNIDAD DE CONTRALORÍA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MX" dirty="0" smtClean="0"/>
          </a:p>
          <a:p>
            <a:endParaRPr lang="es-MX" dirty="0" smtClean="0"/>
          </a:p>
          <a:p>
            <a:pPr algn="r"/>
            <a:r>
              <a:rPr lang="es-MX" dirty="0" smtClean="0"/>
              <a:t>ABG. MARIA GUADALUPE VERA HERNÁNDEZ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68" y="1024890"/>
            <a:ext cx="8095714" cy="455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s-MX" dirty="0" smtClean="0"/>
              <a:t>Actividades realizadas:</a:t>
            </a:r>
            <a:endParaRPr lang="es-MX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b="1" dirty="0" smtClean="0"/>
          </a:p>
          <a:p>
            <a:endParaRPr lang="en-US" sz="1200" b="1" dirty="0"/>
          </a:p>
          <a:p>
            <a:r>
              <a:rPr lang="es-ES_tradnl" sz="1200" b="1" dirty="0" smtClean="0"/>
              <a:t>VACACIONES</a:t>
            </a:r>
          </a:p>
          <a:p>
            <a:r>
              <a:rPr lang="es-ES_tradnl" sz="1200" b="1" dirty="0" smtClean="0"/>
              <a:t>ACTIVIDADES  </a:t>
            </a:r>
            <a:r>
              <a:rPr lang="es-ES_tradnl" sz="1200" b="1" dirty="0"/>
              <a:t>ENCAMINADAS A LA ORIENTACIÓN, ELABORACION DE LAS DECLARACIONES </a:t>
            </a:r>
            <a:r>
              <a:rPr lang="es-ES_tradnl" sz="1200" b="1" dirty="0" smtClean="0"/>
              <a:t>PATRIMONIALES</a:t>
            </a:r>
          </a:p>
          <a:p>
            <a:r>
              <a:rPr lang="es-ES" sz="1200" b="1" dirty="0"/>
              <a:t>ACTIVIDADES DE OFICINA RELACIONADAS CON LA ORIENTACIÓN,  ELABORACION Y RECEPCIÓN DE LAS DECLARACIONES PATRIMONIALES </a:t>
            </a:r>
            <a:endParaRPr lang="es-ES" sz="1200" b="1" dirty="0" smtClean="0"/>
          </a:p>
          <a:p>
            <a:r>
              <a:rPr lang="es-ES" sz="1200" b="1" dirty="0"/>
              <a:t>ASISTENCIA AL ORGANO TECNICO DE RESPONSABILIDADES DEL CONGRESO DEL ESTADO DE JALISCO ASÍ COMO A LA CONTRALORÍA DEL ESTADO EN GUADLAJARA, JALISCO </a:t>
            </a:r>
          </a:p>
          <a:p>
            <a:endParaRPr lang="es-ES" sz="1200" b="1" dirty="0"/>
          </a:p>
          <a:p>
            <a:endParaRPr lang="es-ES_tradnl" sz="1200" b="1" dirty="0" smtClean="0"/>
          </a:p>
          <a:p>
            <a:endParaRPr lang="es-ES_tradnl" sz="1200" b="1" dirty="0" smtClean="0"/>
          </a:p>
          <a:p>
            <a:endParaRPr lang="es-ES_tradnl" sz="1200" b="1" dirty="0" smtClean="0"/>
          </a:p>
          <a:p>
            <a:pPr marL="0" indent="0">
              <a:buNone/>
            </a:pPr>
            <a:endParaRPr lang="es-ES" sz="1200" b="1" dirty="0"/>
          </a:p>
          <a:p>
            <a:endParaRPr lang="es-ES" sz="1200" b="1" dirty="0"/>
          </a:p>
          <a:p>
            <a:endParaRPr lang="es-ES" sz="1200" dirty="0" smtClean="0"/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5389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JUNIO 2018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En el transcurso de este mes se realizaron las actividades siguientes: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967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s-MX" dirty="0" smtClean="0"/>
              <a:t>Actividades realizadas: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295402" y="3023755"/>
            <a:ext cx="95007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200" dirty="0">
                <a:latin typeface="+mj-lt"/>
                <a:cs typeface="Arial" panose="020B0604020202020204" pitchFamily="34" charset="0"/>
              </a:rPr>
              <a:t>ASISTENCIA A LA INAUGURACIÒN DE LA ESCUELA DE MUSICA “ECOS” </a:t>
            </a:r>
            <a:endParaRPr lang="es-ES" sz="1200" dirty="0" smtClean="0">
              <a:latin typeface="+mj-lt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ELABORACION DE INFORMES A </a:t>
            </a:r>
            <a:r>
              <a:rPr lang="en-US" sz="1200" dirty="0" smtClean="0">
                <a:latin typeface="+mj-lt"/>
                <a:cs typeface="Arial" panose="020B0604020202020204" pitchFamily="34" charset="0"/>
              </a:rPr>
              <a:t>TRANSPARENCIA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200" dirty="0">
                <a:latin typeface="+mj-lt"/>
                <a:cs typeface="Arial" panose="020B0604020202020204" pitchFamily="34" charset="0"/>
              </a:rPr>
              <a:t>ACTIVIDADES DE OFICINA RELACIONADAS CON LA VERIFICACION A TODAS LAS AREAS Y DIRECCIONES PARA LA VERIFICACION DEL PROGRAMA AGENDA PARA EL DESARROLLO MUNICIPAL </a:t>
            </a:r>
            <a:r>
              <a:rPr lang="es-ES" sz="1200" dirty="0" smtClean="0">
                <a:latin typeface="+mj-lt"/>
                <a:cs typeface="Arial" panose="020B0604020202020204" pitchFamily="34" charset="0"/>
              </a:rPr>
              <a:t>2018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200" dirty="0">
                <a:latin typeface="+mj-lt"/>
                <a:cs typeface="Arial" panose="020B0604020202020204" pitchFamily="34" charset="0"/>
              </a:rPr>
              <a:t>VERIFICACIÓN DEL PROGRAMA AGENDA PARA EL DESARROLLO MUNICIPAL 2018 </a:t>
            </a:r>
            <a:endParaRPr lang="es-ES" sz="1200" dirty="0" smtClean="0">
              <a:latin typeface="+mj-lt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200" dirty="0">
                <a:latin typeface="+mj-lt"/>
                <a:cs typeface="Arial" panose="020B0604020202020204" pitchFamily="34" charset="0"/>
              </a:rPr>
              <a:t>ASISTENCIA A LA PRIMERA REUNION REGIONAL DE LA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200" dirty="0">
                <a:latin typeface="+mj-lt"/>
                <a:cs typeface="Arial" panose="020B0604020202020204" pitchFamily="34" charset="0"/>
              </a:rPr>
              <a:t>COMISION DE CONTRALORES  ESTADO- MUNICIPIOS, CON EL TEMA: ESTATUS DE CONTROL INTERNO” QUE TUVO VERIFICATIVO EN  ATENGUILLO, </a:t>
            </a:r>
            <a:r>
              <a:rPr lang="es-ES" sz="1200" dirty="0" smtClean="0">
                <a:latin typeface="+mj-lt"/>
                <a:cs typeface="Arial" panose="020B0604020202020204" pitchFamily="34" charset="0"/>
              </a:rPr>
              <a:t>JALISCO</a:t>
            </a:r>
            <a:endParaRPr lang="es-ES_tradnl" sz="1200" dirty="0" smtClean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_tradnl" sz="1200" dirty="0">
              <a:latin typeface="+mj-lt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_tradnl" sz="1200" dirty="0" smtClean="0">
              <a:latin typeface="+mj-lt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_tradnl" sz="1200" dirty="0">
              <a:latin typeface="+mj-lt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ES_tradnl" sz="1200" dirty="0" smtClean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_tradnl" sz="12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079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663" y="2285999"/>
            <a:ext cx="4769428" cy="36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AutoShape 2" descr="blob:https://web.whatsapp.com/aee05b02-9cd1-4081-81e1-0cdc3bc614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5" y="2556933"/>
            <a:ext cx="3574474" cy="331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03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083" y="2557463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2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083" y="2557463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41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083" y="2557463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1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15015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85601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UNIDAD DE CONTRALORÍA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MX" dirty="0" smtClean="0"/>
          </a:p>
          <a:p>
            <a:endParaRPr lang="es-MX" dirty="0" smtClean="0"/>
          </a:p>
          <a:p>
            <a:pPr algn="r"/>
            <a:r>
              <a:rPr lang="es-MX" dirty="0" smtClean="0"/>
              <a:t>ABG. MARIA GUADALUPE VERA HERNÁNDEZ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368" y="1024890"/>
            <a:ext cx="8095714" cy="455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6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80924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20001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OBJETIVO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Organizar </a:t>
            </a:r>
            <a:r>
              <a:rPr lang="es-MX" dirty="0"/>
              <a:t>y coordinar acciones de fiscalización, control y evaluación del uso del patrimonio y del gasto público en congruencia con el presupuesto de egresos del Municipio, así como del desempeño de los servidores públicos, para contribuir con la transparencia y rendición de cuentas a los ciudadanos.  </a:t>
            </a:r>
          </a:p>
        </p:txBody>
      </p:sp>
    </p:spTree>
    <p:extLst>
      <p:ext uri="{BB962C8B-B14F-4D97-AF65-F5344CB8AC3E}">
        <p14:creationId xmlns:p14="http://schemas.microsoft.com/office/powerpoint/2010/main" val="280908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MISIÓN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dirty="0"/>
          </a:p>
          <a:p>
            <a:pPr algn="just"/>
            <a:r>
              <a:rPr lang="es-MX" dirty="0"/>
              <a:t>Fomentar la cultura de la participación ciudadana respecto al cuidado, observancia vigilancia y protección del patrimonio del </a:t>
            </a:r>
            <a:r>
              <a:rPr lang="es-MX" dirty="0" smtClean="0"/>
              <a:t>municipio, así </a:t>
            </a:r>
            <a:r>
              <a:rPr lang="es-MX" dirty="0"/>
              <a:t>como impulsar y crear redes de cooperación y participación entre las instancias municipales, para juntos </a:t>
            </a:r>
            <a:r>
              <a:rPr lang="es-MX" dirty="0" smtClean="0"/>
              <a:t>para lograr el fortalecimiento de los </a:t>
            </a:r>
            <a:r>
              <a:rPr lang="es-MX" dirty="0"/>
              <a:t>valores del H. Ayuntamiento de </a:t>
            </a:r>
            <a:r>
              <a:rPr lang="es-MX" dirty="0" smtClean="0"/>
              <a:t>Mascota, Jalisco. </a:t>
            </a:r>
          </a:p>
          <a:p>
            <a:pPr marL="0" indent="0" algn="just">
              <a:buNone/>
            </a:pP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72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pPr algn="just"/>
            <a:r>
              <a:rPr lang="es-MX" dirty="0" smtClean="0"/>
              <a:t>Coadyuvar al desarrollo y crecimiento del municipio al que servimos, mediante la supervisión y evaluación permanente de los programas y acciones del Gobierno, a fin de vigilar que estos se cumplan en tiempo y con transparencia, honestidad, a bajo costo y estricto apedo a la normatividad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35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MX" dirty="0" smtClean="0"/>
          </a:p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4000" b="1" dirty="0" smtClean="0"/>
              <a:t>REPORTE TRIMESTRAL</a:t>
            </a:r>
          </a:p>
          <a:p>
            <a:pPr marL="0" indent="0" algn="ctr">
              <a:buNone/>
            </a:pPr>
            <a:r>
              <a:rPr lang="es-MX" sz="2000" b="1" dirty="0" smtClean="0"/>
              <a:t>ABRIL – JUNIO 2018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525934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ABRIL 2018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En el presente mes se realizaron las siguientes actividades: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45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_tradnl" sz="1200" b="1" dirty="0" smtClean="0"/>
          </a:p>
          <a:p>
            <a:pPr lvl="0">
              <a:buClr>
                <a:srgbClr val="83992A"/>
              </a:buClr>
            </a:pPr>
            <a:endParaRPr lang="es-ES_tradnl" sz="1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Clr>
                <a:srgbClr val="83992A"/>
              </a:buClr>
            </a:pPr>
            <a:r>
              <a:rPr lang="es-ES_tradnl" sz="1200" b="1" dirty="0">
                <a:latin typeface="Garamond" panose="02020404030301010803" pitchFamily="18" charset="0"/>
              </a:rPr>
              <a:t>REALIZACION DE </a:t>
            </a:r>
            <a:r>
              <a:rPr lang="es-ES_tradnl" sz="1200" b="1" dirty="0" smtClean="0">
                <a:latin typeface="Garamond" panose="02020404030301010803" pitchFamily="18" charset="0"/>
              </a:rPr>
              <a:t>INFORME MENSUAL A </a:t>
            </a:r>
            <a:r>
              <a:rPr lang="es-ES_tradnl" sz="1200" b="1" dirty="0">
                <a:latin typeface="Garamond" panose="02020404030301010803" pitchFamily="18" charset="0"/>
              </a:rPr>
              <a:t>TRANSPARENCIA</a:t>
            </a:r>
          </a:p>
          <a:p>
            <a:pPr lvl="0">
              <a:buClr>
                <a:srgbClr val="83992A"/>
              </a:buClr>
            </a:pPr>
            <a:r>
              <a:rPr lang="es-ES_tradnl" sz="1200" b="1" dirty="0" smtClean="0">
                <a:latin typeface="Garamond" panose="02020404030301010803" pitchFamily="18" charset="0"/>
                <a:ea typeface="Arial Unicode MS" panose="020B0604020202020204" pitchFamily="34" charset="-128"/>
                <a:cs typeface="Calibri" panose="020F0502020204030204" pitchFamily="34" charset="0"/>
              </a:rPr>
              <a:t>ASISTENCIA AL TALLER </a:t>
            </a:r>
            <a:r>
              <a:rPr lang="es-ES_tradnl" sz="1200" dirty="0" smtClean="0">
                <a:latin typeface="Garamond" panose="02020404030301010803" pitchFamily="18" charset="0"/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lang="es-ES_tradnl" sz="1200" b="1" dirty="0" smtClean="0">
                <a:latin typeface="Garamond" panose="02020404030301010803" pitchFamily="18" charset="0"/>
                <a:ea typeface="Arial Unicode MS" panose="020B0604020202020204" pitchFamily="34" charset="-128"/>
                <a:cs typeface="Calibri" panose="020F0502020204030204" pitchFamily="34" charset="0"/>
              </a:rPr>
              <a:t>PRIMERA REUNIÓN REGIONAL DE LA COMISIÓN DE CONTRALORES MUNICIPIOS-ESTADO CCME,  CON EL TEMA DECLARACIÓN DE SITUACIÓN PATRIMONIAL Y DE INTERÉS </a:t>
            </a:r>
            <a:endParaRPr lang="en-US" sz="1200" b="1" dirty="0" smtClean="0">
              <a:latin typeface="Garamond" panose="02020404030301010803" pitchFamily="18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lvl="0">
              <a:buClr>
                <a:srgbClr val="83992A"/>
              </a:buClr>
            </a:pPr>
            <a:r>
              <a:rPr lang="es-ES_tradnl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 pitchFamily="18" charset="0"/>
                <a:ea typeface="Arial Unicode MS" panose="020B0604020202020204" pitchFamily="34" charset="-128"/>
                <a:cs typeface="Calibri" panose="020F0502020204030204" pitchFamily="34" charset="0"/>
              </a:rPr>
              <a:t>ACTIVIDADES DE OFICINA</a:t>
            </a:r>
          </a:p>
          <a:p>
            <a:pPr marL="0" lvl="0" indent="0">
              <a:buClr>
                <a:srgbClr val="83992A"/>
              </a:buClr>
              <a:buNone/>
            </a:pPr>
            <a:endParaRPr lang="es-ES_tradnl" sz="1200" b="1" dirty="0" smtClean="0"/>
          </a:p>
          <a:p>
            <a:pPr lvl="0">
              <a:buClr>
                <a:srgbClr val="83992A"/>
              </a:buClr>
            </a:pPr>
            <a:r>
              <a:rPr lang="es-ES_tradnl" sz="1200" b="1" dirty="0"/>
              <a:t>ELABORACIÓN DE INFORME TRIMESTRAL DE </a:t>
            </a:r>
            <a:r>
              <a:rPr lang="es-ES_tradnl" sz="1200" b="1" dirty="0" smtClean="0"/>
              <a:t>TRANSPARENCIA</a:t>
            </a:r>
          </a:p>
          <a:p>
            <a:pPr lvl="0">
              <a:buClr>
                <a:srgbClr val="83992A"/>
              </a:buClr>
            </a:pPr>
            <a:endParaRPr lang="es-ES_tradnl" sz="1200" b="1" dirty="0" smtClean="0"/>
          </a:p>
          <a:p>
            <a:pPr lvl="0">
              <a:buClr>
                <a:srgbClr val="83992A"/>
              </a:buClr>
            </a:pPr>
            <a:endParaRPr lang="es-ES_tradnl" sz="1200" b="1" dirty="0" smtClean="0"/>
          </a:p>
          <a:p>
            <a:pPr lvl="0">
              <a:buClr>
                <a:srgbClr val="83992A"/>
              </a:buClr>
            </a:pPr>
            <a:endParaRPr lang="es-ES" sz="1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90837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MAYO 2018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Durante este mes se llevaron a cabo las siguientes actividades: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6851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741</TotalTime>
  <Words>394</Words>
  <Application>Microsoft Office PowerPoint</Application>
  <PresentationFormat>Panorámica</PresentationFormat>
  <Paragraphs>66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 Unicode MS</vt:lpstr>
      <vt:lpstr>Arial</vt:lpstr>
      <vt:lpstr>Calibri</vt:lpstr>
      <vt:lpstr>Garamond</vt:lpstr>
      <vt:lpstr>Wingdings</vt:lpstr>
      <vt:lpstr>Orgánico</vt:lpstr>
      <vt:lpstr>UNIDAD DE CONTRALORÍA</vt:lpstr>
      <vt:lpstr>UNIDAD DE CONTRALORÍA</vt:lpstr>
      <vt:lpstr> OBJETIVO </vt:lpstr>
      <vt:lpstr>MISIÓN</vt:lpstr>
      <vt:lpstr>VISIÓN</vt:lpstr>
      <vt:lpstr>Presentación de PowerPoint</vt:lpstr>
      <vt:lpstr>ABRIL 2018</vt:lpstr>
      <vt:lpstr>Presentación de PowerPoint</vt:lpstr>
      <vt:lpstr>MAYO 2018</vt:lpstr>
      <vt:lpstr>Actividades realizadas:</vt:lpstr>
      <vt:lpstr>JUNIO 2018</vt:lpstr>
      <vt:lpstr>Actividades realizadas: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CONTRALORÍA</dc:title>
  <dc:creator>Acer</dc:creator>
  <cp:lastModifiedBy>Windows User</cp:lastModifiedBy>
  <cp:revision>54</cp:revision>
  <dcterms:created xsi:type="dcterms:W3CDTF">2017-07-04T17:51:59Z</dcterms:created>
  <dcterms:modified xsi:type="dcterms:W3CDTF">2018-07-10T19:26:38Z</dcterms:modified>
</cp:coreProperties>
</file>