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96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6E36E2-A847-47AE-A880-7520E79CCA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37D5ED9-C8E1-4F45-B3FB-9AAA82A57E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DF570F-F888-44CF-8B35-B20537C30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DA08C-1CB0-4B4D-99F7-B8F55E2B31A7}" type="datetimeFigureOut">
              <a:rPr lang="es-MX" smtClean="0"/>
              <a:t>03/05/2018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AAC652B-908B-4530-AF6B-3D3856634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84FC78-6873-4AC4-927A-339E091BB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1E3D-5209-48CB-AAF2-5568622D87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12803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A1C861-FB8E-4694-8A68-BAE9E0668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9317CFC-A9BD-4F18-ABD2-1885414933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D5D12D-F376-4844-B9F4-E6EF47635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DA08C-1CB0-4B4D-99F7-B8F55E2B31A7}" type="datetimeFigureOut">
              <a:rPr lang="es-MX" smtClean="0"/>
              <a:t>03/05/2018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1E91E4-DC5A-4FC1-9DF0-DD3452A3E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6B6879-4F9A-40FF-977D-D90F35573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1E3D-5209-48CB-AAF2-5568622D87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2799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B402BEB-5250-46E7-A0F4-0E94B4B8F4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D4E08EB-E1B0-4E94-813B-43A2F74CD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E452D54-D7E1-4C70-BFE7-86E9B564E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DA08C-1CB0-4B4D-99F7-B8F55E2B31A7}" type="datetimeFigureOut">
              <a:rPr lang="es-MX" smtClean="0"/>
              <a:t>03/05/2018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71BECD-B0AB-44C4-8FA3-84DFC4C23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AA7BF0-4E63-423A-B492-D45725D5F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1E3D-5209-48CB-AAF2-5568622D87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6174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126C44-E110-4B6A-B236-E83EB08CA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32DA5B-DA59-4080-AD62-2033DC935E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ADF910-63A9-4CCF-B689-8D2E7E263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DA08C-1CB0-4B4D-99F7-B8F55E2B31A7}" type="datetimeFigureOut">
              <a:rPr lang="es-MX" smtClean="0"/>
              <a:t>03/05/2018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4E111D-4349-4E56-B88B-ABE043177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FECA7E-EB32-4A13-ACC0-83A491585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1E3D-5209-48CB-AAF2-5568622D87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40305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B24E3C-FCAD-465A-9271-E646C3102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86686E7-CF9B-4B84-A414-D8C0518E7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80011A-DFFC-4471-A6ED-6DA8E90D6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DA08C-1CB0-4B4D-99F7-B8F55E2B31A7}" type="datetimeFigureOut">
              <a:rPr lang="es-MX" smtClean="0"/>
              <a:t>03/05/2018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205156-B04C-43C8-BF57-6D4A99A26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48D6C74-00EF-44CE-8A33-D78CEA960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1E3D-5209-48CB-AAF2-5568622D87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80923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921AF9-F651-4994-85D7-F560DF603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A6646E-63E8-4357-9F75-1F492E2ECE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68D5561-4D33-4CBB-AB22-0C8A8219F0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D4CAAF5-3E2D-4D3E-96E6-EBB461D4E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DA08C-1CB0-4B4D-99F7-B8F55E2B31A7}" type="datetimeFigureOut">
              <a:rPr lang="es-MX" smtClean="0"/>
              <a:t>03/05/2018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0D98D46-328D-4F5A-B1A5-034BFA847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266B566-C52F-41F8-9D58-A7180AC67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1E3D-5209-48CB-AAF2-5568622D87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7595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8C5FE8-F7AC-4047-93CD-4A17B8C62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A1F1994-66FA-4B86-98EE-1C232643B9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416F5C6-19E0-4CC9-B41B-2D48566B01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121D39C-A1DD-4B16-A4D4-C824990F42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96FC5C4-1DA0-4B03-89FD-423BC8B084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ADE723D-6133-4E07-969B-229038303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DA08C-1CB0-4B4D-99F7-B8F55E2B31A7}" type="datetimeFigureOut">
              <a:rPr lang="es-MX" smtClean="0"/>
              <a:t>03/05/2018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F67C401-1C41-4724-89BE-74D91E0AF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10FD8BE-BDE8-4C63-BC78-6940C7048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1E3D-5209-48CB-AAF2-5568622D87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02692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546CC6-C855-4A5E-AABA-875D6590B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762EB39-6711-4235-9648-CCDF76061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DA08C-1CB0-4B4D-99F7-B8F55E2B31A7}" type="datetimeFigureOut">
              <a:rPr lang="es-MX" smtClean="0"/>
              <a:t>03/05/2018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8AC7C8E-F2B3-434E-878F-8E639945B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2E1868C-299D-4338-8850-DF8276B4F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1E3D-5209-48CB-AAF2-5568622D87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36626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5657B92-66A2-4DBA-A254-1CF3A95EE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DA08C-1CB0-4B4D-99F7-B8F55E2B31A7}" type="datetimeFigureOut">
              <a:rPr lang="es-MX" smtClean="0"/>
              <a:t>03/05/2018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83A903F-B242-411B-8BDA-7524865B7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F1740A0-05E1-4F4C-A913-FB624CD69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1E3D-5209-48CB-AAF2-5568622D87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8752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B40102-C835-49B1-BD2E-DCA02945A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B7533D-C895-4086-95B7-D330B4070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1EA1D0F-A8F2-4B1D-936D-A1285ACE61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683F2BF-65C7-409C-8DC0-9C47EBCAD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DA08C-1CB0-4B4D-99F7-B8F55E2B31A7}" type="datetimeFigureOut">
              <a:rPr lang="es-MX" smtClean="0"/>
              <a:t>03/05/2018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87A925-FCED-43A7-81BA-41877E5E0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6F300F1-6DD2-4BAF-8E79-FB536CC17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1E3D-5209-48CB-AAF2-5568622D87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44399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77F766-7A91-47A8-A015-833B52ABC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76FC7A2-F44E-412A-8835-157F1DBDF9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8AC8134-97F0-4DD1-991A-B32422402A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649AB5-0306-4021-B84F-7EDC6468D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DA08C-1CB0-4B4D-99F7-B8F55E2B31A7}" type="datetimeFigureOut">
              <a:rPr lang="es-MX" smtClean="0"/>
              <a:t>03/05/2018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BEA765-75A9-4367-86E1-D5A5723DF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BB7493E-8F9E-4C60-A48C-AE9E9B19D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1E3D-5209-48CB-AAF2-5568622D87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40445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643028C-34BC-4AE3-98D5-DF54EA4FF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517FA5-F0BD-4DB0-AE02-71FB1CD2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74B4818-76CE-4FAF-9639-E0E2B648D7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DA08C-1CB0-4B4D-99F7-B8F55E2B31A7}" type="datetimeFigureOut">
              <a:rPr lang="es-MX" smtClean="0"/>
              <a:t>03/05/2018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CCAA81-3BE0-4D48-9083-68B5CFA30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67A44D-6450-4ED3-9269-AB33EA752E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1E3D-5209-48CB-AAF2-5568622D87A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57683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.gif"/><Relationship Id="rId4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.gif"/><Relationship Id="rId4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3.gif"/><Relationship Id="rId4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3.gif"/><Relationship Id="rId4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3.gif"/><Relationship Id="rId4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3.gif"/><Relationship Id="rId4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3.gif"/><Relationship Id="rId4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3.gif"/><Relationship Id="rId4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3.gif"/><Relationship Id="rId4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3.gif"/><Relationship Id="rId4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.gif"/><Relationship Id="rId4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.gif"/><Relationship Id="rId4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.gif"/><Relationship Id="rId4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.gif"/><Relationship Id="rId4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.gif"/><Relationship Id="rId4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gif"/><Relationship Id="rId4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.gif"/><Relationship Id="rId4" Type="http://schemas.openxmlformats.org/officeDocument/2006/relationships/hyperlink" Target="http://www.google.com.mx/url?sa=i&amp;rct=j&amp;q=&amp;esrc=s&amp;source=images&amp;cd=&amp;cad=rja&amp;uact=8&amp;ved=0CAcQjRxqFQoTCJnXzLqv8scCFcyigAodonwJ4A&amp;url=http://www.mascota.jalisco.gob.mx/conocenos/EscudoArmas.html&amp;bvm=bv.102537793,d.eXY&amp;psig=AFQjCNF4VPvJcRbXLtDA6bjRDi11tQrOWw&amp;ust=144217734241574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2" y="225437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4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F2919730-8AC4-43FA-A703-16BBCC6816AE}"/>
              </a:ext>
            </a:extLst>
          </p:cNvPr>
          <p:cNvSpPr/>
          <p:nvPr/>
        </p:nvSpPr>
        <p:spPr>
          <a:xfrm>
            <a:off x="1508789" y="2123810"/>
            <a:ext cx="9240252" cy="407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400" b="1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INSTANCIA MUNICIPAL DE LA MUJER</a:t>
            </a:r>
            <a:endParaRPr lang="es-MX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400" b="1" dirty="0">
                <a:effectLst/>
                <a:latin typeface="Bodoni MT" panose="02070603080606020203" pitchFamily="18" charset="0"/>
                <a:ea typeface="Calibri" panose="020F0502020204030204" pitchFamily="34" charset="0"/>
                <a:cs typeface="Arial" panose="020B0604020202020204" pitchFamily="34" charset="0"/>
              </a:rPr>
              <a:t>MASCOTA, JALISCO </a:t>
            </a:r>
            <a:endParaRPr lang="es-MX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MX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PRESENTADO POR:</a:t>
            </a:r>
            <a:endParaRPr lang="es-MX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LUZ ISELA LÓPEZ RAMOS</a:t>
            </a:r>
            <a:endParaRPr lang="es-MX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TITULAR DEL AREA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s-MX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es-MX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MX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16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2" y="225437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4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E5FC45E-2945-44AD-ADBE-47C0C6570E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6188" y="1368436"/>
            <a:ext cx="6839847" cy="456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3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71DACD6B-8EE3-47B6-B23C-362E595F16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09530"/>
            <a:ext cx="9144000" cy="2584174"/>
          </a:xfrm>
        </p:spPr>
        <p:txBody>
          <a:bodyPr>
            <a:normAutofit/>
          </a:bodyPr>
          <a:lstStyle/>
          <a:p>
            <a:pPr algn="just"/>
            <a:r>
              <a:rPr lang="es-MX" sz="3600" dirty="0"/>
              <a:t>Elaboración de continuidad de proyecto de transversalidad en el cual se solicitaron variación de documentos entregar y enviar vía físico y por correo electrónico. </a:t>
            </a:r>
          </a:p>
        </p:txBody>
      </p:sp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2" y="225437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4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</p:spTree>
    <p:extLst>
      <p:ext uri="{BB962C8B-B14F-4D97-AF65-F5344CB8AC3E}">
        <p14:creationId xmlns:p14="http://schemas.microsoft.com/office/powerpoint/2010/main" val="339561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E055DC-1B19-4EBD-8CB4-8527BDE5C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9876" y="1943998"/>
            <a:ext cx="9144000" cy="2387600"/>
          </a:xfrm>
        </p:spPr>
        <p:txBody>
          <a:bodyPr>
            <a:normAutofit/>
          </a:bodyPr>
          <a:lstStyle/>
          <a:p>
            <a:r>
              <a:rPr lang="es-MX" sz="11500" dirty="0"/>
              <a:t>FEBRERO </a:t>
            </a:r>
          </a:p>
        </p:txBody>
      </p:sp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083" y="225436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4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</p:spTree>
    <p:extLst>
      <p:ext uri="{BB962C8B-B14F-4D97-AF65-F5344CB8AC3E}">
        <p14:creationId xmlns:p14="http://schemas.microsoft.com/office/powerpoint/2010/main" val="44761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71DACD6B-8EE3-47B6-B23C-362E595F16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22783"/>
            <a:ext cx="9144000" cy="3535017"/>
          </a:xfrm>
        </p:spPr>
        <p:txBody>
          <a:bodyPr/>
          <a:lstStyle/>
          <a:p>
            <a:r>
              <a:rPr lang="es-MX" dirty="0"/>
              <a:t>En el mes de febrero se impartieron 5 platicas prematrimoniales, 2 asesorías a mujeres que desean tener manutención por parte de su ex paraje.</a:t>
            </a:r>
          </a:p>
          <a:p>
            <a:r>
              <a:rPr lang="es-MX" dirty="0"/>
              <a:t>Salieron 2 oficios para dependencias de la presidencia con distintas finalidades cada uno. </a:t>
            </a:r>
          </a:p>
          <a:p>
            <a:endParaRPr lang="es-MX" dirty="0"/>
          </a:p>
        </p:txBody>
      </p:sp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2" y="225437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4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</p:spTree>
    <p:extLst>
      <p:ext uri="{BB962C8B-B14F-4D97-AF65-F5344CB8AC3E}">
        <p14:creationId xmlns:p14="http://schemas.microsoft.com/office/powerpoint/2010/main" val="326708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71DACD6B-8EE3-47B6-B23C-362E595F16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56522"/>
            <a:ext cx="9144000" cy="3601278"/>
          </a:xfrm>
        </p:spPr>
        <p:txBody>
          <a:bodyPr/>
          <a:lstStyle/>
          <a:p>
            <a:r>
              <a:rPr lang="es-MX" dirty="0"/>
              <a:t>Curso de transparencia para subir todos los datos del años 2016-2017 en tres días de capacitación.</a:t>
            </a:r>
          </a:p>
        </p:txBody>
      </p:sp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2" y="225437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4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A7F0C75-973F-46DB-B00F-F53F306638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4395" y="2549157"/>
            <a:ext cx="3503209" cy="350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9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71DACD6B-8EE3-47B6-B23C-362E595F16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22783"/>
            <a:ext cx="9144000" cy="3535017"/>
          </a:xfrm>
        </p:spPr>
        <p:txBody>
          <a:bodyPr>
            <a:normAutofit/>
          </a:bodyPr>
          <a:lstStyle/>
          <a:p>
            <a:pPr algn="just"/>
            <a:r>
              <a:rPr lang="es-MX" sz="3600" dirty="0"/>
              <a:t>Revisión del proyecto por parte del INMUJERES, solicitando punto de acuerdo de la sesión de cabildo de aprobación de punto de aceptación a participar en el proyecto.</a:t>
            </a:r>
          </a:p>
        </p:txBody>
      </p:sp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2" y="225437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4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</p:spTree>
    <p:extLst>
      <p:ext uri="{BB962C8B-B14F-4D97-AF65-F5344CB8AC3E}">
        <p14:creationId xmlns:p14="http://schemas.microsoft.com/office/powerpoint/2010/main" val="384894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71DACD6B-8EE3-47B6-B23C-362E595F16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93844"/>
            <a:ext cx="9144000" cy="1143000"/>
          </a:xfrm>
        </p:spPr>
        <p:txBody>
          <a:bodyPr/>
          <a:lstStyle/>
          <a:p>
            <a:r>
              <a:rPr lang="es-MX" dirty="0"/>
              <a:t>Entrega de lente de personas del municipio y comunidades que asistieron a la campaña de salud visual el mes de Enero.</a:t>
            </a:r>
          </a:p>
        </p:txBody>
      </p:sp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2" y="225437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4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4F6F4EF-FB2F-4212-8275-79A3D2B133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3709" y="3736699"/>
            <a:ext cx="3014879" cy="20449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D728021-5781-4323-8A7D-5F571E4A58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0218" y="3736699"/>
            <a:ext cx="3810000" cy="204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4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71DACD6B-8EE3-47B6-B23C-362E595F16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16765"/>
            <a:ext cx="9144000" cy="1921565"/>
          </a:xfrm>
        </p:spPr>
        <p:txBody>
          <a:bodyPr/>
          <a:lstStyle/>
          <a:p>
            <a:r>
              <a:rPr lang="es-MX" dirty="0"/>
              <a:t>Participación en la feria del taco apoyando a la venta de agua a mujeres que padecen cáncer de mama y apoyando a la reina en vestimenta y maquillaje.</a:t>
            </a:r>
          </a:p>
        </p:txBody>
      </p:sp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2" y="225437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4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8479405-4A93-4D22-BF05-737C6F0BB0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2975" y="2702257"/>
            <a:ext cx="3578086" cy="390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1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2" y="225437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4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3C452F1-15B1-4947-9477-900EDE449E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155" y="1508909"/>
            <a:ext cx="4028872" cy="267752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C7E1CED-FFB7-468C-A961-743730BD68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0556" y="1508909"/>
            <a:ext cx="4320209" cy="287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5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2" y="225437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4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D897DF7-412E-4E9A-AA1E-71192F7A13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643" y="1608509"/>
            <a:ext cx="4320209" cy="287113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039FEB4-EDD0-4224-AB14-D31FC8B4BD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2806285"/>
            <a:ext cx="5035826" cy="334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86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E055DC-1B19-4EBD-8CB4-8527BDE5C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7950" y="2235200"/>
            <a:ext cx="9144000" cy="2387600"/>
          </a:xfrm>
        </p:spPr>
        <p:txBody>
          <a:bodyPr/>
          <a:lstStyle/>
          <a:p>
            <a:r>
              <a:rPr lang="es-MX" dirty="0"/>
              <a:t>TRIMESTRAL </a:t>
            </a:r>
            <a:br>
              <a:rPr lang="es-MX" dirty="0"/>
            </a:br>
            <a:r>
              <a:rPr lang="es-MX" dirty="0"/>
              <a:t>ENERO-MARZO</a:t>
            </a:r>
          </a:p>
        </p:txBody>
      </p:sp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083" y="157169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4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</p:spTree>
    <p:extLst>
      <p:ext uri="{BB962C8B-B14F-4D97-AF65-F5344CB8AC3E}">
        <p14:creationId xmlns:p14="http://schemas.microsoft.com/office/powerpoint/2010/main" val="148968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71DACD6B-8EE3-47B6-B23C-362E595F16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96278"/>
            <a:ext cx="9144000" cy="3561522"/>
          </a:xfrm>
        </p:spPr>
        <p:txBody>
          <a:bodyPr>
            <a:normAutofit/>
          </a:bodyPr>
          <a:lstStyle/>
          <a:p>
            <a:r>
              <a:rPr lang="es-MX" sz="19900" dirty="0"/>
              <a:t>MARZO</a:t>
            </a:r>
          </a:p>
        </p:txBody>
      </p:sp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2" y="225437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4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</p:spTree>
    <p:extLst>
      <p:ext uri="{BB962C8B-B14F-4D97-AF65-F5344CB8AC3E}">
        <p14:creationId xmlns:p14="http://schemas.microsoft.com/office/powerpoint/2010/main" val="368848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71DACD6B-8EE3-47B6-B23C-362E595F16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537252"/>
            <a:ext cx="9144000" cy="4532244"/>
          </a:xfrm>
        </p:spPr>
        <p:txBody>
          <a:bodyPr/>
          <a:lstStyle/>
          <a:p>
            <a:pPr algn="just"/>
            <a:r>
              <a:rPr lang="es-MX" sz="3600" dirty="0"/>
              <a:t>Se tuvieron dos reuniones una con contraloría y otra con presidente y directores para Asuntos varios. </a:t>
            </a:r>
          </a:p>
          <a:p>
            <a:pPr algn="just"/>
            <a:r>
              <a:rPr lang="es-MX" sz="3600" dirty="0"/>
              <a:t>2 oficios para distintas áreas para solicitud por el día de la mujer.</a:t>
            </a:r>
          </a:p>
          <a:p>
            <a:pPr algn="just"/>
            <a:r>
              <a:rPr lang="es-MX" sz="3600" dirty="0"/>
              <a:t>Entrega de solicitud del área para transparencia. </a:t>
            </a:r>
          </a:p>
          <a:p>
            <a:endParaRPr lang="es-MX" dirty="0"/>
          </a:p>
        </p:txBody>
      </p:sp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2" y="225437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4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</p:spTree>
    <p:extLst>
      <p:ext uri="{BB962C8B-B14F-4D97-AF65-F5344CB8AC3E}">
        <p14:creationId xmlns:p14="http://schemas.microsoft.com/office/powerpoint/2010/main" val="62745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71DACD6B-8EE3-47B6-B23C-362E595F16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56522"/>
            <a:ext cx="9144000" cy="3601278"/>
          </a:xfrm>
        </p:spPr>
        <p:txBody>
          <a:bodyPr>
            <a:normAutofit/>
          </a:bodyPr>
          <a:lstStyle/>
          <a:p>
            <a:pPr algn="just"/>
            <a:r>
              <a:rPr lang="es-MX" sz="3600" dirty="0"/>
              <a:t>Solicitud de tarjeta del día de la madre para el Ing. Nicolás Briseño. </a:t>
            </a:r>
          </a:p>
          <a:p>
            <a:pPr algn="just"/>
            <a:r>
              <a:rPr lang="es-MX" sz="3600" dirty="0"/>
              <a:t>Solicitud con la regidora de equidad de genero de flores para entrega el día 8 de Marzo entregar a las mujeres del municipio.</a:t>
            </a:r>
          </a:p>
        </p:txBody>
      </p:sp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2" y="225437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4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</p:spTree>
    <p:extLst>
      <p:ext uri="{BB962C8B-B14F-4D97-AF65-F5344CB8AC3E}">
        <p14:creationId xmlns:p14="http://schemas.microsoft.com/office/powerpoint/2010/main" val="129613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2" y="225437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4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D71589C-CE37-4189-843A-D9ED5E87F2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713" y="1659420"/>
            <a:ext cx="4197626" cy="314822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C90E7D9-C5D2-498C-BDAB-8AF6F6C4C7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2761" y="2774673"/>
            <a:ext cx="4213771" cy="314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59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2" y="225437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4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  <p:pic>
        <p:nvPicPr>
          <p:cNvPr id="1026" name="Picture 2" descr="https://scontent.fgdl5-1.fna.fbcdn.net/v/t1.15752-0/s261x260/31649311_1632067190174344_480068784099426304_n.jpg?_nc_cat=0&amp;oh=738f83a07945365cf925b69ba7cafb8f&amp;oe=5B96198E">
            <a:extLst>
              <a:ext uri="{FF2B5EF4-FFF2-40B4-BE49-F238E27FC236}">
                <a16:creationId xmlns:a16="http://schemas.microsoft.com/office/drawing/2014/main" id="{135DD596-14F6-4257-87AB-B69C59343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97" y="1731687"/>
            <a:ext cx="4344020" cy="324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A879FEF-22B1-4E9C-BB4F-63708B9603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7897" y="2929981"/>
            <a:ext cx="4868299" cy="324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62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71DACD6B-8EE3-47B6-B23C-362E595F16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107096"/>
            <a:ext cx="9144000" cy="1321904"/>
          </a:xfrm>
        </p:spPr>
        <p:txBody>
          <a:bodyPr/>
          <a:lstStyle/>
          <a:p>
            <a:r>
              <a:rPr lang="es-MX" dirty="0"/>
              <a:t>Comida para el sindicato de mujeres en la presidencia por parte del presidente por el día internacional de la mujer.</a:t>
            </a:r>
          </a:p>
        </p:txBody>
      </p:sp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2" y="225437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4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403F8F3-5920-492C-9A84-CC285B50D7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366" y="3118777"/>
            <a:ext cx="3396104" cy="276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6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71DACD6B-8EE3-47B6-B23C-362E595F16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70991"/>
            <a:ext cx="9144000" cy="3786809"/>
          </a:xfrm>
        </p:spPr>
        <p:txBody>
          <a:bodyPr>
            <a:normAutofit/>
          </a:bodyPr>
          <a:lstStyle/>
          <a:p>
            <a:pPr algn="just"/>
            <a:r>
              <a:rPr lang="es-MX" sz="3600" dirty="0"/>
              <a:t>Para el evento del día internacional de la mujer se busco patrocinadores para regalos para las mujeres así como el patrocinio del mariachi Navidad.</a:t>
            </a:r>
          </a:p>
        </p:txBody>
      </p:sp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2" y="225437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4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</p:spTree>
    <p:extLst>
      <p:ext uri="{BB962C8B-B14F-4D97-AF65-F5344CB8AC3E}">
        <p14:creationId xmlns:p14="http://schemas.microsoft.com/office/powerpoint/2010/main" val="4562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71DACD6B-8EE3-47B6-B23C-362E595F16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49287"/>
            <a:ext cx="9144000" cy="3508513"/>
          </a:xfrm>
        </p:spPr>
        <p:txBody>
          <a:bodyPr>
            <a:normAutofit/>
          </a:bodyPr>
          <a:lstStyle/>
          <a:p>
            <a:pPr algn="just"/>
            <a:r>
              <a:rPr lang="es-MX" sz="3200" dirty="0"/>
              <a:t>Se impartieron dos cursos de equidad de genero en la primaria UNION Y PROGRESO con la finalidad de que conozcan y entiendan la equidad e igualdad de genero así como conocer el por que se dio el día 8 de Marzo Dia Internacional de la Mujer. </a:t>
            </a:r>
          </a:p>
        </p:txBody>
      </p:sp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2" y="225437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4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</p:spTree>
    <p:extLst>
      <p:ext uri="{BB962C8B-B14F-4D97-AF65-F5344CB8AC3E}">
        <p14:creationId xmlns:p14="http://schemas.microsoft.com/office/powerpoint/2010/main" val="335112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B0F9DDF-BC26-422B-B178-AA77DEE13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67" y="1668818"/>
            <a:ext cx="2797037" cy="3729383"/>
          </a:xfrm>
          <a:prstGeom prst="rect">
            <a:avLst/>
          </a:prstGeom>
        </p:spPr>
      </p:pic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2" y="225437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5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382C185-5BCF-464B-9E89-708C22D196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5276" y="1518626"/>
            <a:ext cx="3022324" cy="402976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B908600-EF76-4F53-A0C6-588F1D7B9E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3572" y="1431384"/>
            <a:ext cx="2956274" cy="402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2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2" y="225437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4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9E07615-8446-4DC8-960B-A8DA2F829B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078" y="1931954"/>
            <a:ext cx="3992122" cy="299409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F56C600-6A68-45E5-A188-C9F866E2C3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2979" y="2037967"/>
            <a:ext cx="3217459" cy="299409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471E140-3558-4993-9343-F7830A9FB8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14217" y="2037967"/>
            <a:ext cx="2618919" cy="317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2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E055DC-1B19-4EBD-8CB4-8527BDE5C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1804" y="2831894"/>
            <a:ext cx="9144000" cy="2387600"/>
          </a:xfrm>
        </p:spPr>
        <p:txBody>
          <a:bodyPr>
            <a:normAutofit/>
          </a:bodyPr>
          <a:lstStyle/>
          <a:p>
            <a:r>
              <a:rPr lang="es-MX" sz="16600" dirty="0"/>
              <a:t>ENERO</a:t>
            </a:r>
          </a:p>
        </p:txBody>
      </p:sp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2" y="225437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4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</p:spTree>
    <p:extLst>
      <p:ext uri="{BB962C8B-B14F-4D97-AF65-F5344CB8AC3E}">
        <p14:creationId xmlns:p14="http://schemas.microsoft.com/office/powerpoint/2010/main" val="52776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71DACD6B-8EE3-47B6-B23C-362E595F16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36035"/>
            <a:ext cx="9144000" cy="2107095"/>
          </a:xfrm>
        </p:spPr>
        <p:txBody>
          <a:bodyPr>
            <a:normAutofit/>
          </a:bodyPr>
          <a:lstStyle/>
          <a:p>
            <a:pPr algn="just"/>
            <a:r>
              <a:rPr lang="es-MX" sz="4000" dirty="0"/>
              <a:t>Se realizo el evento del día de la mujer para las mujeres del municipio con una serenata con el mariachi navidad.</a:t>
            </a:r>
          </a:p>
        </p:txBody>
      </p:sp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2" y="225437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4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BFC55E8-3A83-4DEF-88F0-D6E079C674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6226" y="3429000"/>
            <a:ext cx="4240696" cy="281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3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2" y="225437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4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78E1B4F-6522-4C82-817F-30EFC04BE1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154" y="1921564"/>
            <a:ext cx="4479446" cy="239864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B758059-C802-47CB-8C75-CC546A5DCF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1709" y="1921564"/>
            <a:ext cx="4189124" cy="261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56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2" y="225437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4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169FA02-5FB4-41AC-B665-E774EC871C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810" y="1834045"/>
            <a:ext cx="4439478" cy="295040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5EB833D-899C-4AFB-A53F-2A3CECCAC7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723" y="1834044"/>
            <a:ext cx="4439479" cy="295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2" y="225437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4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5192961-C536-4301-8051-91517BA3D5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346" y="1368436"/>
            <a:ext cx="4452731" cy="295921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E5F79F4-4A69-40B5-9456-AC60284AC6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2778242"/>
            <a:ext cx="5062330" cy="336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4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2" y="225437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4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C942DA0-4799-4886-85D2-8E71A80BD4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661" y="1762538"/>
            <a:ext cx="4027996" cy="267693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E67B865-862A-48FB-A3F4-1700F9A474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1709" y="3313457"/>
            <a:ext cx="4027996" cy="26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31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71DACD6B-8EE3-47B6-B23C-362E595F16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987826"/>
            <a:ext cx="9144000" cy="2279374"/>
          </a:xfrm>
        </p:spPr>
        <p:txBody>
          <a:bodyPr>
            <a:normAutofit/>
          </a:bodyPr>
          <a:lstStyle/>
          <a:p>
            <a:pPr algn="just"/>
            <a:r>
              <a:rPr lang="es-MX" sz="3200" dirty="0"/>
              <a:t>Evento del día de reyes apoyando en el evento para entrega de juguetes y boletos para los niños del municipio al igual para los juegos que se presentaron en este día.</a:t>
            </a:r>
          </a:p>
        </p:txBody>
      </p:sp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2" y="225437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4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</p:spTree>
    <p:extLst>
      <p:ext uri="{BB962C8B-B14F-4D97-AF65-F5344CB8AC3E}">
        <p14:creationId xmlns:p14="http://schemas.microsoft.com/office/powerpoint/2010/main" val="176099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2" y="225437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4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82F27E6-A49C-4245-B6A8-F5AE6AFC09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160" y="1582496"/>
            <a:ext cx="4110118" cy="249958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2B84234-77F4-4DA8-B44D-0CB4F298C3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7684" y="1463227"/>
            <a:ext cx="3761133" cy="249958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4E49588-8D5F-45AD-9ADE-71CD900234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3049" y="4137105"/>
            <a:ext cx="3647768" cy="227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74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2" y="225437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4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5C4947B-A95A-494A-B2B0-2FB356CB8D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167" y="1793925"/>
            <a:ext cx="5217709" cy="346760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A4A65C1-A62A-468E-84F9-2110FE65F5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3809" y="2968260"/>
            <a:ext cx="4691269" cy="311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01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71DACD6B-8EE3-47B6-B23C-362E595F16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7950" y="2676525"/>
            <a:ext cx="9144000" cy="1842051"/>
          </a:xfrm>
        </p:spPr>
        <p:txBody>
          <a:bodyPr>
            <a:normAutofit lnSpcReduction="10000"/>
          </a:bodyPr>
          <a:lstStyle/>
          <a:p>
            <a:pPr algn="just"/>
            <a:r>
              <a:rPr lang="es-MX" sz="3200" dirty="0"/>
              <a:t>Se impartieron 4 platicas prematrimoniales, 4 asesorías para mujeres en de manutención y divorcio una reunión con compañeros directores y presidente municipal. </a:t>
            </a:r>
          </a:p>
        </p:txBody>
      </p:sp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2" y="225437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4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</p:spTree>
    <p:extLst>
      <p:ext uri="{BB962C8B-B14F-4D97-AF65-F5344CB8AC3E}">
        <p14:creationId xmlns:p14="http://schemas.microsoft.com/office/powerpoint/2010/main" val="372129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71DACD6B-8EE3-47B6-B23C-362E595F16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96278"/>
            <a:ext cx="9144000" cy="3561522"/>
          </a:xfrm>
        </p:spPr>
        <p:txBody>
          <a:bodyPr>
            <a:normAutofit/>
          </a:bodyPr>
          <a:lstStyle/>
          <a:p>
            <a:pPr algn="just"/>
            <a:r>
              <a:rPr lang="es-MX" sz="3200" dirty="0"/>
              <a:t>Inicio de campaña visual pega de carteles por las calles del pueblo perifoneo y citas para los pacientes en la instancia municipal. </a:t>
            </a:r>
          </a:p>
          <a:p>
            <a:pPr algn="just"/>
            <a:r>
              <a:rPr lang="es-MX" sz="3200" dirty="0"/>
              <a:t>Se estuvo trabajando en la plaza principal dando consultas el medico atiendo a pacientes.</a:t>
            </a:r>
          </a:p>
        </p:txBody>
      </p:sp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2" y="225437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4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</p:spTree>
    <p:extLst>
      <p:ext uri="{BB962C8B-B14F-4D97-AF65-F5344CB8AC3E}">
        <p14:creationId xmlns:p14="http://schemas.microsoft.com/office/powerpoint/2010/main" val="150985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Imagen" descr="Macintosh HD:Users:TonyCamacho:Desktop:H. AYUNTAMIENTO:LOGOS:MascotaPueblMagicoLogo.png">
            <a:extLst>
              <a:ext uri="{FF2B5EF4-FFF2-40B4-BE49-F238E27FC236}">
                <a16:creationId xmlns:a16="http://schemas.microsoft.com/office/drawing/2014/main" id="{0610EDF3-6B0D-4084-AFBB-1475EAC377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4" y="173050"/>
            <a:ext cx="10096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3CE163-FB30-4F8D-A5FC-D07E6671C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122" y="225437"/>
            <a:ext cx="1225587" cy="981075"/>
          </a:xfrm>
          <a:prstGeom prst="rect">
            <a:avLst/>
          </a:prstGeom>
        </p:spPr>
      </p:pic>
      <p:pic>
        <p:nvPicPr>
          <p:cNvPr id="6" name="Picture 2" descr="http://www.mascota.jalisco.gob.mx/images/EscudoMpal.gif">
            <a:hlinkClick r:id="rId4"/>
            <a:extLst>
              <a:ext uri="{FF2B5EF4-FFF2-40B4-BE49-F238E27FC236}">
                <a16:creationId xmlns:a16="http://schemas.microsoft.com/office/drawing/2014/main" id="{6C6F81A6-0E52-4359-93AE-0C440997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950" y="225436"/>
            <a:ext cx="1037896" cy="1143000"/>
          </a:xfrm>
          <a:prstGeom prst="rect">
            <a:avLst/>
          </a:prstGeom>
          <a:noFill/>
          <a:ln w="22225">
            <a:noFill/>
            <a:prstDash val="dash"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41037F2-ED95-4416-8756-317347A546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1804" y="1368436"/>
            <a:ext cx="3130248" cy="489525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352BD82-0C5A-44A5-9924-C7B8B92CA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V="1">
            <a:off x="6095999" y="1675570"/>
            <a:ext cx="5115339" cy="35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4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461</Words>
  <Application>Microsoft Office PowerPoint</Application>
  <PresentationFormat>Panorámica</PresentationFormat>
  <Paragraphs>32</Paragraphs>
  <Slides>34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40" baseType="lpstr">
      <vt:lpstr>Arial</vt:lpstr>
      <vt:lpstr>Bodoni MT</vt:lpstr>
      <vt:lpstr>Calibri</vt:lpstr>
      <vt:lpstr>Calibri Light</vt:lpstr>
      <vt:lpstr>Times New Roman</vt:lpstr>
      <vt:lpstr>Tema de Office</vt:lpstr>
      <vt:lpstr>Presentación de PowerPoint</vt:lpstr>
      <vt:lpstr>TRIMESTRAL  ENERO-MARZO</vt:lpstr>
      <vt:lpstr>ENERO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FEBRERO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Ce mujer Mascota</dc:creator>
  <cp:lastModifiedBy>Ce mujer Mascota</cp:lastModifiedBy>
  <cp:revision>19</cp:revision>
  <dcterms:created xsi:type="dcterms:W3CDTF">2018-04-17T19:19:27Z</dcterms:created>
  <dcterms:modified xsi:type="dcterms:W3CDTF">2018-05-03T19:29:21Z</dcterms:modified>
</cp:coreProperties>
</file>