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80" r:id="rId4"/>
    <p:sldId id="282" r:id="rId5"/>
    <p:sldId id="277" r:id="rId6"/>
    <p:sldId id="281" r:id="rId7"/>
    <p:sldId id="283" r:id="rId8"/>
    <p:sldId id="284" r:id="rId9"/>
    <p:sldId id="267" r:id="rId10"/>
    <p:sldId id="278" r:id="rId11"/>
    <p:sldId id="285" r:id="rId12"/>
    <p:sldId id="286" r:id="rId13"/>
    <p:sldId id="27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Estadisticas ene,feb,mar 2018'!$B$11</c:f>
              <c:strCache>
                <c:ptCount val="1"/>
                <c:pt idx="0">
                  <c:v>Mes de Enero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Estadisticas ene,feb,mar 2018'!$C$10:$G$10</c:f>
              <c:strCache>
                <c:ptCount val="5"/>
                <c:pt idx="0">
                  <c:v>Visitas al museo arqueológico</c:v>
                </c:pt>
                <c:pt idx="1">
                  <c:v>Talleres impartidos </c:v>
                </c:pt>
                <c:pt idx="2">
                  <c:v>Eventos culturales</c:v>
                </c:pt>
                <c:pt idx="3">
                  <c:v>Eventos cívicos</c:v>
                </c:pt>
                <c:pt idx="4">
                  <c:v>Serenatas</c:v>
                </c:pt>
              </c:strCache>
            </c:strRef>
          </c:cat>
          <c:val>
            <c:numRef>
              <c:f>' Estadisticas ene,feb,mar 2018'!$C$11:$G$11</c:f>
              <c:numCache>
                <c:formatCode>General</c:formatCode>
                <c:ptCount val="5"/>
                <c:pt idx="0">
                  <c:v>228</c:v>
                </c:pt>
                <c:pt idx="1">
                  <c:v>10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 Estadisticas ene,feb,mar 2018'!$B$12</c:f>
              <c:strCache>
                <c:ptCount val="1"/>
                <c:pt idx="0">
                  <c:v>Mes de Febrero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Estadisticas ene,feb,mar 2018'!$C$10:$G$10</c:f>
              <c:strCache>
                <c:ptCount val="5"/>
                <c:pt idx="0">
                  <c:v>Visitas al museo arqueológico</c:v>
                </c:pt>
                <c:pt idx="1">
                  <c:v>Talleres impartidos </c:v>
                </c:pt>
                <c:pt idx="2">
                  <c:v>Eventos culturales</c:v>
                </c:pt>
                <c:pt idx="3">
                  <c:v>Eventos cívicos</c:v>
                </c:pt>
                <c:pt idx="4">
                  <c:v>Serenatas</c:v>
                </c:pt>
              </c:strCache>
            </c:strRef>
          </c:cat>
          <c:val>
            <c:numRef>
              <c:f>' Estadisticas ene,feb,mar 2018'!$C$12:$G$12</c:f>
              <c:numCache>
                <c:formatCode>General</c:formatCode>
                <c:ptCount val="5"/>
                <c:pt idx="0">
                  <c:v>162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' Estadisticas ene,feb,mar 2018'!$B$13</c:f>
              <c:strCache>
                <c:ptCount val="1"/>
                <c:pt idx="0">
                  <c:v>Mes de Marzo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Estadisticas ene,feb,mar 2018'!$C$10:$G$10</c:f>
              <c:strCache>
                <c:ptCount val="5"/>
                <c:pt idx="0">
                  <c:v>Visitas al museo arqueológico</c:v>
                </c:pt>
                <c:pt idx="1">
                  <c:v>Talleres impartidos </c:v>
                </c:pt>
                <c:pt idx="2">
                  <c:v>Eventos culturales</c:v>
                </c:pt>
                <c:pt idx="3">
                  <c:v>Eventos cívicos</c:v>
                </c:pt>
                <c:pt idx="4">
                  <c:v>Serenatas</c:v>
                </c:pt>
              </c:strCache>
            </c:strRef>
          </c:cat>
          <c:val>
            <c:numRef>
              <c:f>' Estadisticas ene,feb,mar 2018'!$C$13:$G$13</c:f>
              <c:numCache>
                <c:formatCode>General</c:formatCode>
                <c:ptCount val="5"/>
                <c:pt idx="0">
                  <c:v>189</c:v>
                </c:pt>
                <c:pt idx="1">
                  <c:v>10</c:v>
                </c:pt>
                <c:pt idx="2">
                  <c:v>2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79558704"/>
        <c:axId val="-679555984"/>
      </c:barChart>
      <c:catAx>
        <c:axId val="-67955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79555984"/>
        <c:crosses val="autoZero"/>
        <c:auto val="1"/>
        <c:lblAlgn val="ctr"/>
        <c:lblOffset val="100"/>
        <c:noMultiLvlLbl val="0"/>
      </c:catAx>
      <c:valAx>
        <c:axId val="-67955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795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4FE6-1F20-4C31-916B-CFCB6EC3BCF5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6E7DB-C65D-4BB7-9DC7-F67D0863F2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80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9CC-5ADC-4295-8F49-68A4B7A442E3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66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625" y="2302398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Informe trimestral </a:t>
            </a:r>
            <a:br>
              <a:rPr lang="es-MX" dirty="0" smtClean="0"/>
            </a:br>
            <a:r>
              <a:rPr lang="es-MX" dirty="0" smtClean="0"/>
              <a:t>Enero a marzo del 2018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685800" y="2733097"/>
            <a:ext cx="10394707" cy="3311189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Casa de la cultura y museo arqueológico. 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92" y="418110"/>
            <a:ext cx="501015" cy="48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cintosh HD:Users:TonyCamacho:Desktop:H. AYUNTAMIENTO:LOGOS:Mascota_admin_2015-2018_fin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35" y="171599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www.jalisco.gob.mx/sites/default/files/mascotac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7" y="92597"/>
            <a:ext cx="942975" cy="104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2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442434"/>
            <a:ext cx="10394707" cy="39321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Realización de compras para la decoración de la feria del  pueblo 2018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Continuidad  con serenatas dominicales.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Apoyo con equipo de sonido en eventos solicitados de diferentes dependencias.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Desfile inaugural de la feria del pueblo.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Coronación de la reina de feria del pueblo en auditorio municipal.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Presentación mariachi puro Jalisco en feria del pueblo.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Participación de  estos si son los palitos de mascota feria del pueblo.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Elenco de casa de la  cultura  presentándose en la feria del pueblo.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Presentación de proyecto s/i en  la feria del pueblo.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575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9" y="283336"/>
            <a:ext cx="3613851" cy="2710389"/>
          </a:xfrm>
        </p:spPr>
      </p:pic>
      <p:pic>
        <p:nvPicPr>
          <p:cNvPr id="7170" name="Picture 2" descr="No hay texto alternativo automÃ¡tic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52" y="231126"/>
            <a:ext cx="2883838" cy="34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imagen puede contener: 2 personas, personas sonriendo, personas de pie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22" y="303654"/>
            <a:ext cx="4017180" cy="26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 imagen puede contener: 5 personas, ex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9" y="3967547"/>
            <a:ext cx="4144077" cy="27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a imagen puede contener: 11 personas, personas senta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69" y="3783255"/>
            <a:ext cx="4462621" cy="29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8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La imagen puede contener: 7 personas, personas sonriendo, personas de pie y b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" y="223099"/>
            <a:ext cx="4274757" cy="28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imagen puede contener: 1 persona, de pi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77" y="223099"/>
            <a:ext cx="221458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imagen puede contener: 3 personas, personas sonriendo, personas de pie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36" y="223099"/>
            <a:ext cx="4158848" cy="27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a imagen puede contener: 1 persona, de pie, noche, Ã¡rbol y ex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7" y="3679199"/>
            <a:ext cx="4355137" cy="29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a imagen puede contener: una o varias personas y exter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04" y="3741371"/>
            <a:ext cx="4261879" cy="2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8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Estadísticas del trimestre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3604154"/>
              </p:ext>
            </p:extLst>
          </p:nvPr>
        </p:nvGraphicFramePr>
        <p:xfrm>
          <a:off x="2359991" y="1670339"/>
          <a:ext cx="7048501" cy="11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10"/>
                <a:gridCol w="1104403"/>
                <a:gridCol w="1117097"/>
                <a:gridCol w="1117097"/>
                <a:gridCol w="1117097"/>
                <a:gridCol w="1117097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Periodo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Visitas al museo arqueológico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Talleres impartidos 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Eventos culturales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Eventos cívicos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Serenatas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Mes de Enero 2018</a:t>
                      </a:r>
                      <a:endParaRPr lang="es-MX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228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Mes de Febrero 2018</a:t>
                      </a:r>
                      <a:endParaRPr lang="es-MX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Mes de Marzo 2018</a:t>
                      </a:r>
                      <a:endParaRPr lang="es-MX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189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15520"/>
              </p:ext>
            </p:extLst>
          </p:nvPr>
        </p:nvGraphicFramePr>
        <p:xfrm>
          <a:off x="3281966" y="28514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31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154" y="374289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s-MX" sz="16600" dirty="0" smtClean="0"/>
              <a:t>Gracias</a:t>
            </a:r>
            <a:br>
              <a:rPr lang="es-MX" sz="16600" dirty="0" smtClean="0"/>
            </a:br>
            <a:endParaRPr lang="es-MX" sz="16600" dirty="0"/>
          </a:p>
        </p:txBody>
      </p:sp>
    </p:spTree>
    <p:extLst>
      <p:ext uri="{BB962C8B-B14F-4D97-AF65-F5344CB8AC3E}">
        <p14:creationId xmlns:p14="http://schemas.microsoft.com/office/powerpoint/2010/main" val="14117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6" y="19640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s-MX" sz="9600" dirty="0" smtClean="0"/>
              <a:t>Enero </a:t>
            </a:r>
            <a:endParaRPr lang="es-MX" sz="9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3626" y="1545465"/>
            <a:ext cx="10394707" cy="4726546"/>
          </a:xfrm>
        </p:spPr>
        <p:txBody>
          <a:bodyPr>
            <a:normAutofit/>
          </a:bodyPr>
          <a:lstStyle/>
          <a:p>
            <a:r>
              <a:rPr lang="es-MX" dirty="0" smtClean="0"/>
              <a:t>Continuidad con las tradicionales serenatas dominicales en la plaza.</a:t>
            </a:r>
            <a:endParaRPr lang="es-MX" dirty="0" smtClean="0"/>
          </a:p>
          <a:p>
            <a:r>
              <a:rPr lang="es-MX" dirty="0" smtClean="0"/>
              <a:t>Celebración en la plaza principal el día de los reyes magos y partida de una rosca gigante.  </a:t>
            </a:r>
          </a:p>
          <a:p>
            <a:r>
              <a:rPr lang="es-MX" dirty="0" smtClean="0"/>
              <a:t>Se cubrieron eventos donde se solito el equipo de sonido.</a:t>
            </a:r>
          </a:p>
          <a:p>
            <a:r>
              <a:rPr lang="es-MX" dirty="0" smtClean="0"/>
              <a:t>Visitas de turistas muy concurridas al  museo arqueológico.</a:t>
            </a:r>
          </a:p>
          <a:p>
            <a:r>
              <a:rPr lang="es-MX" dirty="0" smtClean="0"/>
              <a:t>Se realizaron tramites y </a:t>
            </a:r>
            <a:r>
              <a:rPr lang="es-MX" dirty="0" err="1" smtClean="0"/>
              <a:t>audiciónaron</a:t>
            </a:r>
            <a:r>
              <a:rPr lang="es-MX" dirty="0" smtClean="0"/>
              <a:t> maestros </a:t>
            </a:r>
            <a:r>
              <a:rPr lang="es-MX" dirty="0" err="1" smtClean="0"/>
              <a:t>mascotenses</a:t>
            </a:r>
            <a:r>
              <a:rPr lang="es-MX" dirty="0" smtClean="0"/>
              <a:t> en  Guadalajara para ser parte del  proyecto de la escuela ecos.</a:t>
            </a:r>
          </a:p>
          <a:p>
            <a:r>
              <a:rPr lang="es-MX" dirty="0" smtClean="0"/>
              <a:t>Se recogieron todos los adornos navideños de la plaza principal y museo arqueológico.</a:t>
            </a: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5487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La imagen puede contener: 10 personas, personas sonriendo,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230753"/>
            <a:ext cx="3283084" cy="21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imagen puede contener: 35 personas, personas sonriendo, multitu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29" y="479034"/>
            <a:ext cx="3588503" cy="23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magen puede contener: 1 persona, en el escenario y de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71" y="141890"/>
            <a:ext cx="3370207" cy="22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imagen puede contener: 5 personas, multitud y ex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3634149"/>
            <a:ext cx="3386115" cy="22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imagen puede contener: 8 personas, personas de pie, multitud, calzado y exter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06" y="3634149"/>
            <a:ext cx="3283084" cy="21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magen puede contener: Ã¡rbol y exteri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86" y="4016437"/>
            <a:ext cx="3489146" cy="23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13" y="241915"/>
            <a:ext cx="5887155" cy="3311525"/>
          </a:xfrm>
        </p:spPr>
      </p:pic>
      <p:pic>
        <p:nvPicPr>
          <p:cNvPr id="3074" name="Picture 2" descr="La imagen puede contener: 6 personas, personas sonriendo,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2771819"/>
            <a:ext cx="5060369" cy="37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3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96538" cy="1152525"/>
          </a:xfrm>
        </p:spPr>
        <p:txBody>
          <a:bodyPr/>
          <a:lstStyle/>
          <a:p>
            <a:pPr algn="ctr"/>
            <a:r>
              <a:rPr lang="es-MX" dirty="0" smtClean="0"/>
              <a:t>febrero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0" y="2063750"/>
            <a:ext cx="10394950" cy="3311525"/>
          </a:xfrm>
        </p:spPr>
        <p:txBody>
          <a:bodyPr>
            <a:normAutofit/>
          </a:bodyPr>
          <a:lstStyle/>
          <a:p>
            <a:r>
              <a:rPr lang="es-MX" dirty="0" smtClean="0"/>
              <a:t>Realización de la feria del taco, donde se presento el elenco artístico de la casa de la cultura.</a:t>
            </a:r>
          </a:p>
          <a:p>
            <a:r>
              <a:rPr lang="es-MX" dirty="0" smtClean="0"/>
              <a:t>Participación en la comunidad de yerbabuena en la kermes apoyando con elenco  y equipo de sonido.</a:t>
            </a:r>
          </a:p>
          <a:p>
            <a:r>
              <a:rPr lang="es-MX" dirty="0" smtClean="0"/>
              <a:t>Serenatas dominicales.</a:t>
            </a:r>
          </a:p>
          <a:p>
            <a:r>
              <a:rPr lang="es-MX" dirty="0" smtClean="0"/>
              <a:t>Festival del día del amor y la amistad.</a:t>
            </a:r>
          </a:p>
          <a:p>
            <a:r>
              <a:rPr lang="es-MX" dirty="0" smtClean="0"/>
              <a:t>Evento cívico para conmemorar el día de la bandera.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5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11 personas, personas sonriendo, cielo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2" y="139216"/>
            <a:ext cx="1866407" cy="27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imagen puede contener: 1 persona, en el escenario, boda, multitud y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9216"/>
            <a:ext cx="4570971" cy="30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imagen puede contener: una o varias personas, personas en el escenario, personas de pie, noche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2" y="3451859"/>
            <a:ext cx="4493699" cy="2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imagen puede contener: una o varias personas y personas de 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30" y="3503213"/>
            <a:ext cx="4339152" cy="28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 imagen puede contener: 3 personas, personas sonriendo, personas de pie y exter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93" y="345037"/>
            <a:ext cx="3951573" cy="26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imagen puede contener: 4 personas,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218940"/>
            <a:ext cx="4918701" cy="32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imagen puede contener: 1 persona, en el escen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28" y="218939"/>
            <a:ext cx="4918701" cy="32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imagen puede contener: 3 personas, personas sonriendo, personas en el escenario, personas de pie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0" y="3694664"/>
            <a:ext cx="4197484" cy="27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8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agen puede contener: 5 personas, personas de pie, cielo, Ã¡rbol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5" y="119800"/>
            <a:ext cx="2175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imagen puede contener: 9 personas, personas de pie y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64" y="71729"/>
            <a:ext cx="2239894" cy="33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imagen puede contener: 4 personas, personas de pie, cielo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73" y="119800"/>
            <a:ext cx="5214914" cy="34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 imagen puede contener: 13 personas, personas de 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3897817"/>
            <a:ext cx="4249000" cy="2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a imagen puede contener: 1 persona, de pie y exter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5" y="3880699"/>
            <a:ext cx="4274758" cy="28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7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164" y="1854558"/>
            <a:ext cx="10396882" cy="2021983"/>
          </a:xfrm>
        </p:spPr>
        <p:txBody>
          <a:bodyPr>
            <a:normAutofit/>
          </a:bodyPr>
          <a:lstStyle/>
          <a:p>
            <a:pPr algn="ctr"/>
            <a:r>
              <a:rPr lang="es-MX" sz="9600" dirty="0" smtClean="0"/>
              <a:t>marzo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206992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1093</TotalTime>
  <Words>294</Words>
  <Application>Microsoft Office PowerPoint</Application>
  <PresentationFormat>Panorámica</PresentationFormat>
  <Paragraphs>54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Evento principal</vt:lpstr>
      <vt:lpstr>Informe trimestral  Enero a marzo del 2018  </vt:lpstr>
      <vt:lpstr>Enero </vt:lpstr>
      <vt:lpstr>Presentación de PowerPoint</vt:lpstr>
      <vt:lpstr>Presentación de PowerPoint</vt:lpstr>
      <vt:lpstr>febrero</vt:lpstr>
      <vt:lpstr>Presentación de PowerPoint</vt:lpstr>
      <vt:lpstr>Presentación de PowerPoint</vt:lpstr>
      <vt:lpstr>Presentación de PowerPoint</vt:lpstr>
      <vt:lpstr>marzo</vt:lpstr>
      <vt:lpstr>Presentación de PowerPoint</vt:lpstr>
      <vt:lpstr>Presentación de PowerPoint</vt:lpstr>
      <vt:lpstr>Presentación de PowerPoint</vt:lpstr>
      <vt:lpstr>Estadísticas del trimestre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trimestral  julio a septiembre 2016</dc:title>
  <dc:creator>PALACIO CULTURAL</dc:creator>
  <cp:lastModifiedBy>PALACIO CULTURAL</cp:lastModifiedBy>
  <cp:revision>75</cp:revision>
  <dcterms:created xsi:type="dcterms:W3CDTF">2016-10-07T16:32:05Z</dcterms:created>
  <dcterms:modified xsi:type="dcterms:W3CDTF">2018-04-25T14:18:00Z</dcterms:modified>
</cp:coreProperties>
</file>