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738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AAA66-C3A3-4E0C-9510-26269BCBDF54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517D6-DF64-426D-B1A7-1F5336B9EA1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8058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517D6-DF64-426D-B1A7-1F5336B9EA14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1211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517D6-DF64-426D-B1A7-1F5336B9EA14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754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52CEEDA-FB62-468D-9C5E-510770B74903}" type="slidenum">
              <a:rPr lang="es-MX" smtClean="0"/>
              <a:t>‹Nº›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D49A089-25A5-4373-96E2-80671C8FFFB5}" type="datetimeFigureOut">
              <a:rPr lang="es-MX" smtClean="0"/>
              <a:t>06/07/2018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gua Potable\Pictures\FOTOS INVENTARIO,  ACTIVIDADES  2018\DSC_731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52" t="2071" r="7363" b="45113"/>
          <a:stretch/>
        </p:blipFill>
        <p:spPr bwMode="auto">
          <a:xfrm>
            <a:off x="971600" y="620688"/>
            <a:ext cx="3036163" cy="36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788024" y="1772816"/>
            <a:ext cx="3103749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MX" sz="1050" i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s-MX" sz="105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s-MX" sz="1050" i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es-MX" sz="1200" i="1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s-MX" sz="12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DIRECCION DE ECOLOGIA ADMINISTRACION 2015 – 2018</a:t>
            </a:r>
            <a:r>
              <a:rPr lang="es-MX" sz="1200" i="1" dirty="0" smtClean="0">
                <a:latin typeface="Comic Sans MS" panose="030F0702030302020204" pitchFamily="66" charset="0"/>
              </a:rPr>
              <a:t>.</a:t>
            </a:r>
            <a:endParaRPr lang="es-MX" sz="1200" i="1" dirty="0">
              <a:latin typeface="Comic Sans MS" panose="030F0702030302020204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5842" y="498374"/>
            <a:ext cx="1569435" cy="168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727972" y="3658002"/>
            <a:ext cx="31037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INFORME TRIMESTRAL </a:t>
            </a:r>
          </a:p>
          <a:p>
            <a:pPr algn="ctr"/>
            <a:r>
              <a:rPr lang="es-MX" sz="16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ABRIL -  MAYO  - JUNIO 2018.</a:t>
            </a:r>
            <a:endParaRPr lang="es-MX" sz="16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331640" y="5157192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M. En C. LUIS ANTONIO JIMENEZ SALCEDO. </a:t>
            </a:r>
            <a:endParaRPr lang="es-MX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7 Imagen" descr="C:\Users\Admin\Pictures\Logos\Mascota_admin_2015-2018_final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03" y="5503336"/>
            <a:ext cx="2948098" cy="756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0255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43608" y="1120676"/>
            <a:ext cx="619268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_tradn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ea typeface="MS Mincho" pitchFamily="49" charset="-128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dirty="0">
              <a:latin typeface="Cambria" pitchFamily="18" charset="0"/>
              <a:ea typeface="MS Mincho" pitchFamily="49" charset="-128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ES_tradnl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MS Mincho" pitchFamily="49" charset="-128"/>
                <a:cs typeface="Arial" pitchFamily="34" charset="0"/>
              </a:rPr>
              <a:t>En el inicio de la administración 2015-2018 a cargo del Ing. Nicolás Briseño López, los retos en el área de ecología han sido bastantes y de arduo trabajo; Sin embargo, nos hemos sumado a la iniciativa de estar cercanos a los usuarios del servicio publico y estar aportando con voluntad de servicio todo lo necesario para estar a la altura de las necesidades de los pobladores de este bello pueblo mágico, Mascota Jalisco. A un año de estar en la dirección a nombre de mi equipo de trabajo reiteramos el compromiso con la ciudadanía de seguir trabajando por el bien de la ciudad de una manera cercana humilde y con intensidad.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1200" b="1" dirty="0" err="1" smtClean="0">
                <a:latin typeface="Lucida Handwriting" pitchFamily="66" charset="0"/>
                <a:ea typeface="MS Mincho" pitchFamily="49" charset="-128"/>
                <a:cs typeface="Arial" pitchFamily="34" charset="0"/>
              </a:rPr>
              <a:t>M.en</a:t>
            </a:r>
            <a:r>
              <a:rPr lang="es-ES_tradnl" sz="1200" b="1" dirty="0" smtClean="0">
                <a:latin typeface="Lucida Handwriting" pitchFamily="66" charset="0"/>
                <a:ea typeface="MS Mincho" pitchFamily="49" charset="-128"/>
                <a:cs typeface="Arial" pitchFamily="34" charset="0"/>
              </a:rPr>
              <a:t> C. Luis Antonio Jiménez Salcedo.</a:t>
            </a:r>
            <a:endParaRPr kumimoji="0" lang="es-ES_tradn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  <a:ea typeface="MS Mincho" pitchFamily="49" charset="-128"/>
              <a:cs typeface="Arial" pitchFamily="34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es-ES_tradnl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Handwriting" pitchFamily="66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22" y="620688"/>
            <a:ext cx="5760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i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MENSAJE DEL DIRECTOR </a:t>
            </a:r>
            <a:endParaRPr lang="es-MX" sz="1600" i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Imagen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28" y="466531"/>
            <a:ext cx="886559" cy="811560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62" y="450622"/>
            <a:ext cx="881196" cy="885825"/>
          </a:xfrm>
          <a:prstGeom prst="rect">
            <a:avLst/>
          </a:prstGeom>
          <a:noFill/>
        </p:spPr>
      </p:pic>
      <p:pic>
        <p:nvPicPr>
          <p:cNvPr id="6" name="5 Imagen" descr="C:\Users\Admin\Pictures\Logos\Mascota_admin_2015-2018_final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03" y="5229200"/>
            <a:ext cx="2948098" cy="756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281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57199"/>
            <a:ext cx="864096" cy="1150754"/>
          </a:xfrm>
          <a:prstGeom prst="rect">
            <a:avLst/>
          </a:prstGeom>
          <a:noFill/>
        </p:spPr>
      </p:pic>
      <p:pic>
        <p:nvPicPr>
          <p:cNvPr id="3" name="Imagen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472" y="578152"/>
            <a:ext cx="990416" cy="906631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827584" y="1772816"/>
            <a:ext cx="3456384" cy="4176464"/>
          </a:xfrm>
        </p:spPr>
        <p:txBody>
          <a:bodyPr anchor="t"/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s-MX" sz="1050" dirty="0">
                <a:latin typeface="Arial"/>
                <a:ea typeface="Calibri"/>
                <a:cs typeface="Times New Roman"/>
              </a:rPr>
              <a:t> </a:t>
            </a:r>
            <a:r>
              <a:rPr lang="es-MX" sz="1050" b="1" dirty="0">
                <a:ea typeface="Calibri"/>
                <a:cs typeface="Times New Roman"/>
              </a:rPr>
              <a:t>Mascota Jalisco es caracterizado por ser una ciudad limpia y de gente amable; ahora como pueblo mágico, requiere de una imagen impecable para pobladores y turistas. </a:t>
            </a:r>
            <a:r>
              <a:rPr lang="es-MX" sz="1050" b="1" dirty="0" smtClean="0">
                <a:ea typeface="Calibri"/>
                <a:cs typeface="Times New Roman"/>
              </a:rPr>
              <a:t>                                                                            Bajo </a:t>
            </a:r>
            <a:r>
              <a:rPr lang="es-MX" sz="1050" b="1" dirty="0">
                <a:ea typeface="Calibri"/>
                <a:cs typeface="Times New Roman"/>
              </a:rPr>
              <a:t>este argumento se actuó para promover  la imagen de uno de los aspectos </a:t>
            </a:r>
            <a:r>
              <a:rPr lang="es-MX" sz="1050" b="1" dirty="0" smtClean="0">
                <a:ea typeface="Calibri"/>
                <a:cs typeface="Times New Roman"/>
              </a:rPr>
              <a:t> más      representativa   de la ciudad. </a:t>
            </a:r>
            <a:r>
              <a:rPr lang="es-MX" sz="1050" b="1" dirty="0">
                <a:ea typeface="Calibri"/>
                <a:cs typeface="Times New Roman"/>
              </a:rPr>
              <a:t/>
            </a:r>
            <a:br>
              <a:rPr lang="es-MX" sz="1050" b="1" dirty="0">
                <a:ea typeface="Calibri"/>
                <a:cs typeface="Times New Roman"/>
              </a:rPr>
            </a:br>
            <a:r>
              <a:rPr lang="es-MX" sz="1050" b="1" dirty="0">
                <a:ea typeface="Calibri"/>
              </a:rPr>
              <a:t>De acuerdo a las consideraciones para pueblo mágico, las calles empedradas son de gran importancia en la cultura y tradición del municipio sin embargo requieren de la limpieza de (RSU)  tierra en exceso y maleza sobre </a:t>
            </a:r>
            <a:r>
              <a:rPr lang="es-MX" sz="1050" b="1" dirty="0" smtClean="0">
                <a:ea typeface="Calibri"/>
              </a:rPr>
              <a:t>banquetas , el proyecto de limpieza de las calles dentro de la cabecera municipal viene a aportar  una excelente ayuda tanto para el  aspecto visual de nuestra ciudad resaltando el icono empedrado de la i ciudad y dejando apreciar mejor la arquitectura de los edificios  como los aspectos de salud de las personas eliminando encharcamientos donde prolifera el mosquito y lodos sedimentados que crean bacterias. </a:t>
            </a:r>
            <a:endParaRPr lang="es-MX" sz="105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32576"/>
            <a:ext cx="2951163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2700337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62163"/>
            <a:ext cx="3960440" cy="211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15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868668"/>
            <a:ext cx="886559" cy="811560"/>
          </a:xfrm>
          <a:prstGeom prst="rect">
            <a:avLst/>
          </a:prstGeom>
          <a:noFill/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4628014"/>
            <a:ext cx="881196" cy="885825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923918" y="483343"/>
            <a:ext cx="65527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MX" sz="1000" dirty="0" smtClean="0">
              <a:latin typeface="+mj-lt"/>
            </a:endParaRPr>
          </a:p>
          <a:p>
            <a:pPr algn="just"/>
            <a:r>
              <a:rPr lang="es-MX" sz="1000" dirty="0" smtClean="0">
                <a:latin typeface="+mj-lt"/>
              </a:rPr>
              <a:t>Continúan los cursos y  capacitaciones para los integrantes de la brigada municipal de incendios la cual esta integrada por  11 elementos los cuales su labor es por 3 meses,  en los cuales se encargan de estar al pendiente en guardias con las demás brigadas de otros municipios como lo son Atenguillo, Guachinango, Talpa de Allende, Mixtlán.</a:t>
            </a:r>
          </a:p>
          <a:p>
            <a:pPr algn="just"/>
            <a:endParaRPr lang="es-MX" sz="1000" dirty="0" smtClean="0">
              <a:latin typeface="+mj-lt"/>
            </a:endParaRPr>
          </a:p>
          <a:p>
            <a:pPr algn="just"/>
            <a:r>
              <a:rPr lang="es-MX" sz="1000" dirty="0" smtClean="0">
                <a:latin typeface="+mj-lt"/>
              </a:rPr>
              <a:t>Cubriendo las zonas estratégicas tales como fueron :</a:t>
            </a:r>
          </a:p>
          <a:p>
            <a:pPr algn="just"/>
            <a:endParaRPr lang="es-MX" sz="1000" dirty="0" smtClean="0">
              <a:latin typeface="+mj-lt"/>
            </a:endParaRPr>
          </a:p>
          <a:p>
            <a:pPr algn="just"/>
            <a:r>
              <a:rPr lang="es-MX" sz="1000" dirty="0" smtClean="0">
                <a:latin typeface="+mj-lt"/>
              </a:rPr>
              <a:t> Brigada Mascota ,  recorridos en cabecera municipal. El empedrado y crucero Talpa Mascota</a:t>
            </a:r>
          </a:p>
          <a:p>
            <a:pPr algn="just"/>
            <a:r>
              <a:rPr lang="es-MX" sz="1000" dirty="0" smtClean="0">
                <a:latin typeface="+mj-lt"/>
              </a:rPr>
              <a:t>Talpa de Allende ,  recorridos en cabecera municipal, Las coloradas </a:t>
            </a:r>
          </a:p>
          <a:p>
            <a:pPr algn="just"/>
            <a:r>
              <a:rPr lang="es-MX" sz="1000" dirty="0" smtClean="0">
                <a:latin typeface="+mj-lt"/>
              </a:rPr>
              <a:t>Mixtlán, recorridos en cabecera municipal </a:t>
            </a:r>
          </a:p>
          <a:p>
            <a:pPr algn="just"/>
            <a:r>
              <a:rPr lang="es-MX" sz="1000" dirty="0" smtClean="0">
                <a:latin typeface="+mj-lt"/>
              </a:rPr>
              <a:t>Atenguillo, recorridos en cabecera municipal </a:t>
            </a:r>
            <a:r>
              <a:rPr lang="es-MX" sz="1000" dirty="0">
                <a:latin typeface="+mj-lt"/>
              </a:rPr>
              <a:t> </a:t>
            </a:r>
            <a:r>
              <a:rPr lang="es-MX" sz="1000" dirty="0" smtClean="0">
                <a:latin typeface="+mj-lt"/>
              </a:rPr>
              <a:t>, Santa Julia , campamento La campana</a:t>
            </a:r>
          </a:p>
          <a:p>
            <a:pPr algn="just"/>
            <a:r>
              <a:rPr lang="es-MX" sz="1000" dirty="0" smtClean="0">
                <a:latin typeface="+mj-lt"/>
              </a:rPr>
              <a:t>Guachinango, recorridos en cabecera municipal, crucero de la </a:t>
            </a:r>
            <a:r>
              <a:rPr lang="es-MX" sz="1000" dirty="0" err="1" smtClean="0">
                <a:latin typeface="+mj-lt"/>
              </a:rPr>
              <a:t>Estanzuela</a:t>
            </a:r>
            <a:endParaRPr lang="es-MX" sz="1000" dirty="0" smtClean="0">
              <a:latin typeface="+mj-lt"/>
            </a:endParaRPr>
          </a:p>
          <a:p>
            <a:pPr algn="just"/>
            <a:endParaRPr lang="es-MX" sz="1000" dirty="0">
              <a:latin typeface="+mj-lt"/>
            </a:endParaRPr>
          </a:p>
          <a:p>
            <a:pPr algn="just"/>
            <a:endParaRPr lang="es-MX" sz="1000" dirty="0" smtClean="0">
              <a:latin typeface="+mj-lt"/>
            </a:endParaRPr>
          </a:p>
          <a:p>
            <a:pPr algn="just"/>
            <a:endParaRPr lang="es-MX" sz="1000" dirty="0">
              <a:latin typeface="+mj-lt"/>
            </a:endParaRPr>
          </a:p>
          <a:p>
            <a:pPr algn="just"/>
            <a:endParaRPr lang="es-MX" sz="1000" dirty="0" smtClean="0">
              <a:latin typeface="+mj-lt"/>
            </a:endParaRPr>
          </a:p>
          <a:p>
            <a:pPr algn="just"/>
            <a:endParaRPr lang="es-MX" sz="1000" dirty="0">
              <a:latin typeface="+mj-lt"/>
            </a:endParaRPr>
          </a:p>
          <a:p>
            <a:endParaRPr lang="es-MX" sz="1000" dirty="0" smtClean="0">
              <a:latin typeface="+mj-lt"/>
            </a:endParaRPr>
          </a:p>
          <a:p>
            <a:endParaRPr lang="es-MX" sz="1000" dirty="0">
              <a:latin typeface="+mj-lt"/>
            </a:endParaRPr>
          </a:p>
          <a:p>
            <a:endParaRPr lang="es-MX" sz="1000" dirty="0" smtClean="0">
              <a:latin typeface="+mj-lt"/>
            </a:endParaRPr>
          </a:p>
          <a:p>
            <a:endParaRPr lang="es-MX" sz="1000" dirty="0">
              <a:latin typeface="+mj-lt"/>
            </a:endParaRPr>
          </a:p>
          <a:p>
            <a:endParaRPr lang="es-MX" sz="1000" dirty="0" smtClean="0">
              <a:latin typeface="+mj-lt"/>
            </a:endParaRPr>
          </a:p>
          <a:p>
            <a:endParaRPr lang="es-MX" sz="1000" dirty="0">
              <a:latin typeface="+mj-lt"/>
            </a:endParaRPr>
          </a:p>
          <a:p>
            <a:endParaRPr lang="es-MX" sz="1000" dirty="0" smtClean="0">
              <a:latin typeface="+mj-lt"/>
            </a:endParaRPr>
          </a:p>
          <a:p>
            <a:endParaRPr lang="es-MX" sz="1000" dirty="0">
              <a:latin typeface="+mj-lt"/>
            </a:endParaRPr>
          </a:p>
          <a:p>
            <a:endParaRPr lang="es-MX" sz="1000" dirty="0" smtClean="0">
              <a:latin typeface="+mj-lt"/>
            </a:endParaRPr>
          </a:p>
          <a:p>
            <a:endParaRPr lang="es-MX" sz="1000" dirty="0">
              <a:latin typeface="+mj-lt"/>
            </a:endParaRPr>
          </a:p>
          <a:p>
            <a:endParaRPr lang="es-MX" sz="1000" dirty="0" smtClean="0">
              <a:latin typeface="+mj-lt"/>
            </a:endParaRPr>
          </a:p>
          <a:p>
            <a:endParaRPr lang="es-MX" sz="1000" dirty="0">
              <a:latin typeface="+mj-lt"/>
            </a:endParaRPr>
          </a:p>
          <a:p>
            <a:endParaRPr lang="es-MX" sz="1000" dirty="0">
              <a:latin typeface="+mj-lt"/>
            </a:endParaRPr>
          </a:p>
        </p:txBody>
      </p:sp>
      <p:pic>
        <p:nvPicPr>
          <p:cNvPr id="9" name="8 Imagen" descr="C:\Users\Agua Potable\Pictures\FOTOS INVENTARIO,  ACTIVIDADES  2018\IMG_20180324_10564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6" t="12224" b="2886"/>
          <a:stretch/>
        </p:blipFill>
        <p:spPr bwMode="auto">
          <a:xfrm>
            <a:off x="4831425" y="2348880"/>
            <a:ext cx="2645221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047" y="2448907"/>
            <a:ext cx="325901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10 Imagen" descr="C:\Users\Agua Potable\Pictures\FOTOS INVENTARIO,  ACTIVIDADES  2018\IMG-20180308-WA003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195577"/>
            <a:ext cx="3312368" cy="19934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5219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73625"/>
              </p:ext>
            </p:extLst>
          </p:nvPr>
        </p:nvGraphicFramePr>
        <p:xfrm>
          <a:off x="2555776" y="476672"/>
          <a:ext cx="5256584" cy="4756504"/>
        </p:xfrm>
        <a:graphic>
          <a:graphicData uri="http://schemas.openxmlformats.org/drawingml/2006/table">
            <a:tbl>
              <a:tblPr/>
              <a:tblGrid>
                <a:gridCol w="332465"/>
                <a:gridCol w="1356211"/>
                <a:gridCol w="1686648"/>
                <a:gridCol w="543295"/>
                <a:gridCol w="1337965"/>
              </a:tblGrid>
              <a:tr h="17727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No.</a:t>
                      </a:r>
                    </a:p>
                  </a:txBody>
                  <a:tcPr marL="4432" marR="4432" marT="443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COMUNIDAD Y/O PERSONA</a:t>
                      </a:r>
                    </a:p>
                  </a:txBody>
                  <a:tcPr marL="4432" marR="4432" marT="4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OBRA, ACCIÓN Y/O APOYO REALIZADO</a:t>
                      </a:r>
                    </a:p>
                  </a:txBody>
                  <a:tcPr marL="4432" marR="4432" marT="4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FECHA</a:t>
                      </a:r>
                    </a:p>
                  </a:txBody>
                  <a:tcPr marL="4432" marR="4432" marT="4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DIRECCÓN </a:t>
                      </a:r>
                    </a:p>
                  </a:txBody>
                  <a:tcPr marL="4432" marR="4432" marT="443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6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Tecuany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 , Iglesia y parques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Sor Juana Ines de la Cruz. Jardin de Niños Victorio Gil Cruz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San 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Igancio</a:t>
                      </a: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 5  de Mayo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El Galope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 13 de Septiembre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Yerbabuena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</a:t>
                      </a:r>
                      <a:r>
                        <a:rPr lang="es-MX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jardin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Francisco  Sarco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Puerta de En medio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Centro de Maestros y Primaria Rosa Davalos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Cimarrron</a:t>
                      </a: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 Union paz y progreso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Santa Rosa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 Liberacion campesina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Navidad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Ilgesia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Morelos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San Miguel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Bemito Juarez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776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Jacales y la escuela se encuentra ubicada en la localidad Empedrado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</a:t>
                      </a:r>
                      <a:r>
                        <a:rPr lang="es-MX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jardin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Club de Leones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El Malpaso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Justo Sierra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Las Coloradas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Francisco I. Madero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San 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Rafel</a:t>
                      </a: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Benito Juarez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Guayabitos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Emiliano Zapata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Agostadero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Francisco Gonzalez Bocanegra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Huerta de Mirandilla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Pedro Moreno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Juanacatlan</a:t>
                      </a:r>
                      <a:endParaRPr lang="es-MX" sz="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</a:t>
                      </a:r>
                      <a:r>
                        <a:rPr lang="es-MX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jardin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Niños Heroes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Mirandilla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Guillermo Prieto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Chanrey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Jose Ma. Morelos y Pavon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Empedrado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Club de Leones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</a:t>
                      </a:r>
                      <a:r>
                        <a:rPr lang="es-MX" sz="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Rincon</a:t>
                      </a:r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de Mirandilla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Benito Juarez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7275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comunidad de La Plata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Limpieza y poda en los campos de juego, escuela y jardin de niños, Iglesia y parque 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cada 15  a 22 dias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Primaria Jose Ma. Morelos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61">
                <a:tc>
                  <a:txBody>
                    <a:bodyPr/>
                    <a:lstStyle/>
                    <a:p>
                      <a:pPr algn="r" fontAlgn="b"/>
                      <a:r>
                        <a:rPr lang="es-MX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4432" marR="4432" marT="443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cabecera Municipal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Escuela </a:t>
                      </a:r>
                      <a:r>
                        <a:rPr lang="es-MX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Union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y Progreso, Esc. Secundaria </a:t>
                      </a:r>
                      <a:r>
                        <a:rPr lang="es-MX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Tec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. N° 18, Escuela de </a:t>
                      </a:r>
                      <a:r>
                        <a:rPr lang="es-MX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Educacion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Inicial, Centro Capa, INEJAD, SAPAM, IDEFT, ISSSTE, IDEFT, </a:t>
                      </a:r>
                      <a:r>
                        <a:rPr lang="es-MX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Ecuela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s-MX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CBTa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N° 31, Colegio Morelos, Colegio Morelos, </a:t>
                      </a:r>
                      <a:r>
                        <a:rPr lang="es-MX" sz="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Jardin</a:t>
                      </a:r>
                      <a:r>
                        <a:rPr lang="es-MX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de Niños Ma. Esther Zuno, </a:t>
                      </a:r>
                    </a:p>
                  </a:txBody>
                  <a:tcPr marL="4432" marR="4432" marT="443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5 Conector recto"/>
          <p:cNvCxnSpPr/>
          <p:nvPr/>
        </p:nvCxnSpPr>
        <p:spPr>
          <a:xfrm>
            <a:off x="2555776" y="5229200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449645" y="5229200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1193061" y="5483397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>
                <a:latin typeface="+mj-lt"/>
              </a:rPr>
              <a:t>Se realizan labores de limpieza, poda, recolección de residuos solidos en la cabecera y localidades aledañas, son labores diarias en coordinación del Director y personal de la dirección de ecología. </a:t>
            </a:r>
            <a:endParaRPr lang="es-MX" sz="1000" dirty="0">
              <a:latin typeface="+mj-lt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182880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13 Imagen" descr="C:\Users\Agua Potable\Pictures\FOTOS INVENTARIO,  ACTIVIDADES  2018\ACTIVIDADES ABRIL 2018\IMG-20180504-WA001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86" y="3335760"/>
            <a:ext cx="2324100" cy="213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035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328" y="466531"/>
            <a:ext cx="886559" cy="811560"/>
          </a:xfrm>
          <a:prstGeom prst="rect">
            <a:avLst/>
          </a:prstGeom>
          <a:noFill/>
        </p:spPr>
      </p:pic>
      <p:pic>
        <p:nvPicPr>
          <p:cNvPr id="3" name="Imagen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62" y="450622"/>
            <a:ext cx="881196" cy="885825"/>
          </a:xfrm>
          <a:prstGeom prst="rect">
            <a:avLst/>
          </a:prstGeom>
          <a:noFill/>
        </p:spPr>
      </p:pic>
      <p:sp>
        <p:nvSpPr>
          <p:cNvPr id="5" name="4 Marcador de contenido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sz="1000" dirty="0" smtClean="0">
                <a:latin typeface="+mj-lt"/>
              </a:rPr>
              <a:t>Relación de los parques y áreas verdes en las cuales diariamente se realiza la limpieza.</a:t>
            </a:r>
          </a:p>
          <a:p>
            <a:endParaRPr lang="es-MX" sz="1000" dirty="0" smtClean="0">
              <a:latin typeface="+mj-lt"/>
            </a:endParaRPr>
          </a:p>
          <a:p>
            <a:r>
              <a:rPr lang="es-MX" sz="1000" dirty="0" smtClean="0">
                <a:latin typeface="+mj-lt"/>
              </a:rPr>
              <a:t>Jardín de los Venados</a:t>
            </a:r>
          </a:p>
          <a:p>
            <a:r>
              <a:rPr lang="es-MX" sz="1000" dirty="0" smtClean="0">
                <a:latin typeface="+mj-lt"/>
              </a:rPr>
              <a:t>Boulevard calle Cuauhtémoc</a:t>
            </a:r>
          </a:p>
          <a:p>
            <a:r>
              <a:rPr lang="es-MX" sz="1000" dirty="0" smtClean="0">
                <a:latin typeface="+mj-lt"/>
              </a:rPr>
              <a:t>Triangulo Alameda n°1</a:t>
            </a:r>
          </a:p>
          <a:p>
            <a:r>
              <a:rPr lang="es-MX" sz="1000" dirty="0" smtClean="0">
                <a:latin typeface="+mj-lt"/>
              </a:rPr>
              <a:t>Andador Puerta de Enmedio</a:t>
            </a:r>
          </a:p>
          <a:p>
            <a:r>
              <a:rPr lang="es-MX" sz="1000" dirty="0" smtClean="0">
                <a:latin typeface="+mj-lt"/>
              </a:rPr>
              <a:t>Jardín del Rastro</a:t>
            </a:r>
          </a:p>
          <a:p>
            <a:r>
              <a:rPr lang="es-MX" sz="1000" dirty="0" smtClean="0">
                <a:latin typeface="+mj-lt"/>
              </a:rPr>
              <a:t>Jardín Insurgentes</a:t>
            </a:r>
          </a:p>
          <a:p>
            <a:r>
              <a:rPr lang="es-MX" sz="1000" dirty="0" smtClean="0">
                <a:latin typeface="+mj-lt"/>
              </a:rPr>
              <a:t>Jardín entrada a Mascota salida Guadalajara</a:t>
            </a:r>
          </a:p>
          <a:p>
            <a:r>
              <a:rPr lang="es-MX" sz="1000" dirty="0" smtClean="0">
                <a:latin typeface="+mj-lt"/>
              </a:rPr>
              <a:t>Jardín de los Naranjos </a:t>
            </a:r>
          </a:p>
          <a:p>
            <a:r>
              <a:rPr lang="es-MX" sz="1000" dirty="0" smtClean="0">
                <a:latin typeface="+mj-lt"/>
              </a:rPr>
              <a:t>Jardín de la Fuente</a:t>
            </a:r>
          </a:p>
          <a:p>
            <a:r>
              <a:rPr lang="es-MX" sz="1000" dirty="0" smtClean="0">
                <a:latin typeface="+mj-lt"/>
              </a:rPr>
              <a:t>Jardín de la Bandera </a:t>
            </a:r>
          </a:p>
          <a:p>
            <a:r>
              <a:rPr lang="es-MX" sz="1000" dirty="0" smtClean="0">
                <a:latin typeface="+mj-lt"/>
              </a:rPr>
              <a:t>Plaza Principal</a:t>
            </a:r>
          </a:p>
          <a:p>
            <a:r>
              <a:rPr lang="es-MX" sz="1000" dirty="0" smtClean="0">
                <a:latin typeface="+mj-lt"/>
              </a:rPr>
              <a:t>Jardín H. Romero </a:t>
            </a:r>
            <a:r>
              <a:rPr lang="es-MX" sz="1000" dirty="0">
                <a:latin typeface="+mj-lt"/>
              </a:rPr>
              <a:t>G</a:t>
            </a:r>
            <a:r>
              <a:rPr lang="es-MX" sz="1000" dirty="0" smtClean="0">
                <a:latin typeface="+mj-lt"/>
              </a:rPr>
              <a:t>il</a:t>
            </a:r>
          </a:p>
          <a:p>
            <a:r>
              <a:rPr lang="es-MX" sz="1000" dirty="0" smtClean="0">
                <a:latin typeface="+mj-lt"/>
              </a:rPr>
              <a:t>Jardín </a:t>
            </a:r>
            <a:r>
              <a:rPr lang="es-MX" sz="1000" dirty="0">
                <a:latin typeface="+mj-lt"/>
              </a:rPr>
              <a:t>R</a:t>
            </a:r>
            <a:r>
              <a:rPr lang="es-MX" sz="1000" dirty="0" smtClean="0">
                <a:latin typeface="+mj-lt"/>
              </a:rPr>
              <a:t>osa Dávalos</a:t>
            </a:r>
          </a:p>
          <a:p>
            <a:r>
              <a:rPr lang="es-MX" sz="1000" dirty="0" smtClean="0">
                <a:latin typeface="+mj-lt"/>
              </a:rPr>
              <a:t>Jardín Vidal salcedo</a:t>
            </a:r>
          </a:p>
          <a:p>
            <a:r>
              <a:rPr lang="es-MX" sz="1000" dirty="0" smtClean="0">
                <a:latin typeface="+mj-lt"/>
              </a:rPr>
              <a:t>Jardín entrada Mascota- salida Vallarta</a:t>
            </a:r>
          </a:p>
          <a:p>
            <a:r>
              <a:rPr lang="es-MX" sz="1000" dirty="0" smtClean="0">
                <a:latin typeface="+mj-lt"/>
              </a:rPr>
              <a:t>Parque Villas del Molino</a:t>
            </a:r>
          </a:p>
          <a:p>
            <a:r>
              <a:rPr lang="es-MX" sz="1000" dirty="0" smtClean="0">
                <a:latin typeface="+mj-lt"/>
              </a:rPr>
              <a:t>Alameda n° 1</a:t>
            </a:r>
          </a:p>
          <a:p>
            <a:r>
              <a:rPr lang="es-MX" sz="1000" dirty="0" smtClean="0">
                <a:latin typeface="+mj-lt"/>
              </a:rPr>
              <a:t>Alameda n° 2</a:t>
            </a:r>
          </a:p>
          <a:p>
            <a:r>
              <a:rPr lang="es-MX" sz="1000" dirty="0" smtClean="0">
                <a:latin typeface="+mj-lt"/>
              </a:rPr>
              <a:t>Unidad deportiva.</a:t>
            </a:r>
            <a:endParaRPr lang="es-MX" sz="1000" dirty="0">
              <a:latin typeface="+mj-lt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1000" dirty="0" smtClean="0">
                <a:latin typeface="+mj-lt"/>
              </a:rPr>
              <a:t>Así mismo se realiza la recolección de los residuos solidos, en la cabecera municipal. </a:t>
            </a:r>
          </a:p>
          <a:p>
            <a:r>
              <a:rPr lang="es-MX" sz="1000" dirty="0" smtClean="0">
                <a:latin typeface="+mj-lt"/>
              </a:rPr>
              <a:t> la disposición y compromiso del personal de trabajo, la mas importante.</a:t>
            </a:r>
          </a:p>
          <a:p>
            <a:r>
              <a:rPr lang="es-MX" sz="1000" dirty="0" smtClean="0">
                <a:latin typeface="+mj-lt"/>
              </a:rPr>
              <a:t>Se vuelven voceros y primeros guardianes de la cultura de separación y buen manejo de los RSU. </a:t>
            </a:r>
          </a:p>
          <a:p>
            <a:r>
              <a:rPr lang="es-MX" sz="1000" dirty="0" smtClean="0">
                <a:latin typeface="+mj-lt"/>
              </a:rPr>
              <a:t>Se presentan a sus labores diarias aun cunado las condiciones para realizar el trabajo no sean las mas optimas para realizarlas. </a:t>
            </a:r>
          </a:p>
          <a:p>
            <a:r>
              <a:rPr lang="es-MX" sz="1000" dirty="0" smtClean="0">
                <a:latin typeface="+mj-lt"/>
              </a:rPr>
              <a:t>Todo esto con la colaboración  y participación oportuna del Director.</a:t>
            </a:r>
          </a:p>
          <a:p>
            <a:endParaRPr lang="es-MX" sz="1000" dirty="0">
              <a:latin typeface="+mj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8093" y="3573016"/>
            <a:ext cx="2700337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7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26" t="19729" r="51120" b="35272"/>
          <a:stretch/>
        </p:blipFill>
        <p:spPr bwMode="auto">
          <a:xfrm>
            <a:off x="2157274" y="332656"/>
            <a:ext cx="452418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Imagen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28" y="466531"/>
            <a:ext cx="886559" cy="811560"/>
          </a:xfrm>
          <a:prstGeom prst="rect">
            <a:avLst/>
          </a:prstGeom>
          <a:noFill/>
        </p:spPr>
      </p:pic>
      <p:pic>
        <p:nvPicPr>
          <p:cNvPr id="4" name="Imagen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62" y="450622"/>
            <a:ext cx="881196" cy="88582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9" y="5356981"/>
            <a:ext cx="1977761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506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349</TotalTime>
  <Words>1336</Words>
  <Application>Microsoft Office PowerPoint</Application>
  <PresentationFormat>Presentación en pantalla (4:3)</PresentationFormat>
  <Paragraphs>189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Adyacencia</vt:lpstr>
      <vt:lpstr>Presentación de PowerPoint</vt:lpstr>
      <vt:lpstr>Presentación de PowerPoint</vt:lpstr>
      <vt:lpstr> Mascota Jalisco es caracterizado por ser una ciudad limpia y de gente amable; ahora como pueblo mágico, requiere de una imagen impecable para pobladores y turistas.                                                                             Bajo este argumento se actuó para promover  la imagen de uno de los aspectos  más      representativa   de la ciudad.  De acuerdo a las consideraciones para pueblo mágico, las calles empedradas son de gran importancia en la cultura y tradición del municipio sin embargo requieren de la limpieza de (RSU)  tierra en exceso y maleza sobre banquetas , el proyecto de limpieza de las calles dentro de la cabecera municipal viene a aportar  una excelente ayuda tanto para el  aspecto visual de nuestra ciudad resaltando el icono empedrado de la i ciudad y dejando apreciar mejor la arquitectura de los edificios  como los aspectos de salud de las personas eliminando encharcamientos donde prolifera el mosquito y lodos sedimentados que crean bacterias.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Agua Potable</dc:creator>
  <cp:lastModifiedBy>Agua Potable</cp:lastModifiedBy>
  <cp:revision>24</cp:revision>
  <dcterms:created xsi:type="dcterms:W3CDTF">2018-07-05T18:27:06Z</dcterms:created>
  <dcterms:modified xsi:type="dcterms:W3CDTF">2018-07-06T19:16:02Z</dcterms:modified>
</cp:coreProperties>
</file>