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2.xml" ContentType="application/vnd.openxmlformats-officedocument.presentationml.slideLayout+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20.xml" ContentType="application/vnd.openxmlformats-officedocument.presentationml.slideLayout+xml"/>
  <Override PartName="/ppt/slideLayouts/slideLayout10.xml" ContentType="application/vnd.openxmlformats-officedocument.presentationml.slideLayout+xml"/>
  <Override PartName="/ppt/notesSlides/notesSlide6.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Masters/slideMaster2.xml" ContentType="application/vnd.openxmlformats-officedocument.presentationml.slideMaster+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Override PartName="/ppt/slideLayouts/slideLayout16.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slideLayouts/slideLayout23.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31"/>
  </p:notesMasterIdLst>
  <p:sldIdLst>
    <p:sldId id="256" r:id="rId3"/>
    <p:sldId id="932" r:id="rId4"/>
    <p:sldId id="1029" r:id="rId5"/>
    <p:sldId id="1079" r:id="rId6"/>
    <p:sldId id="1080" r:id="rId7"/>
    <p:sldId id="1081" r:id="rId8"/>
    <p:sldId id="1041" r:id="rId9"/>
    <p:sldId id="1043" r:id="rId10"/>
    <p:sldId id="1044" r:id="rId11"/>
    <p:sldId id="1045" r:id="rId12"/>
    <p:sldId id="1046" r:id="rId13"/>
    <p:sldId id="1047" r:id="rId14"/>
    <p:sldId id="1048" r:id="rId15"/>
    <p:sldId id="1049" r:id="rId16"/>
    <p:sldId id="1050" r:id="rId17"/>
    <p:sldId id="1053" r:id="rId18"/>
    <p:sldId id="1055" r:id="rId19"/>
    <p:sldId id="1054" r:id="rId20"/>
    <p:sldId id="1075" r:id="rId21"/>
    <p:sldId id="1076" r:id="rId22"/>
    <p:sldId id="1056" r:id="rId23"/>
    <p:sldId id="1057" r:id="rId24"/>
    <p:sldId id="994" r:id="rId25"/>
    <p:sldId id="1036" r:id="rId26"/>
    <p:sldId id="1083" r:id="rId27"/>
    <p:sldId id="1084" r:id="rId28"/>
    <p:sldId id="1085" r:id="rId29"/>
    <p:sldId id="540" r:id="rId30"/>
  </p:sldIdLst>
  <p:sldSz cx="9144000" cy="6858000" type="screen4x3"/>
  <p:notesSz cx="6954838" cy="9240838"/>
  <p:defaultText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 xmlns:p14="http://schemas.microsoft.com/office/powerpoint/2010/main">
          <a:srgbClr val="FF0000"/>
        </p14:laserClr>
      </p:ext>
      <p:ext uri="{2FDB2607-1784-4EEB-B798-7EB5836EED8A}">
        <p14:showMediaCtrls xmlns="" xmlns:p14="http://schemas.microsoft.com/office/powerpoint/2010/main" val="1"/>
      </p:ext>
    </p:extLst>
  </p:showPr>
  <p:clrMru>
    <a:srgbClr val="C9C9C9"/>
    <a:srgbClr val="E31303"/>
    <a:srgbClr val="66FF66"/>
    <a:srgbClr val="F44E1A"/>
    <a:srgbClr val="66FFCC"/>
    <a:srgbClr val="EAEAEA"/>
    <a:srgbClr val="E4E4E4"/>
    <a:srgbClr val="F2F2F2"/>
    <a:srgbClr val="E2E2E2"/>
  </p:clrMru>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90" autoAdjust="0"/>
    <p:restoredTop sz="94660"/>
  </p:normalViewPr>
  <p:slideViewPr>
    <p:cSldViewPr>
      <p:cViewPr varScale="1">
        <p:scale>
          <a:sx n="88" d="100"/>
          <a:sy n="88" d="100"/>
        </p:scale>
        <p:origin x="-1056" y="-96"/>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theme" Target="theme/them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notesMaster" Target="notesMasters/notes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2" y="6"/>
            <a:ext cx="3014093" cy="461967"/>
          </a:xfrm>
          <a:prstGeom prst="rect">
            <a:avLst/>
          </a:prstGeom>
        </p:spPr>
        <p:txBody>
          <a:bodyPr vert="horz" lIns="90559" tIns="45279" rIns="90559" bIns="45279" rtlCol="0"/>
          <a:lstStyle>
            <a:lvl1pPr algn="l">
              <a:defRPr sz="1200"/>
            </a:lvl1pPr>
          </a:lstStyle>
          <a:p>
            <a:endParaRPr lang="es-MX" dirty="0"/>
          </a:p>
        </p:txBody>
      </p:sp>
      <p:sp>
        <p:nvSpPr>
          <p:cNvPr id="3" name="2 Marcador de fecha"/>
          <p:cNvSpPr>
            <a:spLocks noGrp="1"/>
          </p:cNvSpPr>
          <p:nvPr>
            <p:ph type="dt" idx="1"/>
          </p:nvPr>
        </p:nvSpPr>
        <p:spPr>
          <a:xfrm>
            <a:off x="3939114" y="6"/>
            <a:ext cx="3014093" cy="461967"/>
          </a:xfrm>
          <a:prstGeom prst="rect">
            <a:avLst/>
          </a:prstGeom>
        </p:spPr>
        <p:txBody>
          <a:bodyPr vert="horz" lIns="90559" tIns="45279" rIns="90559" bIns="45279" rtlCol="0"/>
          <a:lstStyle>
            <a:lvl1pPr algn="r">
              <a:defRPr sz="1200"/>
            </a:lvl1pPr>
          </a:lstStyle>
          <a:p>
            <a:fld id="{E3E68062-3305-45DC-AF51-406683F7AC24}" type="datetimeFigureOut">
              <a:rPr lang="es-MX" smtClean="0"/>
              <a:pPr/>
              <a:t>06/03/2018</a:t>
            </a:fld>
            <a:endParaRPr lang="es-MX" dirty="0"/>
          </a:p>
        </p:txBody>
      </p:sp>
      <p:sp>
        <p:nvSpPr>
          <p:cNvPr id="4" name="3 Marcador de imagen de diapositiva"/>
          <p:cNvSpPr>
            <a:spLocks noGrp="1" noRot="1" noChangeAspect="1"/>
          </p:cNvSpPr>
          <p:nvPr>
            <p:ph type="sldImg" idx="2"/>
          </p:nvPr>
        </p:nvSpPr>
        <p:spPr>
          <a:xfrm>
            <a:off x="1166813" y="688975"/>
            <a:ext cx="4621212" cy="3465513"/>
          </a:xfrm>
          <a:prstGeom prst="rect">
            <a:avLst/>
          </a:prstGeom>
          <a:noFill/>
          <a:ln w="12700">
            <a:solidFill>
              <a:prstClr val="black"/>
            </a:solidFill>
          </a:ln>
        </p:spPr>
        <p:txBody>
          <a:bodyPr vert="horz" lIns="90559" tIns="45279" rIns="90559" bIns="45279" rtlCol="0" anchor="ctr"/>
          <a:lstStyle/>
          <a:p>
            <a:endParaRPr lang="es-MX" dirty="0"/>
          </a:p>
        </p:txBody>
      </p:sp>
      <p:sp>
        <p:nvSpPr>
          <p:cNvPr id="5" name="4 Marcador de notas"/>
          <p:cNvSpPr>
            <a:spLocks noGrp="1"/>
          </p:cNvSpPr>
          <p:nvPr>
            <p:ph type="body" sz="quarter" idx="3"/>
          </p:nvPr>
        </p:nvSpPr>
        <p:spPr>
          <a:xfrm>
            <a:off x="695817" y="4389440"/>
            <a:ext cx="5563215" cy="4157708"/>
          </a:xfrm>
          <a:prstGeom prst="rect">
            <a:avLst/>
          </a:prstGeom>
        </p:spPr>
        <p:txBody>
          <a:bodyPr vert="horz" lIns="90559" tIns="45279" rIns="90559" bIns="45279" rtlCol="0"/>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6" name="5 Marcador de pie de página"/>
          <p:cNvSpPr>
            <a:spLocks noGrp="1"/>
          </p:cNvSpPr>
          <p:nvPr>
            <p:ph type="ftr" sz="quarter" idx="4"/>
          </p:nvPr>
        </p:nvSpPr>
        <p:spPr>
          <a:xfrm>
            <a:off x="2" y="8777389"/>
            <a:ext cx="3014093" cy="461966"/>
          </a:xfrm>
          <a:prstGeom prst="rect">
            <a:avLst/>
          </a:prstGeom>
        </p:spPr>
        <p:txBody>
          <a:bodyPr vert="horz" lIns="90559" tIns="45279" rIns="90559" bIns="45279" rtlCol="0" anchor="b"/>
          <a:lstStyle>
            <a:lvl1pPr algn="l">
              <a:defRPr sz="1200"/>
            </a:lvl1pPr>
          </a:lstStyle>
          <a:p>
            <a:endParaRPr lang="es-MX" dirty="0"/>
          </a:p>
        </p:txBody>
      </p:sp>
      <p:sp>
        <p:nvSpPr>
          <p:cNvPr id="7" name="6 Marcador de número de diapositiva"/>
          <p:cNvSpPr>
            <a:spLocks noGrp="1"/>
          </p:cNvSpPr>
          <p:nvPr>
            <p:ph type="sldNum" sz="quarter" idx="5"/>
          </p:nvPr>
        </p:nvSpPr>
        <p:spPr>
          <a:xfrm>
            <a:off x="3939114" y="8777389"/>
            <a:ext cx="3014093" cy="461966"/>
          </a:xfrm>
          <a:prstGeom prst="rect">
            <a:avLst/>
          </a:prstGeom>
        </p:spPr>
        <p:txBody>
          <a:bodyPr vert="horz" lIns="90559" tIns="45279" rIns="90559" bIns="45279" rtlCol="0" anchor="b"/>
          <a:lstStyle>
            <a:lvl1pPr algn="r">
              <a:defRPr sz="1200"/>
            </a:lvl1pPr>
          </a:lstStyle>
          <a:p>
            <a:fld id="{FF1B7225-9246-49A5-84FA-2D52AC66D6CC}" type="slidenum">
              <a:rPr lang="es-MX" smtClean="0"/>
              <a:pPr/>
              <a:t>‹Nº›</a:t>
            </a:fld>
            <a:endParaRPr lang="es-MX" dirty="0"/>
          </a:p>
        </p:txBody>
      </p:sp>
    </p:spTree>
    <p:extLst>
      <p:ext uri="{BB962C8B-B14F-4D97-AF65-F5344CB8AC3E}">
        <p14:creationId xmlns="" xmlns:p14="http://schemas.microsoft.com/office/powerpoint/2010/main" val="322258797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dirty="0"/>
          </a:p>
        </p:txBody>
      </p:sp>
      <p:sp>
        <p:nvSpPr>
          <p:cNvPr id="4" name="3 Marcador de número de diapositiva"/>
          <p:cNvSpPr>
            <a:spLocks noGrp="1"/>
          </p:cNvSpPr>
          <p:nvPr>
            <p:ph type="sldNum" sz="quarter" idx="10"/>
          </p:nvPr>
        </p:nvSpPr>
        <p:spPr/>
        <p:txBody>
          <a:bodyPr/>
          <a:lstStyle/>
          <a:p>
            <a:fld id="{FF1B7225-9246-49A5-84FA-2D52AC66D6CC}" type="slidenum">
              <a:rPr lang="es-MX" smtClean="0"/>
              <a:pPr/>
              <a:t>2</a:t>
            </a:fld>
            <a:endParaRPr lang="es-MX" dirty="0"/>
          </a:p>
        </p:txBody>
      </p:sp>
    </p:spTree>
    <p:extLst>
      <p:ext uri="{BB962C8B-B14F-4D97-AF65-F5344CB8AC3E}">
        <p14:creationId xmlns="" xmlns:p14="http://schemas.microsoft.com/office/powerpoint/2010/main" val="165845631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MX" dirty="0"/>
          </a:p>
        </p:txBody>
      </p:sp>
      <p:sp>
        <p:nvSpPr>
          <p:cNvPr id="4" name="3 Marcador de número de diapositiva"/>
          <p:cNvSpPr>
            <a:spLocks noGrp="1"/>
          </p:cNvSpPr>
          <p:nvPr>
            <p:ph type="sldNum" sz="quarter" idx="10"/>
          </p:nvPr>
        </p:nvSpPr>
        <p:spPr/>
        <p:txBody>
          <a:bodyPr/>
          <a:lstStyle/>
          <a:p>
            <a:fld id="{8D6F221F-712E-4666-B6B2-94D189193844}" type="slidenum">
              <a:rPr lang="es-MX" smtClean="0"/>
              <a:pPr/>
              <a:t>10</a:t>
            </a:fld>
            <a:endParaRPr lang="es-MX"/>
          </a:p>
        </p:txBody>
      </p:sp>
    </p:spTree>
    <p:extLst>
      <p:ext uri="{BB962C8B-B14F-4D97-AF65-F5344CB8AC3E}">
        <p14:creationId xmlns="" xmlns:p14="http://schemas.microsoft.com/office/powerpoint/2010/main" val="142390054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MX" dirty="0"/>
          </a:p>
        </p:txBody>
      </p:sp>
      <p:sp>
        <p:nvSpPr>
          <p:cNvPr id="4" name="3 Marcador de número de diapositiva"/>
          <p:cNvSpPr>
            <a:spLocks noGrp="1"/>
          </p:cNvSpPr>
          <p:nvPr>
            <p:ph type="sldNum" sz="quarter" idx="10"/>
          </p:nvPr>
        </p:nvSpPr>
        <p:spPr/>
        <p:txBody>
          <a:bodyPr/>
          <a:lstStyle/>
          <a:p>
            <a:fld id="{8D6F221F-712E-4666-B6B2-94D189193844}" type="slidenum">
              <a:rPr lang="es-MX" smtClean="0"/>
              <a:pPr/>
              <a:t>11</a:t>
            </a:fld>
            <a:endParaRPr lang="es-MX"/>
          </a:p>
        </p:txBody>
      </p:sp>
    </p:spTree>
    <p:extLst>
      <p:ext uri="{BB962C8B-B14F-4D97-AF65-F5344CB8AC3E}">
        <p14:creationId xmlns="" xmlns:p14="http://schemas.microsoft.com/office/powerpoint/2010/main" val="85971056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MX" dirty="0"/>
          </a:p>
        </p:txBody>
      </p:sp>
      <p:sp>
        <p:nvSpPr>
          <p:cNvPr id="4" name="3 Marcador de número de diapositiva"/>
          <p:cNvSpPr>
            <a:spLocks noGrp="1"/>
          </p:cNvSpPr>
          <p:nvPr>
            <p:ph type="sldNum" sz="quarter" idx="10"/>
          </p:nvPr>
        </p:nvSpPr>
        <p:spPr/>
        <p:txBody>
          <a:bodyPr/>
          <a:lstStyle/>
          <a:p>
            <a:fld id="{8D6F221F-712E-4666-B6B2-94D189193844}" type="slidenum">
              <a:rPr lang="es-MX" smtClean="0"/>
              <a:pPr/>
              <a:t>12</a:t>
            </a:fld>
            <a:endParaRPr lang="es-MX"/>
          </a:p>
        </p:txBody>
      </p:sp>
    </p:spTree>
    <p:extLst>
      <p:ext uri="{BB962C8B-B14F-4D97-AF65-F5344CB8AC3E}">
        <p14:creationId xmlns="" xmlns:p14="http://schemas.microsoft.com/office/powerpoint/2010/main" val="250488568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MX" dirty="0"/>
          </a:p>
        </p:txBody>
      </p:sp>
      <p:sp>
        <p:nvSpPr>
          <p:cNvPr id="4" name="3 Marcador de número de diapositiva"/>
          <p:cNvSpPr>
            <a:spLocks noGrp="1"/>
          </p:cNvSpPr>
          <p:nvPr>
            <p:ph type="sldNum" sz="quarter" idx="10"/>
          </p:nvPr>
        </p:nvSpPr>
        <p:spPr/>
        <p:txBody>
          <a:bodyPr/>
          <a:lstStyle/>
          <a:p>
            <a:fld id="{8D6F221F-712E-4666-B6B2-94D189193844}" type="slidenum">
              <a:rPr lang="es-MX" smtClean="0"/>
              <a:pPr/>
              <a:t>13</a:t>
            </a:fld>
            <a:endParaRPr lang="es-MX"/>
          </a:p>
        </p:txBody>
      </p:sp>
    </p:spTree>
    <p:extLst>
      <p:ext uri="{BB962C8B-B14F-4D97-AF65-F5344CB8AC3E}">
        <p14:creationId xmlns="" xmlns:p14="http://schemas.microsoft.com/office/powerpoint/2010/main" val="189059845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MX" dirty="0"/>
          </a:p>
        </p:txBody>
      </p:sp>
      <p:sp>
        <p:nvSpPr>
          <p:cNvPr id="4" name="3 Marcador de número de diapositiva"/>
          <p:cNvSpPr>
            <a:spLocks noGrp="1"/>
          </p:cNvSpPr>
          <p:nvPr>
            <p:ph type="sldNum" sz="quarter" idx="10"/>
          </p:nvPr>
        </p:nvSpPr>
        <p:spPr/>
        <p:txBody>
          <a:bodyPr/>
          <a:lstStyle/>
          <a:p>
            <a:fld id="{8D6F221F-712E-4666-B6B2-94D189193844}" type="slidenum">
              <a:rPr lang="es-MX" smtClean="0"/>
              <a:pPr/>
              <a:t>14</a:t>
            </a:fld>
            <a:endParaRPr lang="es-MX"/>
          </a:p>
        </p:txBody>
      </p:sp>
    </p:spTree>
    <p:extLst>
      <p:ext uri="{BB962C8B-B14F-4D97-AF65-F5344CB8AC3E}">
        <p14:creationId xmlns="" xmlns:p14="http://schemas.microsoft.com/office/powerpoint/2010/main" val="420595618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9"/>
            <a:ext cx="7772400" cy="1470025"/>
          </a:xfrm>
        </p:spPr>
        <p:txBody>
          <a:bodyPr/>
          <a:lstStyle/>
          <a:p>
            <a:r>
              <a:rPr lang="es-ES" smtClean="0"/>
              <a:t>Haga clic para modificar el estilo de título del patrón</a:t>
            </a:r>
            <a:endParaRPr lang="es-MX"/>
          </a:p>
        </p:txBody>
      </p:sp>
      <p:sp>
        <p:nvSpPr>
          <p:cNvPr id="3" name="2 Subtítulo"/>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s-MX"/>
          </a:p>
        </p:txBody>
      </p:sp>
      <p:sp>
        <p:nvSpPr>
          <p:cNvPr id="4" name="3 Marcador de fecha"/>
          <p:cNvSpPr>
            <a:spLocks noGrp="1"/>
          </p:cNvSpPr>
          <p:nvPr>
            <p:ph type="dt" sz="half" idx="10"/>
          </p:nvPr>
        </p:nvSpPr>
        <p:spPr/>
        <p:txBody>
          <a:bodyPr/>
          <a:lstStyle/>
          <a:p>
            <a:fld id="{E0D3DF20-82B4-4F37-A76D-C08E3E809F78}" type="datetimeFigureOut">
              <a:rPr lang="es-MX" smtClean="0"/>
              <a:pPr/>
              <a:t>06/03/2018</a:t>
            </a:fld>
            <a:endParaRPr lang="es-MX" dirty="0"/>
          </a:p>
        </p:txBody>
      </p:sp>
      <p:sp>
        <p:nvSpPr>
          <p:cNvPr id="5" name="4 Marcador de pie de página"/>
          <p:cNvSpPr>
            <a:spLocks noGrp="1"/>
          </p:cNvSpPr>
          <p:nvPr>
            <p:ph type="ftr" sz="quarter" idx="11"/>
          </p:nvPr>
        </p:nvSpPr>
        <p:spPr/>
        <p:txBody>
          <a:bodyPr/>
          <a:lstStyle/>
          <a:p>
            <a:endParaRPr lang="es-MX" dirty="0"/>
          </a:p>
        </p:txBody>
      </p:sp>
      <p:sp>
        <p:nvSpPr>
          <p:cNvPr id="6" name="5 Marcador de número de diapositiva"/>
          <p:cNvSpPr>
            <a:spLocks noGrp="1"/>
          </p:cNvSpPr>
          <p:nvPr>
            <p:ph type="sldNum" sz="quarter" idx="12"/>
          </p:nvPr>
        </p:nvSpPr>
        <p:spPr/>
        <p:txBody>
          <a:bodyPr/>
          <a:lstStyle/>
          <a:p>
            <a:fld id="{75F4A2FC-22A6-42E0-AF8D-3C5967F0F7CE}" type="slidenum">
              <a:rPr lang="es-MX" smtClean="0"/>
              <a:pPr/>
              <a:t>‹Nº›</a:t>
            </a:fld>
            <a:endParaRPr lang="es-MX"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MX"/>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3 Marcador de fecha"/>
          <p:cNvSpPr>
            <a:spLocks noGrp="1"/>
          </p:cNvSpPr>
          <p:nvPr>
            <p:ph type="dt" sz="half" idx="10"/>
          </p:nvPr>
        </p:nvSpPr>
        <p:spPr/>
        <p:txBody>
          <a:bodyPr/>
          <a:lstStyle/>
          <a:p>
            <a:fld id="{E0D3DF20-82B4-4F37-A76D-C08E3E809F78}" type="datetimeFigureOut">
              <a:rPr lang="es-MX" smtClean="0"/>
              <a:pPr/>
              <a:t>06/03/2018</a:t>
            </a:fld>
            <a:endParaRPr lang="es-MX" dirty="0"/>
          </a:p>
        </p:txBody>
      </p:sp>
      <p:sp>
        <p:nvSpPr>
          <p:cNvPr id="5" name="4 Marcador de pie de página"/>
          <p:cNvSpPr>
            <a:spLocks noGrp="1"/>
          </p:cNvSpPr>
          <p:nvPr>
            <p:ph type="ftr" sz="quarter" idx="11"/>
          </p:nvPr>
        </p:nvSpPr>
        <p:spPr/>
        <p:txBody>
          <a:bodyPr/>
          <a:lstStyle/>
          <a:p>
            <a:endParaRPr lang="es-MX" dirty="0"/>
          </a:p>
        </p:txBody>
      </p:sp>
      <p:sp>
        <p:nvSpPr>
          <p:cNvPr id="6" name="5 Marcador de número de diapositiva"/>
          <p:cNvSpPr>
            <a:spLocks noGrp="1"/>
          </p:cNvSpPr>
          <p:nvPr>
            <p:ph type="sldNum" sz="quarter" idx="12"/>
          </p:nvPr>
        </p:nvSpPr>
        <p:spPr/>
        <p:txBody>
          <a:bodyPr/>
          <a:lstStyle/>
          <a:p>
            <a:fld id="{75F4A2FC-22A6-42E0-AF8D-3C5967F0F7CE}" type="slidenum">
              <a:rPr lang="es-MX" smtClean="0"/>
              <a:pPr/>
              <a:t>‹Nº›</a:t>
            </a:fld>
            <a:endParaRPr lang="es-MX"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40"/>
            <a:ext cx="2057400" cy="5851525"/>
          </a:xfrm>
        </p:spPr>
        <p:txBody>
          <a:bodyPr vert="eaVert"/>
          <a:lstStyle/>
          <a:p>
            <a:r>
              <a:rPr lang="es-ES" smtClean="0"/>
              <a:t>Haga clic para modificar el estilo de título del patrón</a:t>
            </a:r>
            <a:endParaRPr lang="es-MX"/>
          </a:p>
        </p:txBody>
      </p:sp>
      <p:sp>
        <p:nvSpPr>
          <p:cNvPr id="3" name="2 Marcador de texto vertical"/>
          <p:cNvSpPr>
            <a:spLocks noGrp="1"/>
          </p:cNvSpPr>
          <p:nvPr>
            <p:ph type="body" orient="vert" idx="1"/>
          </p:nvPr>
        </p:nvSpPr>
        <p:spPr>
          <a:xfrm>
            <a:off x="457200" y="274640"/>
            <a:ext cx="6019800"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3 Marcador de fecha"/>
          <p:cNvSpPr>
            <a:spLocks noGrp="1"/>
          </p:cNvSpPr>
          <p:nvPr>
            <p:ph type="dt" sz="half" idx="10"/>
          </p:nvPr>
        </p:nvSpPr>
        <p:spPr/>
        <p:txBody>
          <a:bodyPr/>
          <a:lstStyle/>
          <a:p>
            <a:fld id="{E0D3DF20-82B4-4F37-A76D-C08E3E809F78}" type="datetimeFigureOut">
              <a:rPr lang="es-MX" smtClean="0"/>
              <a:pPr/>
              <a:t>06/03/2018</a:t>
            </a:fld>
            <a:endParaRPr lang="es-MX" dirty="0"/>
          </a:p>
        </p:txBody>
      </p:sp>
      <p:sp>
        <p:nvSpPr>
          <p:cNvPr id="5" name="4 Marcador de pie de página"/>
          <p:cNvSpPr>
            <a:spLocks noGrp="1"/>
          </p:cNvSpPr>
          <p:nvPr>
            <p:ph type="ftr" sz="quarter" idx="11"/>
          </p:nvPr>
        </p:nvSpPr>
        <p:spPr/>
        <p:txBody>
          <a:bodyPr/>
          <a:lstStyle/>
          <a:p>
            <a:endParaRPr lang="es-MX" dirty="0"/>
          </a:p>
        </p:txBody>
      </p:sp>
      <p:sp>
        <p:nvSpPr>
          <p:cNvPr id="6" name="5 Marcador de número de diapositiva"/>
          <p:cNvSpPr>
            <a:spLocks noGrp="1"/>
          </p:cNvSpPr>
          <p:nvPr>
            <p:ph type="sldNum" sz="quarter" idx="12"/>
          </p:nvPr>
        </p:nvSpPr>
        <p:spPr/>
        <p:txBody>
          <a:bodyPr/>
          <a:lstStyle/>
          <a:p>
            <a:fld id="{75F4A2FC-22A6-42E0-AF8D-3C5967F0F7CE}" type="slidenum">
              <a:rPr lang="es-MX" smtClean="0"/>
              <a:pPr/>
              <a:t>‹Nº›</a:t>
            </a:fld>
            <a:endParaRPr lang="es-MX"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9"/>
            <a:ext cx="7772400" cy="1470025"/>
          </a:xfrm>
        </p:spPr>
        <p:txBody>
          <a:bodyPr/>
          <a:lstStyle/>
          <a:p>
            <a:r>
              <a:rPr lang="es-ES" smtClean="0"/>
              <a:t>Haga clic para modificar el estilo de título del patrón</a:t>
            </a:r>
            <a:endParaRPr lang="es-MX"/>
          </a:p>
        </p:txBody>
      </p:sp>
      <p:sp>
        <p:nvSpPr>
          <p:cNvPr id="3" name="2 Subtítulo"/>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s-MX"/>
          </a:p>
        </p:txBody>
      </p:sp>
      <p:sp>
        <p:nvSpPr>
          <p:cNvPr id="4" name="3 Marcador de fecha"/>
          <p:cNvSpPr>
            <a:spLocks noGrp="1"/>
          </p:cNvSpPr>
          <p:nvPr>
            <p:ph type="dt" sz="half" idx="10"/>
          </p:nvPr>
        </p:nvSpPr>
        <p:spPr/>
        <p:txBody>
          <a:bodyPr/>
          <a:lstStyle/>
          <a:p>
            <a:fld id="{E0D3DF20-82B4-4F37-A76D-C08E3E809F78}" type="datetimeFigureOut">
              <a:rPr lang="es-MX" smtClean="0">
                <a:solidFill>
                  <a:prstClr val="black">
                    <a:tint val="75000"/>
                  </a:prstClr>
                </a:solidFill>
              </a:rPr>
              <a:pPr/>
              <a:t>06/03/2018</a:t>
            </a:fld>
            <a:endParaRPr lang="es-MX" dirty="0">
              <a:solidFill>
                <a:prstClr val="black">
                  <a:tint val="75000"/>
                </a:prstClr>
              </a:solidFill>
            </a:endParaRPr>
          </a:p>
        </p:txBody>
      </p:sp>
      <p:sp>
        <p:nvSpPr>
          <p:cNvPr id="5" name="4 Marcador de pie de página"/>
          <p:cNvSpPr>
            <a:spLocks noGrp="1"/>
          </p:cNvSpPr>
          <p:nvPr>
            <p:ph type="ftr" sz="quarter" idx="11"/>
          </p:nvPr>
        </p:nvSpPr>
        <p:spPr/>
        <p:txBody>
          <a:bodyPr/>
          <a:lstStyle/>
          <a:p>
            <a:endParaRPr lang="es-MX" dirty="0">
              <a:solidFill>
                <a:prstClr val="black">
                  <a:tint val="75000"/>
                </a:prstClr>
              </a:solidFill>
            </a:endParaRPr>
          </a:p>
        </p:txBody>
      </p:sp>
      <p:sp>
        <p:nvSpPr>
          <p:cNvPr id="6" name="5 Marcador de número de diapositiva"/>
          <p:cNvSpPr>
            <a:spLocks noGrp="1"/>
          </p:cNvSpPr>
          <p:nvPr>
            <p:ph type="sldNum" sz="quarter" idx="12"/>
          </p:nvPr>
        </p:nvSpPr>
        <p:spPr/>
        <p:txBody>
          <a:bodyPr/>
          <a:lstStyle/>
          <a:p>
            <a:fld id="{75F4A2FC-22A6-42E0-AF8D-3C5967F0F7CE}" type="slidenum">
              <a:rPr lang="es-MX" smtClean="0">
                <a:solidFill>
                  <a:prstClr val="black">
                    <a:tint val="75000"/>
                  </a:prstClr>
                </a:solidFill>
              </a:rPr>
              <a:pPr/>
              <a:t>‹Nº›</a:t>
            </a:fld>
            <a:endParaRPr lang="es-MX" dirty="0">
              <a:solidFill>
                <a:prstClr val="black">
                  <a:tint val="75000"/>
                </a:prstClr>
              </a:solidFill>
            </a:endParaRPr>
          </a:p>
        </p:txBody>
      </p:sp>
    </p:spTree>
    <p:extLst>
      <p:ext uri="{BB962C8B-B14F-4D97-AF65-F5344CB8AC3E}">
        <p14:creationId xmlns="" xmlns:p14="http://schemas.microsoft.com/office/powerpoint/2010/main" val="396369779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MX"/>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3 Marcador de fecha"/>
          <p:cNvSpPr>
            <a:spLocks noGrp="1"/>
          </p:cNvSpPr>
          <p:nvPr>
            <p:ph type="dt" sz="half" idx="10"/>
          </p:nvPr>
        </p:nvSpPr>
        <p:spPr/>
        <p:txBody>
          <a:bodyPr/>
          <a:lstStyle/>
          <a:p>
            <a:fld id="{E0D3DF20-82B4-4F37-A76D-C08E3E809F78}" type="datetimeFigureOut">
              <a:rPr lang="es-MX" smtClean="0">
                <a:solidFill>
                  <a:prstClr val="black">
                    <a:tint val="75000"/>
                  </a:prstClr>
                </a:solidFill>
              </a:rPr>
              <a:pPr/>
              <a:t>06/03/2018</a:t>
            </a:fld>
            <a:endParaRPr lang="es-MX" dirty="0">
              <a:solidFill>
                <a:prstClr val="black">
                  <a:tint val="75000"/>
                </a:prstClr>
              </a:solidFill>
            </a:endParaRPr>
          </a:p>
        </p:txBody>
      </p:sp>
      <p:sp>
        <p:nvSpPr>
          <p:cNvPr id="5" name="4 Marcador de pie de página"/>
          <p:cNvSpPr>
            <a:spLocks noGrp="1"/>
          </p:cNvSpPr>
          <p:nvPr>
            <p:ph type="ftr" sz="quarter" idx="11"/>
          </p:nvPr>
        </p:nvSpPr>
        <p:spPr/>
        <p:txBody>
          <a:bodyPr/>
          <a:lstStyle/>
          <a:p>
            <a:endParaRPr lang="es-MX" dirty="0">
              <a:solidFill>
                <a:prstClr val="black">
                  <a:tint val="75000"/>
                </a:prstClr>
              </a:solidFill>
            </a:endParaRPr>
          </a:p>
        </p:txBody>
      </p:sp>
      <p:sp>
        <p:nvSpPr>
          <p:cNvPr id="6" name="5 Marcador de número de diapositiva"/>
          <p:cNvSpPr>
            <a:spLocks noGrp="1"/>
          </p:cNvSpPr>
          <p:nvPr>
            <p:ph type="sldNum" sz="quarter" idx="12"/>
          </p:nvPr>
        </p:nvSpPr>
        <p:spPr/>
        <p:txBody>
          <a:bodyPr/>
          <a:lstStyle/>
          <a:p>
            <a:fld id="{75F4A2FC-22A6-42E0-AF8D-3C5967F0F7CE}" type="slidenum">
              <a:rPr lang="es-MX" smtClean="0">
                <a:solidFill>
                  <a:prstClr val="black">
                    <a:tint val="75000"/>
                  </a:prstClr>
                </a:solidFill>
              </a:rPr>
              <a:pPr/>
              <a:t>‹Nº›</a:t>
            </a:fld>
            <a:endParaRPr lang="es-MX" dirty="0">
              <a:solidFill>
                <a:prstClr val="black">
                  <a:tint val="75000"/>
                </a:prstClr>
              </a:solidFill>
            </a:endParaRPr>
          </a:p>
        </p:txBody>
      </p:sp>
    </p:spTree>
    <p:extLst>
      <p:ext uri="{BB962C8B-B14F-4D97-AF65-F5344CB8AC3E}">
        <p14:creationId xmlns="" xmlns:p14="http://schemas.microsoft.com/office/powerpoint/2010/main" val="258870850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MX"/>
          </a:p>
        </p:txBody>
      </p:sp>
      <p:sp>
        <p:nvSpPr>
          <p:cNvPr id="3" name="2 Marcador de texto"/>
          <p:cNvSpPr>
            <a:spLocks noGrp="1"/>
          </p:cNvSpPr>
          <p:nvPr>
            <p:ph type="body" idx="1"/>
          </p:nvPr>
        </p:nvSpPr>
        <p:spPr>
          <a:xfrm>
            <a:off x="722313" y="2906717"/>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3 Marcador de fecha"/>
          <p:cNvSpPr>
            <a:spLocks noGrp="1"/>
          </p:cNvSpPr>
          <p:nvPr>
            <p:ph type="dt" sz="half" idx="10"/>
          </p:nvPr>
        </p:nvSpPr>
        <p:spPr/>
        <p:txBody>
          <a:bodyPr/>
          <a:lstStyle/>
          <a:p>
            <a:fld id="{E0D3DF20-82B4-4F37-A76D-C08E3E809F78}" type="datetimeFigureOut">
              <a:rPr lang="es-MX" smtClean="0">
                <a:solidFill>
                  <a:prstClr val="black">
                    <a:tint val="75000"/>
                  </a:prstClr>
                </a:solidFill>
              </a:rPr>
              <a:pPr/>
              <a:t>06/03/2018</a:t>
            </a:fld>
            <a:endParaRPr lang="es-MX" dirty="0">
              <a:solidFill>
                <a:prstClr val="black">
                  <a:tint val="75000"/>
                </a:prstClr>
              </a:solidFill>
            </a:endParaRPr>
          </a:p>
        </p:txBody>
      </p:sp>
      <p:sp>
        <p:nvSpPr>
          <p:cNvPr id="5" name="4 Marcador de pie de página"/>
          <p:cNvSpPr>
            <a:spLocks noGrp="1"/>
          </p:cNvSpPr>
          <p:nvPr>
            <p:ph type="ftr" sz="quarter" idx="11"/>
          </p:nvPr>
        </p:nvSpPr>
        <p:spPr/>
        <p:txBody>
          <a:bodyPr/>
          <a:lstStyle/>
          <a:p>
            <a:endParaRPr lang="es-MX" dirty="0">
              <a:solidFill>
                <a:prstClr val="black">
                  <a:tint val="75000"/>
                </a:prstClr>
              </a:solidFill>
            </a:endParaRPr>
          </a:p>
        </p:txBody>
      </p:sp>
      <p:sp>
        <p:nvSpPr>
          <p:cNvPr id="6" name="5 Marcador de número de diapositiva"/>
          <p:cNvSpPr>
            <a:spLocks noGrp="1"/>
          </p:cNvSpPr>
          <p:nvPr>
            <p:ph type="sldNum" sz="quarter" idx="12"/>
          </p:nvPr>
        </p:nvSpPr>
        <p:spPr/>
        <p:txBody>
          <a:bodyPr/>
          <a:lstStyle/>
          <a:p>
            <a:fld id="{75F4A2FC-22A6-42E0-AF8D-3C5967F0F7CE}" type="slidenum">
              <a:rPr lang="es-MX" smtClean="0">
                <a:solidFill>
                  <a:prstClr val="black">
                    <a:tint val="75000"/>
                  </a:prstClr>
                </a:solidFill>
              </a:rPr>
              <a:pPr/>
              <a:t>‹Nº›</a:t>
            </a:fld>
            <a:endParaRPr lang="es-MX" dirty="0">
              <a:solidFill>
                <a:prstClr val="black">
                  <a:tint val="75000"/>
                </a:prstClr>
              </a:solidFill>
            </a:endParaRPr>
          </a:p>
        </p:txBody>
      </p:sp>
    </p:spTree>
    <p:extLst>
      <p:ext uri="{BB962C8B-B14F-4D97-AF65-F5344CB8AC3E}">
        <p14:creationId xmlns="" xmlns:p14="http://schemas.microsoft.com/office/powerpoint/2010/main" val="16843602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MX"/>
          </a:p>
        </p:txBody>
      </p:sp>
      <p:sp>
        <p:nvSpPr>
          <p:cNvPr id="3" name="2 Marcador de contenido"/>
          <p:cNvSpPr>
            <a:spLocks noGrp="1"/>
          </p:cNvSpPr>
          <p:nvPr>
            <p:ph sz="half" idx="1"/>
          </p:nvPr>
        </p:nvSpPr>
        <p:spPr>
          <a:xfrm>
            <a:off x="457200" y="1600204"/>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3 Marcador de contenido"/>
          <p:cNvSpPr>
            <a:spLocks noGrp="1"/>
          </p:cNvSpPr>
          <p:nvPr>
            <p:ph sz="half" idx="2"/>
          </p:nvPr>
        </p:nvSpPr>
        <p:spPr>
          <a:xfrm>
            <a:off x="4648200" y="1600204"/>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5" name="4 Marcador de fecha"/>
          <p:cNvSpPr>
            <a:spLocks noGrp="1"/>
          </p:cNvSpPr>
          <p:nvPr>
            <p:ph type="dt" sz="half" idx="10"/>
          </p:nvPr>
        </p:nvSpPr>
        <p:spPr/>
        <p:txBody>
          <a:bodyPr/>
          <a:lstStyle/>
          <a:p>
            <a:fld id="{E0D3DF20-82B4-4F37-A76D-C08E3E809F78}" type="datetimeFigureOut">
              <a:rPr lang="es-MX" smtClean="0">
                <a:solidFill>
                  <a:prstClr val="black">
                    <a:tint val="75000"/>
                  </a:prstClr>
                </a:solidFill>
              </a:rPr>
              <a:pPr/>
              <a:t>06/03/2018</a:t>
            </a:fld>
            <a:endParaRPr lang="es-MX" dirty="0">
              <a:solidFill>
                <a:prstClr val="black">
                  <a:tint val="75000"/>
                </a:prstClr>
              </a:solidFill>
            </a:endParaRPr>
          </a:p>
        </p:txBody>
      </p:sp>
      <p:sp>
        <p:nvSpPr>
          <p:cNvPr id="6" name="5 Marcador de pie de página"/>
          <p:cNvSpPr>
            <a:spLocks noGrp="1"/>
          </p:cNvSpPr>
          <p:nvPr>
            <p:ph type="ftr" sz="quarter" idx="11"/>
          </p:nvPr>
        </p:nvSpPr>
        <p:spPr/>
        <p:txBody>
          <a:bodyPr/>
          <a:lstStyle/>
          <a:p>
            <a:endParaRPr lang="es-MX" dirty="0">
              <a:solidFill>
                <a:prstClr val="black">
                  <a:tint val="75000"/>
                </a:prstClr>
              </a:solidFill>
            </a:endParaRPr>
          </a:p>
        </p:txBody>
      </p:sp>
      <p:sp>
        <p:nvSpPr>
          <p:cNvPr id="7" name="6 Marcador de número de diapositiva"/>
          <p:cNvSpPr>
            <a:spLocks noGrp="1"/>
          </p:cNvSpPr>
          <p:nvPr>
            <p:ph type="sldNum" sz="quarter" idx="12"/>
          </p:nvPr>
        </p:nvSpPr>
        <p:spPr/>
        <p:txBody>
          <a:bodyPr/>
          <a:lstStyle/>
          <a:p>
            <a:fld id="{75F4A2FC-22A6-42E0-AF8D-3C5967F0F7CE}" type="slidenum">
              <a:rPr lang="es-MX" smtClean="0">
                <a:solidFill>
                  <a:prstClr val="black">
                    <a:tint val="75000"/>
                  </a:prstClr>
                </a:solidFill>
              </a:rPr>
              <a:pPr/>
              <a:t>‹Nº›</a:t>
            </a:fld>
            <a:endParaRPr lang="es-MX" dirty="0">
              <a:solidFill>
                <a:prstClr val="black">
                  <a:tint val="75000"/>
                </a:prstClr>
              </a:solidFill>
            </a:endParaRPr>
          </a:p>
        </p:txBody>
      </p:sp>
    </p:spTree>
    <p:extLst>
      <p:ext uri="{BB962C8B-B14F-4D97-AF65-F5344CB8AC3E}">
        <p14:creationId xmlns="" xmlns:p14="http://schemas.microsoft.com/office/powerpoint/2010/main" val="78686299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smtClean="0"/>
              <a:t>Haga clic para modificar el estilo de título del patrón</a:t>
            </a:r>
            <a:endParaRPr lang="es-MX"/>
          </a:p>
        </p:txBody>
      </p:sp>
      <p:sp>
        <p:nvSpPr>
          <p:cNvPr id="3" name="2 Marcador de texto"/>
          <p:cNvSpPr>
            <a:spLocks noGrp="1"/>
          </p:cNvSpPr>
          <p:nvPr>
            <p:ph type="body" idx="1"/>
          </p:nvPr>
        </p:nvSpPr>
        <p:spPr>
          <a:xfrm>
            <a:off x="457203"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3"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5" name="4 Marcador de texto"/>
          <p:cNvSpPr>
            <a:spLocks noGrp="1"/>
          </p:cNvSpPr>
          <p:nvPr>
            <p:ph type="body" sz="quarter" idx="3"/>
          </p:nvPr>
        </p:nvSpPr>
        <p:spPr>
          <a:xfrm>
            <a:off x="4645030"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30"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7" name="6 Marcador de fecha"/>
          <p:cNvSpPr>
            <a:spLocks noGrp="1"/>
          </p:cNvSpPr>
          <p:nvPr>
            <p:ph type="dt" sz="half" idx="10"/>
          </p:nvPr>
        </p:nvSpPr>
        <p:spPr/>
        <p:txBody>
          <a:bodyPr/>
          <a:lstStyle/>
          <a:p>
            <a:fld id="{E0D3DF20-82B4-4F37-A76D-C08E3E809F78}" type="datetimeFigureOut">
              <a:rPr lang="es-MX" smtClean="0">
                <a:solidFill>
                  <a:prstClr val="black">
                    <a:tint val="75000"/>
                  </a:prstClr>
                </a:solidFill>
              </a:rPr>
              <a:pPr/>
              <a:t>06/03/2018</a:t>
            </a:fld>
            <a:endParaRPr lang="es-MX" dirty="0">
              <a:solidFill>
                <a:prstClr val="black">
                  <a:tint val="75000"/>
                </a:prstClr>
              </a:solidFill>
            </a:endParaRPr>
          </a:p>
        </p:txBody>
      </p:sp>
      <p:sp>
        <p:nvSpPr>
          <p:cNvPr id="8" name="7 Marcador de pie de página"/>
          <p:cNvSpPr>
            <a:spLocks noGrp="1"/>
          </p:cNvSpPr>
          <p:nvPr>
            <p:ph type="ftr" sz="quarter" idx="11"/>
          </p:nvPr>
        </p:nvSpPr>
        <p:spPr/>
        <p:txBody>
          <a:bodyPr/>
          <a:lstStyle/>
          <a:p>
            <a:endParaRPr lang="es-MX" dirty="0">
              <a:solidFill>
                <a:prstClr val="black">
                  <a:tint val="75000"/>
                </a:prstClr>
              </a:solidFill>
            </a:endParaRPr>
          </a:p>
        </p:txBody>
      </p:sp>
      <p:sp>
        <p:nvSpPr>
          <p:cNvPr id="9" name="8 Marcador de número de diapositiva"/>
          <p:cNvSpPr>
            <a:spLocks noGrp="1"/>
          </p:cNvSpPr>
          <p:nvPr>
            <p:ph type="sldNum" sz="quarter" idx="12"/>
          </p:nvPr>
        </p:nvSpPr>
        <p:spPr/>
        <p:txBody>
          <a:bodyPr/>
          <a:lstStyle/>
          <a:p>
            <a:fld id="{75F4A2FC-22A6-42E0-AF8D-3C5967F0F7CE}" type="slidenum">
              <a:rPr lang="es-MX" smtClean="0">
                <a:solidFill>
                  <a:prstClr val="black">
                    <a:tint val="75000"/>
                  </a:prstClr>
                </a:solidFill>
              </a:rPr>
              <a:pPr/>
              <a:t>‹Nº›</a:t>
            </a:fld>
            <a:endParaRPr lang="es-MX" dirty="0">
              <a:solidFill>
                <a:prstClr val="black">
                  <a:tint val="75000"/>
                </a:prstClr>
              </a:solidFill>
            </a:endParaRPr>
          </a:p>
        </p:txBody>
      </p:sp>
    </p:spTree>
    <p:extLst>
      <p:ext uri="{BB962C8B-B14F-4D97-AF65-F5344CB8AC3E}">
        <p14:creationId xmlns="" xmlns:p14="http://schemas.microsoft.com/office/powerpoint/2010/main" val="165697373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MX"/>
          </a:p>
        </p:txBody>
      </p:sp>
      <p:sp>
        <p:nvSpPr>
          <p:cNvPr id="3" name="2 Marcador de fecha"/>
          <p:cNvSpPr>
            <a:spLocks noGrp="1"/>
          </p:cNvSpPr>
          <p:nvPr>
            <p:ph type="dt" sz="half" idx="10"/>
          </p:nvPr>
        </p:nvSpPr>
        <p:spPr/>
        <p:txBody>
          <a:bodyPr/>
          <a:lstStyle/>
          <a:p>
            <a:fld id="{E0D3DF20-82B4-4F37-A76D-C08E3E809F78}" type="datetimeFigureOut">
              <a:rPr lang="es-MX" smtClean="0">
                <a:solidFill>
                  <a:prstClr val="black">
                    <a:tint val="75000"/>
                  </a:prstClr>
                </a:solidFill>
              </a:rPr>
              <a:pPr/>
              <a:t>06/03/2018</a:t>
            </a:fld>
            <a:endParaRPr lang="es-MX" dirty="0">
              <a:solidFill>
                <a:prstClr val="black">
                  <a:tint val="75000"/>
                </a:prstClr>
              </a:solidFill>
            </a:endParaRPr>
          </a:p>
        </p:txBody>
      </p:sp>
      <p:sp>
        <p:nvSpPr>
          <p:cNvPr id="4" name="3 Marcador de pie de página"/>
          <p:cNvSpPr>
            <a:spLocks noGrp="1"/>
          </p:cNvSpPr>
          <p:nvPr>
            <p:ph type="ftr" sz="quarter" idx="11"/>
          </p:nvPr>
        </p:nvSpPr>
        <p:spPr/>
        <p:txBody>
          <a:bodyPr/>
          <a:lstStyle/>
          <a:p>
            <a:endParaRPr lang="es-MX" dirty="0">
              <a:solidFill>
                <a:prstClr val="black">
                  <a:tint val="75000"/>
                </a:prstClr>
              </a:solidFill>
            </a:endParaRPr>
          </a:p>
        </p:txBody>
      </p:sp>
      <p:sp>
        <p:nvSpPr>
          <p:cNvPr id="5" name="4 Marcador de número de diapositiva"/>
          <p:cNvSpPr>
            <a:spLocks noGrp="1"/>
          </p:cNvSpPr>
          <p:nvPr>
            <p:ph type="sldNum" sz="quarter" idx="12"/>
          </p:nvPr>
        </p:nvSpPr>
        <p:spPr/>
        <p:txBody>
          <a:bodyPr/>
          <a:lstStyle/>
          <a:p>
            <a:fld id="{75F4A2FC-22A6-42E0-AF8D-3C5967F0F7CE}" type="slidenum">
              <a:rPr lang="es-MX" smtClean="0">
                <a:solidFill>
                  <a:prstClr val="black">
                    <a:tint val="75000"/>
                  </a:prstClr>
                </a:solidFill>
              </a:rPr>
              <a:pPr/>
              <a:t>‹Nº›</a:t>
            </a:fld>
            <a:endParaRPr lang="es-MX" dirty="0">
              <a:solidFill>
                <a:prstClr val="black">
                  <a:tint val="75000"/>
                </a:prstClr>
              </a:solidFill>
            </a:endParaRPr>
          </a:p>
        </p:txBody>
      </p:sp>
    </p:spTree>
    <p:extLst>
      <p:ext uri="{BB962C8B-B14F-4D97-AF65-F5344CB8AC3E}">
        <p14:creationId xmlns="" xmlns:p14="http://schemas.microsoft.com/office/powerpoint/2010/main" val="86646493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E0D3DF20-82B4-4F37-A76D-C08E3E809F78}" type="datetimeFigureOut">
              <a:rPr lang="es-MX" smtClean="0">
                <a:solidFill>
                  <a:prstClr val="black">
                    <a:tint val="75000"/>
                  </a:prstClr>
                </a:solidFill>
              </a:rPr>
              <a:pPr/>
              <a:t>06/03/2018</a:t>
            </a:fld>
            <a:endParaRPr lang="es-MX" dirty="0">
              <a:solidFill>
                <a:prstClr val="black">
                  <a:tint val="75000"/>
                </a:prstClr>
              </a:solidFill>
            </a:endParaRPr>
          </a:p>
        </p:txBody>
      </p:sp>
      <p:sp>
        <p:nvSpPr>
          <p:cNvPr id="3" name="2 Marcador de pie de página"/>
          <p:cNvSpPr>
            <a:spLocks noGrp="1"/>
          </p:cNvSpPr>
          <p:nvPr>
            <p:ph type="ftr" sz="quarter" idx="11"/>
          </p:nvPr>
        </p:nvSpPr>
        <p:spPr/>
        <p:txBody>
          <a:bodyPr/>
          <a:lstStyle/>
          <a:p>
            <a:endParaRPr lang="es-MX" dirty="0">
              <a:solidFill>
                <a:prstClr val="black">
                  <a:tint val="75000"/>
                </a:prstClr>
              </a:solidFill>
            </a:endParaRPr>
          </a:p>
        </p:txBody>
      </p:sp>
      <p:sp>
        <p:nvSpPr>
          <p:cNvPr id="4" name="3 Marcador de número de diapositiva"/>
          <p:cNvSpPr>
            <a:spLocks noGrp="1"/>
          </p:cNvSpPr>
          <p:nvPr>
            <p:ph type="sldNum" sz="quarter" idx="12"/>
          </p:nvPr>
        </p:nvSpPr>
        <p:spPr/>
        <p:txBody>
          <a:bodyPr/>
          <a:lstStyle/>
          <a:p>
            <a:fld id="{75F4A2FC-22A6-42E0-AF8D-3C5967F0F7CE}" type="slidenum">
              <a:rPr lang="es-MX" smtClean="0">
                <a:solidFill>
                  <a:prstClr val="black">
                    <a:tint val="75000"/>
                  </a:prstClr>
                </a:solidFill>
              </a:rPr>
              <a:pPr/>
              <a:t>‹Nº›</a:t>
            </a:fld>
            <a:endParaRPr lang="es-MX" dirty="0">
              <a:solidFill>
                <a:prstClr val="black">
                  <a:tint val="75000"/>
                </a:prstClr>
              </a:solidFill>
            </a:endParaRPr>
          </a:p>
        </p:txBody>
      </p:sp>
    </p:spTree>
    <p:extLst>
      <p:ext uri="{BB962C8B-B14F-4D97-AF65-F5344CB8AC3E}">
        <p14:creationId xmlns="" xmlns:p14="http://schemas.microsoft.com/office/powerpoint/2010/main" val="287946011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5" y="273050"/>
            <a:ext cx="3008313" cy="1162050"/>
          </a:xfrm>
        </p:spPr>
        <p:txBody>
          <a:bodyPr anchor="b"/>
          <a:lstStyle>
            <a:lvl1pPr algn="l">
              <a:defRPr sz="2000" b="1"/>
            </a:lvl1pPr>
          </a:lstStyle>
          <a:p>
            <a:r>
              <a:rPr lang="es-ES" smtClean="0"/>
              <a:t>Haga clic para modificar el estilo de título del patrón</a:t>
            </a:r>
            <a:endParaRPr lang="es-MX"/>
          </a:p>
        </p:txBody>
      </p:sp>
      <p:sp>
        <p:nvSpPr>
          <p:cNvPr id="3" name="2 Marcador de contenido"/>
          <p:cNvSpPr>
            <a:spLocks noGrp="1"/>
          </p:cNvSpPr>
          <p:nvPr>
            <p:ph idx="1"/>
          </p:nvPr>
        </p:nvSpPr>
        <p:spPr>
          <a:xfrm>
            <a:off x="3575054" y="273054"/>
            <a:ext cx="5111751"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3 Marcador de texto"/>
          <p:cNvSpPr>
            <a:spLocks noGrp="1"/>
          </p:cNvSpPr>
          <p:nvPr>
            <p:ph type="body" sz="half" idx="2"/>
          </p:nvPr>
        </p:nvSpPr>
        <p:spPr>
          <a:xfrm>
            <a:off x="457205" y="1435104"/>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E0D3DF20-82B4-4F37-A76D-C08E3E809F78}" type="datetimeFigureOut">
              <a:rPr lang="es-MX" smtClean="0">
                <a:solidFill>
                  <a:prstClr val="black">
                    <a:tint val="75000"/>
                  </a:prstClr>
                </a:solidFill>
              </a:rPr>
              <a:pPr/>
              <a:t>06/03/2018</a:t>
            </a:fld>
            <a:endParaRPr lang="es-MX" dirty="0">
              <a:solidFill>
                <a:prstClr val="black">
                  <a:tint val="75000"/>
                </a:prstClr>
              </a:solidFill>
            </a:endParaRPr>
          </a:p>
        </p:txBody>
      </p:sp>
      <p:sp>
        <p:nvSpPr>
          <p:cNvPr id="6" name="5 Marcador de pie de página"/>
          <p:cNvSpPr>
            <a:spLocks noGrp="1"/>
          </p:cNvSpPr>
          <p:nvPr>
            <p:ph type="ftr" sz="quarter" idx="11"/>
          </p:nvPr>
        </p:nvSpPr>
        <p:spPr/>
        <p:txBody>
          <a:bodyPr/>
          <a:lstStyle/>
          <a:p>
            <a:endParaRPr lang="es-MX" dirty="0">
              <a:solidFill>
                <a:prstClr val="black">
                  <a:tint val="75000"/>
                </a:prstClr>
              </a:solidFill>
            </a:endParaRPr>
          </a:p>
        </p:txBody>
      </p:sp>
      <p:sp>
        <p:nvSpPr>
          <p:cNvPr id="7" name="6 Marcador de número de diapositiva"/>
          <p:cNvSpPr>
            <a:spLocks noGrp="1"/>
          </p:cNvSpPr>
          <p:nvPr>
            <p:ph type="sldNum" sz="quarter" idx="12"/>
          </p:nvPr>
        </p:nvSpPr>
        <p:spPr/>
        <p:txBody>
          <a:bodyPr/>
          <a:lstStyle/>
          <a:p>
            <a:fld id="{75F4A2FC-22A6-42E0-AF8D-3C5967F0F7CE}" type="slidenum">
              <a:rPr lang="es-MX" smtClean="0">
                <a:solidFill>
                  <a:prstClr val="black">
                    <a:tint val="75000"/>
                  </a:prstClr>
                </a:solidFill>
              </a:rPr>
              <a:pPr/>
              <a:t>‹Nº›</a:t>
            </a:fld>
            <a:endParaRPr lang="es-MX" dirty="0">
              <a:solidFill>
                <a:prstClr val="black">
                  <a:tint val="75000"/>
                </a:prstClr>
              </a:solidFill>
            </a:endParaRPr>
          </a:p>
        </p:txBody>
      </p:sp>
    </p:spTree>
    <p:extLst>
      <p:ext uri="{BB962C8B-B14F-4D97-AF65-F5344CB8AC3E}">
        <p14:creationId xmlns="" xmlns:p14="http://schemas.microsoft.com/office/powerpoint/2010/main" val="232258289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MX"/>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3 Marcador de fecha"/>
          <p:cNvSpPr>
            <a:spLocks noGrp="1"/>
          </p:cNvSpPr>
          <p:nvPr>
            <p:ph type="dt" sz="half" idx="10"/>
          </p:nvPr>
        </p:nvSpPr>
        <p:spPr/>
        <p:txBody>
          <a:bodyPr/>
          <a:lstStyle/>
          <a:p>
            <a:fld id="{E0D3DF20-82B4-4F37-A76D-C08E3E809F78}" type="datetimeFigureOut">
              <a:rPr lang="es-MX" smtClean="0"/>
              <a:pPr/>
              <a:t>06/03/2018</a:t>
            </a:fld>
            <a:endParaRPr lang="es-MX" dirty="0"/>
          </a:p>
        </p:txBody>
      </p:sp>
      <p:sp>
        <p:nvSpPr>
          <p:cNvPr id="5" name="4 Marcador de pie de página"/>
          <p:cNvSpPr>
            <a:spLocks noGrp="1"/>
          </p:cNvSpPr>
          <p:nvPr>
            <p:ph type="ftr" sz="quarter" idx="11"/>
          </p:nvPr>
        </p:nvSpPr>
        <p:spPr/>
        <p:txBody>
          <a:bodyPr/>
          <a:lstStyle/>
          <a:p>
            <a:endParaRPr lang="es-MX" dirty="0"/>
          </a:p>
        </p:txBody>
      </p:sp>
      <p:sp>
        <p:nvSpPr>
          <p:cNvPr id="6" name="5 Marcador de número de diapositiva"/>
          <p:cNvSpPr>
            <a:spLocks noGrp="1"/>
          </p:cNvSpPr>
          <p:nvPr>
            <p:ph type="sldNum" sz="quarter" idx="12"/>
          </p:nvPr>
        </p:nvSpPr>
        <p:spPr/>
        <p:txBody>
          <a:bodyPr/>
          <a:lstStyle/>
          <a:p>
            <a:fld id="{75F4A2FC-22A6-42E0-AF8D-3C5967F0F7CE}" type="slidenum">
              <a:rPr lang="es-MX" smtClean="0"/>
              <a:pPr/>
              <a:t>‹Nº›</a:t>
            </a:fld>
            <a:endParaRPr lang="es-MX"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1"/>
            <a:ext cx="5486400" cy="566738"/>
          </a:xfrm>
        </p:spPr>
        <p:txBody>
          <a:bodyPr anchor="b"/>
          <a:lstStyle>
            <a:lvl1pPr algn="l">
              <a:defRPr sz="2000" b="1"/>
            </a:lvl1pPr>
          </a:lstStyle>
          <a:p>
            <a:r>
              <a:rPr lang="es-ES" smtClean="0"/>
              <a:t>Haga clic para modificar el estilo de título del patrón</a:t>
            </a:r>
            <a:endParaRPr lang="es-MX"/>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MX" dirty="0"/>
          </a:p>
        </p:txBody>
      </p:sp>
      <p:sp>
        <p:nvSpPr>
          <p:cNvPr id="4" name="3 Marcador de texto"/>
          <p:cNvSpPr>
            <a:spLocks noGrp="1"/>
          </p:cNvSpPr>
          <p:nvPr>
            <p:ph type="body" sz="half" idx="2"/>
          </p:nvPr>
        </p:nvSpPr>
        <p:spPr>
          <a:xfrm>
            <a:off x="1792288" y="5367339"/>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E0D3DF20-82B4-4F37-A76D-C08E3E809F78}" type="datetimeFigureOut">
              <a:rPr lang="es-MX" smtClean="0">
                <a:solidFill>
                  <a:prstClr val="black">
                    <a:tint val="75000"/>
                  </a:prstClr>
                </a:solidFill>
              </a:rPr>
              <a:pPr/>
              <a:t>06/03/2018</a:t>
            </a:fld>
            <a:endParaRPr lang="es-MX" dirty="0">
              <a:solidFill>
                <a:prstClr val="black">
                  <a:tint val="75000"/>
                </a:prstClr>
              </a:solidFill>
            </a:endParaRPr>
          </a:p>
        </p:txBody>
      </p:sp>
      <p:sp>
        <p:nvSpPr>
          <p:cNvPr id="6" name="5 Marcador de pie de página"/>
          <p:cNvSpPr>
            <a:spLocks noGrp="1"/>
          </p:cNvSpPr>
          <p:nvPr>
            <p:ph type="ftr" sz="quarter" idx="11"/>
          </p:nvPr>
        </p:nvSpPr>
        <p:spPr/>
        <p:txBody>
          <a:bodyPr/>
          <a:lstStyle/>
          <a:p>
            <a:endParaRPr lang="es-MX" dirty="0">
              <a:solidFill>
                <a:prstClr val="black">
                  <a:tint val="75000"/>
                </a:prstClr>
              </a:solidFill>
            </a:endParaRPr>
          </a:p>
        </p:txBody>
      </p:sp>
      <p:sp>
        <p:nvSpPr>
          <p:cNvPr id="7" name="6 Marcador de número de diapositiva"/>
          <p:cNvSpPr>
            <a:spLocks noGrp="1"/>
          </p:cNvSpPr>
          <p:nvPr>
            <p:ph type="sldNum" sz="quarter" idx="12"/>
          </p:nvPr>
        </p:nvSpPr>
        <p:spPr/>
        <p:txBody>
          <a:bodyPr/>
          <a:lstStyle/>
          <a:p>
            <a:fld id="{75F4A2FC-22A6-42E0-AF8D-3C5967F0F7CE}" type="slidenum">
              <a:rPr lang="es-MX" smtClean="0">
                <a:solidFill>
                  <a:prstClr val="black">
                    <a:tint val="75000"/>
                  </a:prstClr>
                </a:solidFill>
              </a:rPr>
              <a:pPr/>
              <a:t>‹Nº›</a:t>
            </a:fld>
            <a:endParaRPr lang="es-MX" dirty="0">
              <a:solidFill>
                <a:prstClr val="black">
                  <a:tint val="75000"/>
                </a:prstClr>
              </a:solidFill>
            </a:endParaRPr>
          </a:p>
        </p:txBody>
      </p:sp>
    </p:spTree>
    <p:extLst>
      <p:ext uri="{BB962C8B-B14F-4D97-AF65-F5344CB8AC3E}">
        <p14:creationId xmlns="" xmlns:p14="http://schemas.microsoft.com/office/powerpoint/2010/main" val="259674865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MX"/>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3 Marcador de fecha"/>
          <p:cNvSpPr>
            <a:spLocks noGrp="1"/>
          </p:cNvSpPr>
          <p:nvPr>
            <p:ph type="dt" sz="half" idx="10"/>
          </p:nvPr>
        </p:nvSpPr>
        <p:spPr/>
        <p:txBody>
          <a:bodyPr/>
          <a:lstStyle/>
          <a:p>
            <a:fld id="{E0D3DF20-82B4-4F37-A76D-C08E3E809F78}" type="datetimeFigureOut">
              <a:rPr lang="es-MX" smtClean="0">
                <a:solidFill>
                  <a:prstClr val="black">
                    <a:tint val="75000"/>
                  </a:prstClr>
                </a:solidFill>
              </a:rPr>
              <a:pPr/>
              <a:t>06/03/2018</a:t>
            </a:fld>
            <a:endParaRPr lang="es-MX" dirty="0">
              <a:solidFill>
                <a:prstClr val="black">
                  <a:tint val="75000"/>
                </a:prstClr>
              </a:solidFill>
            </a:endParaRPr>
          </a:p>
        </p:txBody>
      </p:sp>
      <p:sp>
        <p:nvSpPr>
          <p:cNvPr id="5" name="4 Marcador de pie de página"/>
          <p:cNvSpPr>
            <a:spLocks noGrp="1"/>
          </p:cNvSpPr>
          <p:nvPr>
            <p:ph type="ftr" sz="quarter" idx="11"/>
          </p:nvPr>
        </p:nvSpPr>
        <p:spPr/>
        <p:txBody>
          <a:bodyPr/>
          <a:lstStyle/>
          <a:p>
            <a:endParaRPr lang="es-MX" dirty="0">
              <a:solidFill>
                <a:prstClr val="black">
                  <a:tint val="75000"/>
                </a:prstClr>
              </a:solidFill>
            </a:endParaRPr>
          </a:p>
        </p:txBody>
      </p:sp>
      <p:sp>
        <p:nvSpPr>
          <p:cNvPr id="6" name="5 Marcador de número de diapositiva"/>
          <p:cNvSpPr>
            <a:spLocks noGrp="1"/>
          </p:cNvSpPr>
          <p:nvPr>
            <p:ph type="sldNum" sz="quarter" idx="12"/>
          </p:nvPr>
        </p:nvSpPr>
        <p:spPr/>
        <p:txBody>
          <a:bodyPr/>
          <a:lstStyle/>
          <a:p>
            <a:fld id="{75F4A2FC-22A6-42E0-AF8D-3C5967F0F7CE}" type="slidenum">
              <a:rPr lang="es-MX" smtClean="0">
                <a:solidFill>
                  <a:prstClr val="black">
                    <a:tint val="75000"/>
                  </a:prstClr>
                </a:solidFill>
              </a:rPr>
              <a:pPr/>
              <a:t>‹Nº›</a:t>
            </a:fld>
            <a:endParaRPr lang="es-MX" dirty="0">
              <a:solidFill>
                <a:prstClr val="black">
                  <a:tint val="75000"/>
                </a:prstClr>
              </a:solidFill>
            </a:endParaRPr>
          </a:p>
        </p:txBody>
      </p:sp>
    </p:spTree>
    <p:extLst>
      <p:ext uri="{BB962C8B-B14F-4D97-AF65-F5344CB8AC3E}">
        <p14:creationId xmlns="" xmlns:p14="http://schemas.microsoft.com/office/powerpoint/2010/main" val="181406759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40"/>
            <a:ext cx="2057400" cy="5851525"/>
          </a:xfrm>
        </p:spPr>
        <p:txBody>
          <a:bodyPr vert="eaVert"/>
          <a:lstStyle/>
          <a:p>
            <a:r>
              <a:rPr lang="es-ES" smtClean="0"/>
              <a:t>Haga clic para modificar el estilo de título del patrón</a:t>
            </a:r>
            <a:endParaRPr lang="es-MX"/>
          </a:p>
        </p:txBody>
      </p:sp>
      <p:sp>
        <p:nvSpPr>
          <p:cNvPr id="3" name="2 Marcador de texto vertical"/>
          <p:cNvSpPr>
            <a:spLocks noGrp="1"/>
          </p:cNvSpPr>
          <p:nvPr>
            <p:ph type="body" orient="vert" idx="1"/>
          </p:nvPr>
        </p:nvSpPr>
        <p:spPr>
          <a:xfrm>
            <a:off x="457200" y="274640"/>
            <a:ext cx="6019800"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3 Marcador de fecha"/>
          <p:cNvSpPr>
            <a:spLocks noGrp="1"/>
          </p:cNvSpPr>
          <p:nvPr>
            <p:ph type="dt" sz="half" idx="10"/>
          </p:nvPr>
        </p:nvSpPr>
        <p:spPr/>
        <p:txBody>
          <a:bodyPr/>
          <a:lstStyle/>
          <a:p>
            <a:fld id="{E0D3DF20-82B4-4F37-A76D-C08E3E809F78}" type="datetimeFigureOut">
              <a:rPr lang="es-MX" smtClean="0">
                <a:solidFill>
                  <a:prstClr val="black">
                    <a:tint val="75000"/>
                  </a:prstClr>
                </a:solidFill>
              </a:rPr>
              <a:pPr/>
              <a:t>06/03/2018</a:t>
            </a:fld>
            <a:endParaRPr lang="es-MX" dirty="0">
              <a:solidFill>
                <a:prstClr val="black">
                  <a:tint val="75000"/>
                </a:prstClr>
              </a:solidFill>
            </a:endParaRPr>
          </a:p>
        </p:txBody>
      </p:sp>
      <p:sp>
        <p:nvSpPr>
          <p:cNvPr id="5" name="4 Marcador de pie de página"/>
          <p:cNvSpPr>
            <a:spLocks noGrp="1"/>
          </p:cNvSpPr>
          <p:nvPr>
            <p:ph type="ftr" sz="quarter" idx="11"/>
          </p:nvPr>
        </p:nvSpPr>
        <p:spPr/>
        <p:txBody>
          <a:bodyPr/>
          <a:lstStyle/>
          <a:p>
            <a:endParaRPr lang="es-MX" dirty="0">
              <a:solidFill>
                <a:prstClr val="black">
                  <a:tint val="75000"/>
                </a:prstClr>
              </a:solidFill>
            </a:endParaRPr>
          </a:p>
        </p:txBody>
      </p:sp>
      <p:sp>
        <p:nvSpPr>
          <p:cNvPr id="6" name="5 Marcador de número de diapositiva"/>
          <p:cNvSpPr>
            <a:spLocks noGrp="1"/>
          </p:cNvSpPr>
          <p:nvPr>
            <p:ph type="sldNum" sz="quarter" idx="12"/>
          </p:nvPr>
        </p:nvSpPr>
        <p:spPr/>
        <p:txBody>
          <a:bodyPr/>
          <a:lstStyle/>
          <a:p>
            <a:fld id="{75F4A2FC-22A6-42E0-AF8D-3C5967F0F7CE}" type="slidenum">
              <a:rPr lang="es-MX" smtClean="0">
                <a:solidFill>
                  <a:prstClr val="black">
                    <a:tint val="75000"/>
                  </a:prstClr>
                </a:solidFill>
              </a:rPr>
              <a:pPr/>
              <a:t>‹Nº›</a:t>
            </a:fld>
            <a:endParaRPr lang="es-MX" dirty="0">
              <a:solidFill>
                <a:prstClr val="black">
                  <a:tint val="75000"/>
                </a:prstClr>
              </a:solidFill>
            </a:endParaRPr>
          </a:p>
        </p:txBody>
      </p:sp>
    </p:spTree>
    <p:extLst>
      <p:ext uri="{BB962C8B-B14F-4D97-AF65-F5344CB8AC3E}">
        <p14:creationId xmlns="" xmlns:p14="http://schemas.microsoft.com/office/powerpoint/2010/main" val="282802737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Only">
  <p:cSld name="Contenido">
    <p:spTree>
      <p:nvGrpSpPr>
        <p:cNvPr id="1" name=""/>
        <p:cNvGrpSpPr/>
        <p:nvPr/>
      </p:nvGrpSpPr>
      <p:grpSpPr>
        <a:xfrm>
          <a:off x="0" y="0"/>
          <a:ext cx="0" cy="0"/>
          <a:chOff x="0" y="0"/>
          <a:chExt cx="0" cy="0"/>
        </a:xfrm>
      </p:grpSpPr>
      <p:sp>
        <p:nvSpPr>
          <p:cNvPr id="2" name="1 Marcador de contenido"/>
          <p:cNvSpPr>
            <a:spLocks noGrp="1"/>
          </p:cNvSpPr>
          <p:nvPr>
            <p:ph/>
          </p:nvPr>
        </p:nvSpPr>
        <p:spPr>
          <a:xfrm>
            <a:off x="457200" y="274638"/>
            <a:ext cx="8229600" cy="5851525"/>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3" name="3 Marcador de fecha"/>
          <p:cNvSpPr>
            <a:spLocks noGrp="1"/>
          </p:cNvSpPr>
          <p:nvPr>
            <p:ph type="dt" sz="half" idx="10"/>
          </p:nvPr>
        </p:nvSpPr>
        <p:spPr/>
        <p:txBody>
          <a:bodyPr/>
          <a:lstStyle>
            <a:lvl1pPr>
              <a:defRPr/>
            </a:lvl1pPr>
          </a:lstStyle>
          <a:p>
            <a:pPr>
              <a:defRPr/>
            </a:pPr>
            <a:fld id="{333303FC-439C-45D6-A7D9-364DF73BBCBA}" type="datetimeFigureOut">
              <a:rPr lang="es-ES">
                <a:solidFill>
                  <a:prstClr val="black">
                    <a:tint val="75000"/>
                  </a:prstClr>
                </a:solidFill>
              </a:rPr>
              <a:pPr>
                <a:defRPr/>
              </a:pPr>
              <a:t>06/03/2018</a:t>
            </a:fld>
            <a:endParaRPr lang="es-ES" dirty="0">
              <a:solidFill>
                <a:prstClr val="black">
                  <a:tint val="75000"/>
                </a:prstClr>
              </a:solidFill>
            </a:endParaRPr>
          </a:p>
        </p:txBody>
      </p:sp>
      <p:sp>
        <p:nvSpPr>
          <p:cNvPr id="4" name="4 Marcador de pie de página"/>
          <p:cNvSpPr>
            <a:spLocks noGrp="1"/>
          </p:cNvSpPr>
          <p:nvPr>
            <p:ph type="ftr" sz="quarter" idx="11"/>
          </p:nvPr>
        </p:nvSpPr>
        <p:spPr/>
        <p:txBody>
          <a:bodyPr/>
          <a:lstStyle>
            <a:lvl1pPr>
              <a:defRPr/>
            </a:lvl1pPr>
          </a:lstStyle>
          <a:p>
            <a:pPr>
              <a:defRPr/>
            </a:pPr>
            <a:endParaRPr lang="es-ES" dirty="0">
              <a:solidFill>
                <a:prstClr val="black">
                  <a:tint val="75000"/>
                </a:prstClr>
              </a:solidFill>
            </a:endParaRPr>
          </a:p>
        </p:txBody>
      </p:sp>
      <p:sp>
        <p:nvSpPr>
          <p:cNvPr id="5" name="5 Marcador de número de diapositiva"/>
          <p:cNvSpPr>
            <a:spLocks noGrp="1"/>
          </p:cNvSpPr>
          <p:nvPr>
            <p:ph type="sldNum" sz="quarter" idx="12"/>
          </p:nvPr>
        </p:nvSpPr>
        <p:spPr/>
        <p:txBody>
          <a:bodyPr/>
          <a:lstStyle>
            <a:lvl1pPr>
              <a:defRPr/>
            </a:lvl1pPr>
          </a:lstStyle>
          <a:p>
            <a:pPr>
              <a:defRPr/>
            </a:pPr>
            <a:fld id="{615A2912-8749-41F9-89F3-04F0D897B3FF}" type="slidenum">
              <a:rPr lang="es-ES">
                <a:solidFill>
                  <a:prstClr val="black">
                    <a:tint val="75000"/>
                  </a:prstClr>
                </a:solidFill>
              </a:rPr>
              <a:pPr>
                <a:defRPr/>
              </a:pPr>
              <a:t>‹Nº›</a:t>
            </a:fld>
            <a:endParaRPr lang="es-ES" dirty="0">
              <a:solidFill>
                <a:prstClr val="black">
                  <a:tint val="75000"/>
                </a:prstClr>
              </a:solidFill>
            </a:endParaRPr>
          </a:p>
        </p:txBody>
      </p:sp>
    </p:spTree>
    <p:extLst>
      <p:ext uri="{BB962C8B-B14F-4D97-AF65-F5344CB8AC3E}">
        <p14:creationId xmlns="" xmlns:p14="http://schemas.microsoft.com/office/powerpoint/2010/main" val="240298722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MX"/>
          </a:p>
        </p:txBody>
      </p:sp>
      <p:sp>
        <p:nvSpPr>
          <p:cNvPr id="3" name="2 Marcador de texto"/>
          <p:cNvSpPr>
            <a:spLocks noGrp="1"/>
          </p:cNvSpPr>
          <p:nvPr>
            <p:ph type="body" idx="1"/>
          </p:nvPr>
        </p:nvSpPr>
        <p:spPr>
          <a:xfrm>
            <a:off x="722313" y="2906717"/>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3 Marcador de fecha"/>
          <p:cNvSpPr>
            <a:spLocks noGrp="1"/>
          </p:cNvSpPr>
          <p:nvPr>
            <p:ph type="dt" sz="half" idx="10"/>
          </p:nvPr>
        </p:nvSpPr>
        <p:spPr/>
        <p:txBody>
          <a:bodyPr/>
          <a:lstStyle/>
          <a:p>
            <a:fld id="{E0D3DF20-82B4-4F37-A76D-C08E3E809F78}" type="datetimeFigureOut">
              <a:rPr lang="es-MX" smtClean="0"/>
              <a:pPr/>
              <a:t>06/03/2018</a:t>
            </a:fld>
            <a:endParaRPr lang="es-MX" dirty="0"/>
          </a:p>
        </p:txBody>
      </p:sp>
      <p:sp>
        <p:nvSpPr>
          <p:cNvPr id="5" name="4 Marcador de pie de página"/>
          <p:cNvSpPr>
            <a:spLocks noGrp="1"/>
          </p:cNvSpPr>
          <p:nvPr>
            <p:ph type="ftr" sz="quarter" idx="11"/>
          </p:nvPr>
        </p:nvSpPr>
        <p:spPr/>
        <p:txBody>
          <a:bodyPr/>
          <a:lstStyle/>
          <a:p>
            <a:endParaRPr lang="es-MX" dirty="0"/>
          </a:p>
        </p:txBody>
      </p:sp>
      <p:sp>
        <p:nvSpPr>
          <p:cNvPr id="6" name="5 Marcador de número de diapositiva"/>
          <p:cNvSpPr>
            <a:spLocks noGrp="1"/>
          </p:cNvSpPr>
          <p:nvPr>
            <p:ph type="sldNum" sz="quarter" idx="12"/>
          </p:nvPr>
        </p:nvSpPr>
        <p:spPr/>
        <p:txBody>
          <a:bodyPr/>
          <a:lstStyle/>
          <a:p>
            <a:fld id="{75F4A2FC-22A6-42E0-AF8D-3C5967F0F7CE}" type="slidenum">
              <a:rPr lang="es-MX" smtClean="0"/>
              <a:pPr/>
              <a:t>‹Nº›</a:t>
            </a:fld>
            <a:endParaRPr lang="es-MX"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MX"/>
          </a:p>
        </p:txBody>
      </p:sp>
      <p:sp>
        <p:nvSpPr>
          <p:cNvPr id="3" name="2 Marcador de contenido"/>
          <p:cNvSpPr>
            <a:spLocks noGrp="1"/>
          </p:cNvSpPr>
          <p:nvPr>
            <p:ph sz="half" idx="1"/>
          </p:nvPr>
        </p:nvSpPr>
        <p:spPr>
          <a:xfrm>
            <a:off x="457200" y="1600204"/>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3 Marcador de contenido"/>
          <p:cNvSpPr>
            <a:spLocks noGrp="1"/>
          </p:cNvSpPr>
          <p:nvPr>
            <p:ph sz="half" idx="2"/>
          </p:nvPr>
        </p:nvSpPr>
        <p:spPr>
          <a:xfrm>
            <a:off x="4648200" y="1600204"/>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5" name="4 Marcador de fecha"/>
          <p:cNvSpPr>
            <a:spLocks noGrp="1"/>
          </p:cNvSpPr>
          <p:nvPr>
            <p:ph type="dt" sz="half" idx="10"/>
          </p:nvPr>
        </p:nvSpPr>
        <p:spPr/>
        <p:txBody>
          <a:bodyPr/>
          <a:lstStyle/>
          <a:p>
            <a:fld id="{E0D3DF20-82B4-4F37-A76D-C08E3E809F78}" type="datetimeFigureOut">
              <a:rPr lang="es-MX" smtClean="0"/>
              <a:pPr/>
              <a:t>06/03/2018</a:t>
            </a:fld>
            <a:endParaRPr lang="es-MX" dirty="0"/>
          </a:p>
        </p:txBody>
      </p:sp>
      <p:sp>
        <p:nvSpPr>
          <p:cNvPr id="6" name="5 Marcador de pie de página"/>
          <p:cNvSpPr>
            <a:spLocks noGrp="1"/>
          </p:cNvSpPr>
          <p:nvPr>
            <p:ph type="ftr" sz="quarter" idx="11"/>
          </p:nvPr>
        </p:nvSpPr>
        <p:spPr/>
        <p:txBody>
          <a:bodyPr/>
          <a:lstStyle/>
          <a:p>
            <a:endParaRPr lang="es-MX" dirty="0"/>
          </a:p>
        </p:txBody>
      </p:sp>
      <p:sp>
        <p:nvSpPr>
          <p:cNvPr id="7" name="6 Marcador de número de diapositiva"/>
          <p:cNvSpPr>
            <a:spLocks noGrp="1"/>
          </p:cNvSpPr>
          <p:nvPr>
            <p:ph type="sldNum" sz="quarter" idx="12"/>
          </p:nvPr>
        </p:nvSpPr>
        <p:spPr/>
        <p:txBody>
          <a:bodyPr/>
          <a:lstStyle/>
          <a:p>
            <a:fld id="{75F4A2FC-22A6-42E0-AF8D-3C5967F0F7CE}" type="slidenum">
              <a:rPr lang="es-MX" smtClean="0"/>
              <a:pPr/>
              <a:t>‹Nº›</a:t>
            </a:fld>
            <a:endParaRPr lang="es-MX"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smtClean="0"/>
              <a:t>Haga clic para modificar el estilo de título del patrón</a:t>
            </a:r>
            <a:endParaRPr lang="es-MX"/>
          </a:p>
        </p:txBody>
      </p:sp>
      <p:sp>
        <p:nvSpPr>
          <p:cNvPr id="3" name="2 Marcador de texto"/>
          <p:cNvSpPr>
            <a:spLocks noGrp="1"/>
          </p:cNvSpPr>
          <p:nvPr>
            <p:ph type="body" idx="1"/>
          </p:nvPr>
        </p:nvSpPr>
        <p:spPr>
          <a:xfrm>
            <a:off x="457203"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3"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5" name="4 Marcador de texto"/>
          <p:cNvSpPr>
            <a:spLocks noGrp="1"/>
          </p:cNvSpPr>
          <p:nvPr>
            <p:ph type="body" sz="quarter" idx="3"/>
          </p:nvPr>
        </p:nvSpPr>
        <p:spPr>
          <a:xfrm>
            <a:off x="4645030"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30"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7" name="6 Marcador de fecha"/>
          <p:cNvSpPr>
            <a:spLocks noGrp="1"/>
          </p:cNvSpPr>
          <p:nvPr>
            <p:ph type="dt" sz="half" idx="10"/>
          </p:nvPr>
        </p:nvSpPr>
        <p:spPr/>
        <p:txBody>
          <a:bodyPr/>
          <a:lstStyle/>
          <a:p>
            <a:fld id="{E0D3DF20-82B4-4F37-A76D-C08E3E809F78}" type="datetimeFigureOut">
              <a:rPr lang="es-MX" smtClean="0"/>
              <a:pPr/>
              <a:t>06/03/2018</a:t>
            </a:fld>
            <a:endParaRPr lang="es-MX" dirty="0"/>
          </a:p>
        </p:txBody>
      </p:sp>
      <p:sp>
        <p:nvSpPr>
          <p:cNvPr id="8" name="7 Marcador de pie de página"/>
          <p:cNvSpPr>
            <a:spLocks noGrp="1"/>
          </p:cNvSpPr>
          <p:nvPr>
            <p:ph type="ftr" sz="quarter" idx="11"/>
          </p:nvPr>
        </p:nvSpPr>
        <p:spPr/>
        <p:txBody>
          <a:bodyPr/>
          <a:lstStyle/>
          <a:p>
            <a:endParaRPr lang="es-MX" dirty="0"/>
          </a:p>
        </p:txBody>
      </p:sp>
      <p:sp>
        <p:nvSpPr>
          <p:cNvPr id="9" name="8 Marcador de número de diapositiva"/>
          <p:cNvSpPr>
            <a:spLocks noGrp="1"/>
          </p:cNvSpPr>
          <p:nvPr>
            <p:ph type="sldNum" sz="quarter" idx="12"/>
          </p:nvPr>
        </p:nvSpPr>
        <p:spPr/>
        <p:txBody>
          <a:bodyPr/>
          <a:lstStyle/>
          <a:p>
            <a:fld id="{75F4A2FC-22A6-42E0-AF8D-3C5967F0F7CE}" type="slidenum">
              <a:rPr lang="es-MX" smtClean="0"/>
              <a:pPr/>
              <a:t>‹Nº›</a:t>
            </a:fld>
            <a:endParaRPr lang="es-MX"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MX"/>
          </a:p>
        </p:txBody>
      </p:sp>
      <p:sp>
        <p:nvSpPr>
          <p:cNvPr id="3" name="2 Marcador de fecha"/>
          <p:cNvSpPr>
            <a:spLocks noGrp="1"/>
          </p:cNvSpPr>
          <p:nvPr>
            <p:ph type="dt" sz="half" idx="10"/>
          </p:nvPr>
        </p:nvSpPr>
        <p:spPr/>
        <p:txBody>
          <a:bodyPr/>
          <a:lstStyle/>
          <a:p>
            <a:fld id="{E0D3DF20-82B4-4F37-A76D-C08E3E809F78}" type="datetimeFigureOut">
              <a:rPr lang="es-MX" smtClean="0"/>
              <a:pPr/>
              <a:t>06/03/2018</a:t>
            </a:fld>
            <a:endParaRPr lang="es-MX" dirty="0"/>
          </a:p>
        </p:txBody>
      </p:sp>
      <p:sp>
        <p:nvSpPr>
          <p:cNvPr id="4" name="3 Marcador de pie de página"/>
          <p:cNvSpPr>
            <a:spLocks noGrp="1"/>
          </p:cNvSpPr>
          <p:nvPr>
            <p:ph type="ftr" sz="quarter" idx="11"/>
          </p:nvPr>
        </p:nvSpPr>
        <p:spPr/>
        <p:txBody>
          <a:bodyPr/>
          <a:lstStyle/>
          <a:p>
            <a:endParaRPr lang="es-MX" dirty="0"/>
          </a:p>
        </p:txBody>
      </p:sp>
      <p:sp>
        <p:nvSpPr>
          <p:cNvPr id="5" name="4 Marcador de número de diapositiva"/>
          <p:cNvSpPr>
            <a:spLocks noGrp="1"/>
          </p:cNvSpPr>
          <p:nvPr>
            <p:ph type="sldNum" sz="quarter" idx="12"/>
          </p:nvPr>
        </p:nvSpPr>
        <p:spPr/>
        <p:txBody>
          <a:bodyPr/>
          <a:lstStyle/>
          <a:p>
            <a:fld id="{75F4A2FC-22A6-42E0-AF8D-3C5967F0F7CE}" type="slidenum">
              <a:rPr lang="es-MX" smtClean="0"/>
              <a:pPr/>
              <a:t>‹Nº›</a:t>
            </a:fld>
            <a:endParaRPr lang="es-MX"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E0D3DF20-82B4-4F37-A76D-C08E3E809F78}" type="datetimeFigureOut">
              <a:rPr lang="es-MX" smtClean="0"/>
              <a:pPr/>
              <a:t>06/03/2018</a:t>
            </a:fld>
            <a:endParaRPr lang="es-MX" dirty="0"/>
          </a:p>
        </p:txBody>
      </p:sp>
      <p:sp>
        <p:nvSpPr>
          <p:cNvPr id="3" name="2 Marcador de pie de página"/>
          <p:cNvSpPr>
            <a:spLocks noGrp="1"/>
          </p:cNvSpPr>
          <p:nvPr>
            <p:ph type="ftr" sz="quarter" idx="11"/>
          </p:nvPr>
        </p:nvSpPr>
        <p:spPr/>
        <p:txBody>
          <a:bodyPr/>
          <a:lstStyle/>
          <a:p>
            <a:endParaRPr lang="es-MX" dirty="0"/>
          </a:p>
        </p:txBody>
      </p:sp>
      <p:sp>
        <p:nvSpPr>
          <p:cNvPr id="4" name="3 Marcador de número de diapositiva"/>
          <p:cNvSpPr>
            <a:spLocks noGrp="1"/>
          </p:cNvSpPr>
          <p:nvPr>
            <p:ph type="sldNum" sz="quarter" idx="12"/>
          </p:nvPr>
        </p:nvSpPr>
        <p:spPr/>
        <p:txBody>
          <a:bodyPr/>
          <a:lstStyle/>
          <a:p>
            <a:fld id="{75F4A2FC-22A6-42E0-AF8D-3C5967F0F7CE}" type="slidenum">
              <a:rPr lang="es-MX" smtClean="0"/>
              <a:pPr/>
              <a:t>‹Nº›</a:t>
            </a:fld>
            <a:endParaRPr lang="es-MX"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5" y="273050"/>
            <a:ext cx="3008313" cy="1162050"/>
          </a:xfrm>
        </p:spPr>
        <p:txBody>
          <a:bodyPr anchor="b"/>
          <a:lstStyle>
            <a:lvl1pPr algn="l">
              <a:defRPr sz="2000" b="1"/>
            </a:lvl1pPr>
          </a:lstStyle>
          <a:p>
            <a:r>
              <a:rPr lang="es-ES" smtClean="0"/>
              <a:t>Haga clic para modificar el estilo de título del patrón</a:t>
            </a:r>
            <a:endParaRPr lang="es-MX"/>
          </a:p>
        </p:txBody>
      </p:sp>
      <p:sp>
        <p:nvSpPr>
          <p:cNvPr id="3" name="2 Marcador de contenido"/>
          <p:cNvSpPr>
            <a:spLocks noGrp="1"/>
          </p:cNvSpPr>
          <p:nvPr>
            <p:ph idx="1"/>
          </p:nvPr>
        </p:nvSpPr>
        <p:spPr>
          <a:xfrm>
            <a:off x="3575054" y="273054"/>
            <a:ext cx="5111751"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3 Marcador de texto"/>
          <p:cNvSpPr>
            <a:spLocks noGrp="1"/>
          </p:cNvSpPr>
          <p:nvPr>
            <p:ph type="body" sz="half" idx="2"/>
          </p:nvPr>
        </p:nvSpPr>
        <p:spPr>
          <a:xfrm>
            <a:off x="457205" y="1435104"/>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E0D3DF20-82B4-4F37-A76D-C08E3E809F78}" type="datetimeFigureOut">
              <a:rPr lang="es-MX" smtClean="0"/>
              <a:pPr/>
              <a:t>06/03/2018</a:t>
            </a:fld>
            <a:endParaRPr lang="es-MX" dirty="0"/>
          </a:p>
        </p:txBody>
      </p:sp>
      <p:sp>
        <p:nvSpPr>
          <p:cNvPr id="6" name="5 Marcador de pie de página"/>
          <p:cNvSpPr>
            <a:spLocks noGrp="1"/>
          </p:cNvSpPr>
          <p:nvPr>
            <p:ph type="ftr" sz="quarter" idx="11"/>
          </p:nvPr>
        </p:nvSpPr>
        <p:spPr/>
        <p:txBody>
          <a:bodyPr/>
          <a:lstStyle/>
          <a:p>
            <a:endParaRPr lang="es-MX" dirty="0"/>
          </a:p>
        </p:txBody>
      </p:sp>
      <p:sp>
        <p:nvSpPr>
          <p:cNvPr id="7" name="6 Marcador de número de diapositiva"/>
          <p:cNvSpPr>
            <a:spLocks noGrp="1"/>
          </p:cNvSpPr>
          <p:nvPr>
            <p:ph type="sldNum" sz="quarter" idx="12"/>
          </p:nvPr>
        </p:nvSpPr>
        <p:spPr/>
        <p:txBody>
          <a:bodyPr/>
          <a:lstStyle/>
          <a:p>
            <a:fld id="{75F4A2FC-22A6-42E0-AF8D-3C5967F0F7CE}" type="slidenum">
              <a:rPr lang="es-MX" smtClean="0"/>
              <a:pPr/>
              <a:t>‹Nº›</a:t>
            </a:fld>
            <a:endParaRPr lang="es-MX"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1"/>
            <a:ext cx="5486400" cy="566738"/>
          </a:xfrm>
        </p:spPr>
        <p:txBody>
          <a:bodyPr anchor="b"/>
          <a:lstStyle>
            <a:lvl1pPr algn="l">
              <a:defRPr sz="2000" b="1"/>
            </a:lvl1pPr>
          </a:lstStyle>
          <a:p>
            <a:r>
              <a:rPr lang="es-ES" smtClean="0"/>
              <a:t>Haga clic para modificar el estilo de título del patrón</a:t>
            </a:r>
            <a:endParaRPr lang="es-MX"/>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MX" dirty="0"/>
          </a:p>
        </p:txBody>
      </p:sp>
      <p:sp>
        <p:nvSpPr>
          <p:cNvPr id="4" name="3 Marcador de texto"/>
          <p:cNvSpPr>
            <a:spLocks noGrp="1"/>
          </p:cNvSpPr>
          <p:nvPr>
            <p:ph type="body" sz="half" idx="2"/>
          </p:nvPr>
        </p:nvSpPr>
        <p:spPr>
          <a:xfrm>
            <a:off x="1792288" y="5367339"/>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E0D3DF20-82B4-4F37-A76D-C08E3E809F78}" type="datetimeFigureOut">
              <a:rPr lang="es-MX" smtClean="0"/>
              <a:pPr/>
              <a:t>06/03/2018</a:t>
            </a:fld>
            <a:endParaRPr lang="es-MX" dirty="0"/>
          </a:p>
        </p:txBody>
      </p:sp>
      <p:sp>
        <p:nvSpPr>
          <p:cNvPr id="6" name="5 Marcador de pie de página"/>
          <p:cNvSpPr>
            <a:spLocks noGrp="1"/>
          </p:cNvSpPr>
          <p:nvPr>
            <p:ph type="ftr" sz="quarter" idx="11"/>
          </p:nvPr>
        </p:nvSpPr>
        <p:spPr/>
        <p:txBody>
          <a:bodyPr/>
          <a:lstStyle/>
          <a:p>
            <a:endParaRPr lang="es-MX" dirty="0"/>
          </a:p>
        </p:txBody>
      </p:sp>
      <p:sp>
        <p:nvSpPr>
          <p:cNvPr id="7" name="6 Marcador de número de diapositiva"/>
          <p:cNvSpPr>
            <a:spLocks noGrp="1"/>
          </p:cNvSpPr>
          <p:nvPr>
            <p:ph type="sldNum" sz="quarter" idx="12"/>
          </p:nvPr>
        </p:nvSpPr>
        <p:spPr/>
        <p:txBody>
          <a:bodyPr/>
          <a:lstStyle/>
          <a:p>
            <a:fld id="{75F4A2FC-22A6-42E0-AF8D-3C5967F0F7CE}" type="slidenum">
              <a:rPr lang="es-MX" smtClean="0"/>
              <a:pPr/>
              <a:t>‹Nº›</a:t>
            </a:fld>
            <a:endParaRPr lang="es-MX"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título"/>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s-ES" smtClean="0"/>
              <a:t>Haga clic para modificar el estilo de título del patrón</a:t>
            </a:r>
            <a:endParaRPr lang="es-MX"/>
          </a:p>
        </p:txBody>
      </p:sp>
      <p:sp>
        <p:nvSpPr>
          <p:cNvPr id="3" name="2 Marcador de texto"/>
          <p:cNvSpPr>
            <a:spLocks noGrp="1"/>
          </p:cNvSpPr>
          <p:nvPr>
            <p:ph type="body" idx="1"/>
          </p:nvPr>
        </p:nvSpPr>
        <p:spPr>
          <a:xfrm>
            <a:off x="457200" y="1600204"/>
            <a:ext cx="8229600" cy="4525963"/>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3 Marcador de fecha"/>
          <p:cNvSpPr>
            <a:spLocks noGrp="1"/>
          </p:cNvSpPr>
          <p:nvPr>
            <p:ph type="dt" sz="half" idx="2"/>
          </p:nvPr>
        </p:nvSpPr>
        <p:spPr>
          <a:xfrm>
            <a:off x="457200" y="6356354"/>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0D3DF20-82B4-4F37-A76D-C08E3E809F78}" type="datetimeFigureOut">
              <a:rPr lang="es-MX" smtClean="0"/>
              <a:pPr/>
              <a:t>06/03/2018</a:t>
            </a:fld>
            <a:endParaRPr lang="es-MX" dirty="0"/>
          </a:p>
        </p:txBody>
      </p:sp>
      <p:sp>
        <p:nvSpPr>
          <p:cNvPr id="5" name="4 Marcador de pie de página"/>
          <p:cNvSpPr>
            <a:spLocks noGrp="1"/>
          </p:cNvSpPr>
          <p:nvPr>
            <p:ph type="ftr" sz="quarter" idx="3"/>
          </p:nvPr>
        </p:nvSpPr>
        <p:spPr>
          <a:xfrm>
            <a:off x="3124200" y="6356354"/>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MX" dirty="0"/>
          </a:p>
        </p:txBody>
      </p:sp>
      <p:sp>
        <p:nvSpPr>
          <p:cNvPr id="6" name="5 Marcador de número de diapositiva"/>
          <p:cNvSpPr>
            <a:spLocks noGrp="1"/>
          </p:cNvSpPr>
          <p:nvPr>
            <p:ph type="sldNum" sz="quarter" idx="4"/>
          </p:nvPr>
        </p:nvSpPr>
        <p:spPr>
          <a:xfrm>
            <a:off x="6553200" y="6356354"/>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5F4A2FC-22A6-42E0-AF8D-3C5967F0F7CE}" type="slidenum">
              <a:rPr lang="es-MX" smtClean="0"/>
              <a:pPr/>
              <a:t>‹Nº›</a:t>
            </a:fld>
            <a:endParaRPr lang="es-MX"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título"/>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s-ES" smtClean="0"/>
              <a:t>Haga clic para modificar el estilo de título del patrón</a:t>
            </a:r>
            <a:endParaRPr lang="es-MX"/>
          </a:p>
        </p:txBody>
      </p:sp>
      <p:sp>
        <p:nvSpPr>
          <p:cNvPr id="3" name="2 Marcador de texto"/>
          <p:cNvSpPr>
            <a:spLocks noGrp="1"/>
          </p:cNvSpPr>
          <p:nvPr>
            <p:ph type="body" idx="1"/>
          </p:nvPr>
        </p:nvSpPr>
        <p:spPr>
          <a:xfrm>
            <a:off x="457200" y="1600204"/>
            <a:ext cx="8229600" cy="4525963"/>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3 Marcador de fecha"/>
          <p:cNvSpPr>
            <a:spLocks noGrp="1"/>
          </p:cNvSpPr>
          <p:nvPr>
            <p:ph type="dt" sz="half" idx="2"/>
          </p:nvPr>
        </p:nvSpPr>
        <p:spPr>
          <a:xfrm>
            <a:off x="457200" y="6356354"/>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0D3DF20-82B4-4F37-A76D-C08E3E809F78}" type="datetimeFigureOut">
              <a:rPr lang="es-MX" smtClean="0">
                <a:solidFill>
                  <a:prstClr val="black">
                    <a:tint val="75000"/>
                  </a:prstClr>
                </a:solidFill>
              </a:rPr>
              <a:pPr/>
              <a:t>06/03/2018</a:t>
            </a:fld>
            <a:endParaRPr lang="es-MX" dirty="0">
              <a:solidFill>
                <a:prstClr val="black">
                  <a:tint val="75000"/>
                </a:prstClr>
              </a:solidFill>
            </a:endParaRPr>
          </a:p>
        </p:txBody>
      </p:sp>
      <p:sp>
        <p:nvSpPr>
          <p:cNvPr id="5" name="4 Marcador de pie de página"/>
          <p:cNvSpPr>
            <a:spLocks noGrp="1"/>
          </p:cNvSpPr>
          <p:nvPr>
            <p:ph type="ftr" sz="quarter" idx="3"/>
          </p:nvPr>
        </p:nvSpPr>
        <p:spPr>
          <a:xfrm>
            <a:off x="3124200" y="6356354"/>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MX" dirty="0">
              <a:solidFill>
                <a:prstClr val="black">
                  <a:tint val="75000"/>
                </a:prstClr>
              </a:solidFill>
            </a:endParaRPr>
          </a:p>
        </p:txBody>
      </p:sp>
      <p:sp>
        <p:nvSpPr>
          <p:cNvPr id="6" name="5 Marcador de número de diapositiva"/>
          <p:cNvSpPr>
            <a:spLocks noGrp="1"/>
          </p:cNvSpPr>
          <p:nvPr>
            <p:ph type="sldNum" sz="quarter" idx="4"/>
          </p:nvPr>
        </p:nvSpPr>
        <p:spPr>
          <a:xfrm>
            <a:off x="6553200" y="6356354"/>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5F4A2FC-22A6-42E0-AF8D-3C5967F0F7CE}" type="slidenum">
              <a:rPr lang="es-MX" smtClean="0">
                <a:solidFill>
                  <a:prstClr val="black">
                    <a:tint val="75000"/>
                  </a:prstClr>
                </a:solidFill>
              </a:rPr>
              <a:pPr/>
              <a:t>‹Nº›</a:t>
            </a:fld>
            <a:endParaRPr lang="es-MX" dirty="0">
              <a:solidFill>
                <a:prstClr val="black">
                  <a:tint val="75000"/>
                </a:prstClr>
              </a:solidFill>
            </a:endParaRPr>
          </a:p>
        </p:txBody>
      </p:sp>
    </p:spTree>
    <p:extLst>
      <p:ext uri="{BB962C8B-B14F-4D97-AF65-F5344CB8AC3E}">
        <p14:creationId xmlns="" xmlns:p14="http://schemas.microsoft.com/office/powerpoint/2010/main" val="32713681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1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1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23.jpeg"/><Relationship Id="rId5" Type="http://schemas.openxmlformats.org/officeDocument/2006/relationships/image" Target="../media/image22.jpeg"/><Relationship Id="rId4" Type="http://schemas.openxmlformats.org/officeDocument/2006/relationships/image" Target="../media/image21.jpeg"/></Relationships>
</file>

<file path=ppt/slides/_rels/slide15.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11.png"/><Relationship Id="rId1" Type="http://schemas.openxmlformats.org/officeDocument/2006/relationships/slideLayout" Target="../slideLayouts/slideLayout1.xml"/><Relationship Id="rId6" Type="http://schemas.openxmlformats.org/officeDocument/2006/relationships/image" Target="../media/image27.jpeg"/><Relationship Id="rId5" Type="http://schemas.openxmlformats.org/officeDocument/2006/relationships/image" Target="../media/image26.jpeg"/><Relationship Id="rId4" Type="http://schemas.openxmlformats.org/officeDocument/2006/relationships/image" Target="../media/image25.jpeg"/></Relationships>
</file>

<file path=ppt/slides/_rels/slide16.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11.png"/><Relationship Id="rId1" Type="http://schemas.openxmlformats.org/officeDocument/2006/relationships/slideLayout" Target="../slideLayouts/slideLayout1.xml"/><Relationship Id="rId6" Type="http://schemas.openxmlformats.org/officeDocument/2006/relationships/image" Target="../media/image31.jpeg"/><Relationship Id="rId5" Type="http://schemas.openxmlformats.org/officeDocument/2006/relationships/image" Target="../media/image30.jpeg"/><Relationship Id="rId4" Type="http://schemas.openxmlformats.org/officeDocument/2006/relationships/image" Target="../media/image29.jpeg"/></Relationships>
</file>

<file path=ppt/slides/_rels/slide1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11.png"/><Relationship Id="rId1" Type="http://schemas.openxmlformats.org/officeDocument/2006/relationships/slideLayout" Target="../slideLayouts/slideLayout1.xml"/><Relationship Id="rId6" Type="http://schemas.openxmlformats.org/officeDocument/2006/relationships/image" Target="../media/image35.jpeg"/><Relationship Id="rId5" Type="http://schemas.openxmlformats.org/officeDocument/2006/relationships/image" Target="../media/image34.jpeg"/><Relationship Id="rId4" Type="http://schemas.openxmlformats.org/officeDocument/2006/relationships/image" Target="../media/image33.jpeg"/></Relationships>
</file>

<file path=ppt/slides/_rels/slide2.xml.rels><?xml version="1.0" encoding="UTF-8" standalone="yes"?>
<Relationships xmlns="http://schemas.openxmlformats.org/package/2006/relationships"><Relationship Id="rId8" Type="http://schemas.openxmlformats.org/officeDocument/2006/relationships/image" Target="../media/image7.jpeg"/><Relationship Id="rId3" Type="http://schemas.openxmlformats.org/officeDocument/2006/relationships/image" Target="../media/image2.jpeg"/><Relationship Id="rId7" Type="http://schemas.openxmlformats.org/officeDocument/2006/relationships/image" Target="../media/image6.jpe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5.png"/><Relationship Id="rId11" Type="http://schemas.openxmlformats.org/officeDocument/2006/relationships/image" Target="../media/image10.jpeg"/><Relationship Id="rId5" Type="http://schemas.openxmlformats.org/officeDocument/2006/relationships/image" Target="../media/image4.png"/><Relationship Id="rId10" Type="http://schemas.openxmlformats.org/officeDocument/2006/relationships/image" Target="../media/image9.jpeg"/><Relationship Id="rId4" Type="http://schemas.openxmlformats.org/officeDocument/2006/relationships/image" Target="../media/image3.png"/><Relationship Id="rId9" Type="http://schemas.openxmlformats.org/officeDocument/2006/relationships/image" Target="../media/image8.jpeg"/></Relationships>
</file>

<file path=ppt/slides/_rels/slide20.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image" Target="../media/image11.png"/><Relationship Id="rId1" Type="http://schemas.openxmlformats.org/officeDocument/2006/relationships/slideLayout" Target="../slideLayouts/slideLayout1.xml"/><Relationship Id="rId5" Type="http://schemas.openxmlformats.org/officeDocument/2006/relationships/image" Target="../media/image38.jpeg"/><Relationship Id="rId4" Type="http://schemas.openxmlformats.org/officeDocument/2006/relationships/image" Target="../media/image37.jpeg"/></Relationships>
</file>

<file path=ppt/slides/_rels/slide21.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image" Target="../media/image11.png"/><Relationship Id="rId1" Type="http://schemas.openxmlformats.org/officeDocument/2006/relationships/slideLayout" Target="../slideLayouts/slideLayout1.xml"/><Relationship Id="rId4" Type="http://schemas.openxmlformats.org/officeDocument/2006/relationships/image" Target="../media/image40.jpeg"/></Relationships>
</file>

<file path=ppt/slides/_rels/slide2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40.jpeg"/><Relationship Id="rId1" Type="http://schemas.openxmlformats.org/officeDocument/2006/relationships/slideLayout" Target="../slideLayouts/slideLayout1.xml"/><Relationship Id="rId6" Type="http://schemas.openxmlformats.org/officeDocument/2006/relationships/image" Target="../media/image43.jpeg"/><Relationship Id="rId5" Type="http://schemas.openxmlformats.org/officeDocument/2006/relationships/image" Target="../media/image42.jpeg"/><Relationship Id="rId4" Type="http://schemas.openxmlformats.org/officeDocument/2006/relationships/image" Target="../media/image41.jpeg"/></Relationships>
</file>

<file path=ppt/slides/_rels/slide23.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47.jpeg"/><Relationship Id="rId2"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image" Target="../media/image46.png"/><Relationship Id="rId5" Type="http://schemas.openxmlformats.org/officeDocument/2006/relationships/image" Target="../media/image45.jpeg"/><Relationship Id="rId4" Type="http://schemas.openxmlformats.org/officeDocument/2006/relationships/image" Target="../media/image44.png"/></Relationships>
</file>

<file path=ppt/slides/_rels/slide24.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49.jpeg"/><Relationship Id="rId2" Type="http://schemas.openxmlformats.org/officeDocument/2006/relationships/image" Target="../media/image48.jpe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50.jpe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51.jpe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3.xml"/><Relationship Id="rId4" Type="http://schemas.openxmlformats.org/officeDocument/2006/relationships/image" Target="../media/image14.png"/></Relationships>
</file>

<file path=ppt/slides/_rels/slide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1.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1.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p:nvPr/>
        </p:nvSpPr>
        <p:spPr>
          <a:xfrm>
            <a:off x="0" y="335656"/>
            <a:ext cx="2285984" cy="285752"/>
          </a:xfrm>
          <a:prstGeom prst="rect">
            <a:avLst/>
          </a:prstGeom>
          <a:gradFill flip="none" rotWithShape="1">
            <a:gsLst>
              <a:gs pos="0">
                <a:srgbClr val="C00000">
                  <a:shade val="30000"/>
                  <a:satMod val="115000"/>
                </a:srgbClr>
              </a:gs>
              <a:gs pos="50000">
                <a:srgbClr val="C00000">
                  <a:shade val="67500"/>
                  <a:satMod val="115000"/>
                </a:srgbClr>
              </a:gs>
              <a:gs pos="100000">
                <a:srgbClr val="C00000">
                  <a:shade val="100000"/>
                  <a:satMod val="115000"/>
                </a:srgb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
        <p:nvSpPr>
          <p:cNvPr id="5" name="4 Rectángulo"/>
          <p:cNvSpPr/>
          <p:nvPr/>
        </p:nvSpPr>
        <p:spPr>
          <a:xfrm>
            <a:off x="2214550" y="335656"/>
            <a:ext cx="928695" cy="285752"/>
          </a:xfrm>
          <a:prstGeom prst="rect">
            <a:avLst/>
          </a:prstGeom>
          <a:gradFill flip="none" rotWithShape="1">
            <a:gsLst>
              <a:gs pos="0">
                <a:schemeClr val="bg1">
                  <a:lumMod val="50000"/>
                  <a:shade val="30000"/>
                  <a:satMod val="115000"/>
                </a:schemeClr>
              </a:gs>
              <a:gs pos="50000">
                <a:schemeClr val="bg1">
                  <a:lumMod val="50000"/>
                  <a:shade val="67500"/>
                  <a:satMod val="115000"/>
                </a:schemeClr>
              </a:gs>
              <a:gs pos="100000">
                <a:schemeClr val="bg1">
                  <a:lumMod val="50000"/>
                  <a:shade val="100000"/>
                  <a:satMod val="115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
        <p:nvSpPr>
          <p:cNvPr id="6" name="5 Rectángulo"/>
          <p:cNvSpPr/>
          <p:nvPr/>
        </p:nvSpPr>
        <p:spPr>
          <a:xfrm>
            <a:off x="3143243" y="335656"/>
            <a:ext cx="714380" cy="285752"/>
          </a:xfrm>
          <a:prstGeom prst="rect">
            <a:avLst/>
          </a:prstGeom>
          <a:gradFill flip="none" rotWithShape="1">
            <a:gsLst>
              <a:gs pos="0">
                <a:schemeClr val="bg1">
                  <a:lumMod val="75000"/>
                  <a:shade val="30000"/>
                  <a:satMod val="115000"/>
                </a:schemeClr>
              </a:gs>
              <a:gs pos="50000">
                <a:schemeClr val="bg1">
                  <a:lumMod val="75000"/>
                  <a:shade val="67500"/>
                  <a:satMod val="115000"/>
                </a:schemeClr>
              </a:gs>
              <a:gs pos="100000">
                <a:schemeClr val="bg1">
                  <a:lumMod val="75000"/>
                  <a:shade val="100000"/>
                  <a:satMod val="115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
        <p:nvSpPr>
          <p:cNvPr id="7" name="6 Rectángulo"/>
          <p:cNvSpPr/>
          <p:nvPr/>
        </p:nvSpPr>
        <p:spPr>
          <a:xfrm>
            <a:off x="3857623" y="335656"/>
            <a:ext cx="5286380" cy="71438"/>
          </a:xfrm>
          <a:prstGeom prst="rect">
            <a:avLst/>
          </a:prstGeom>
          <a:gradFill flip="none" rotWithShape="1">
            <a:gsLst>
              <a:gs pos="0">
                <a:schemeClr val="bg1">
                  <a:lumMod val="75000"/>
                  <a:shade val="30000"/>
                  <a:satMod val="115000"/>
                </a:schemeClr>
              </a:gs>
              <a:gs pos="50000">
                <a:schemeClr val="bg1">
                  <a:lumMod val="75000"/>
                  <a:shade val="67500"/>
                  <a:satMod val="115000"/>
                </a:schemeClr>
              </a:gs>
              <a:gs pos="100000">
                <a:schemeClr val="bg1">
                  <a:lumMod val="75000"/>
                  <a:shade val="100000"/>
                  <a:satMod val="115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
        <p:nvSpPr>
          <p:cNvPr id="9" name="8 Rectángulo"/>
          <p:cNvSpPr/>
          <p:nvPr/>
        </p:nvSpPr>
        <p:spPr>
          <a:xfrm>
            <a:off x="-612576" y="3246656"/>
            <a:ext cx="10225136" cy="5339923"/>
          </a:xfrm>
          <a:prstGeom prst="rect">
            <a:avLst/>
          </a:prstGeom>
        </p:spPr>
        <p:txBody>
          <a:bodyPr wrap="square">
            <a:spAutoFit/>
          </a:bodyPr>
          <a:lstStyle/>
          <a:p>
            <a:pPr algn="ctr"/>
            <a:r>
              <a:rPr lang="es-ES" sz="3100" b="1" dirty="0" smtClean="0">
                <a:solidFill>
                  <a:schemeClr val="tx1">
                    <a:lumMod val="75000"/>
                    <a:lumOff val="25000"/>
                  </a:schemeClr>
                </a:solidFill>
              </a:rPr>
              <a:t>INSTITUTO JALISCIENSE DE LA VIVIENDA</a:t>
            </a:r>
          </a:p>
          <a:p>
            <a:pPr algn="ctr"/>
            <a:r>
              <a:rPr lang="es-ES" sz="3100" b="1" dirty="0" smtClean="0">
                <a:solidFill>
                  <a:schemeClr val="tx1">
                    <a:lumMod val="75000"/>
                    <a:lumOff val="25000"/>
                  </a:schemeClr>
                </a:solidFill>
              </a:rPr>
              <a:t>Informe anual de actividades del </a:t>
            </a:r>
          </a:p>
          <a:p>
            <a:pPr algn="ctr"/>
            <a:r>
              <a:rPr lang="es-ES" sz="3100" b="1" dirty="0" smtClean="0">
                <a:solidFill>
                  <a:schemeClr val="tx1">
                    <a:lumMod val="75000"/>
                    <a:lumOff val="25000"/>
                  </a:schemeClr>
                </a:solidFill>
              </a:rPr>
              <a:t>Director General 2017</a:t>
            </a:r>
          </a:p>
          <a:p>
            <a:pPr algn="ctr"/>
            <a:endParaRPr lang="es-ES" sz="3100" b="1" dirty="0">
              <a:solidFill>
                <a:schemeClr val="tx1">
                  <a:lumMod val="75000"/>
                  <a:lumOff val="25000"/>
                </a:schemeClr>
              </a:solidFill>
            </a:endParaRPr>
          </a:p>
          <a:p>
            <a:pPr algn="ctr"/>
            <a:endParaRPr lang="es-ES" sz="3100" b="1" dirty="0" smtClean="0">
              <a:solidFill>
                <a:schemeClr val="tx1">
                  <a:lumMod val="75000"/>
                  <a:lumOff val="25000"/>
                </a:schemeClr>
              </a:solidFill>
            </a:endParaRPr>
          </a:p>
          <a:p>
            <a:pPr algn="ctr"/>
            <a:endParaRPr lang="es-ES" sz="3100" b="1" dirty="0">
              <a:solidFill>
                <a:schemeClr val="tx1">
                  <a:lumMod val="75000"/>
                  <a:lumOff val="25000"/>
                </a:schemeClr>
              </a:solidFill>
            </a:endParaRPr>
          </a:p>
          <a:p>
            <a:pPr algn="ctr"/>
            <a:r>
              <a:rPr lang="es-ES" sz="2000" b="1" dirty="0" smtClean="0">
                <a:solidFill>
                  <a:schemeClr val="tx1">
                    <a:lumMod val="75000"/>
                    <a:lumOff val="25000"/>
                  </a:schemeClr>
                </a:solidFill>
              </a:rPr>
              <a:t>                                                                                                                        Diciembre 2017</a:t>
            </a:r>
          </a:p>
          <a:p>
            <a:pPr algn="ctr"/>
            <a:endParaRPr lang="es-ES" sz="3100" b="1" dirty="0" smtClean="0">
              <a:solidFill>
                <a:schemeClr val="tx1">
                  <a:lumMod val="75000"/>
                  <a:lumOff val="25000"/>
                </a:schemeClr>
              </a:solidFill>
            </a:endParaRPr>
          </a:p>
          <a:p>
            <a:pPr algn="ctr"/>
            <a:endParaRPr lang="es-ES" sz="3100" b="1" dirty="0" smtClean="0">
              <a:solidFill>
                <a:schemeClr val="tx1">
                  <a:lumMod val="75000"/>
                  <a:lumOff val="25000"/>
                </a:schemeClr>
              </a:solidFill>
            </a:endParaRPr>
          </a:p>
          <a:p>
            <a:pPr algn="ctr"/>
            <a:endParaRPr lang="es-ES" sz="3100" b="1" dirty="0" smtClean="0">
              <a:solidFill>
                <a:schemeClr val="tx1">
                  <a:lumMod val="75000"/>
                  <a:lumOff val="25000"/>
                </a:schemeClr>
              </a:solidFill>
            </a:endParaRPr>
          </a:p>
          <a:p>
            <a:pPr algn="ctr"/>
            <a:endParaRPr lang="es-ES" sz="3100" b="1" dirty="0">
              <a:solidFill>
                <a:schemeClr val="tx1">
                  <a:lumMod val="75000"/>
                  <a:lumOff val="25000"/>
                </a:schemeClr>
              </a:solidFill>
            </a:endParaRPr>
          </a:p>
        </p:txBody>
      </p:sp>
      <p:grpSp>
        <p:nvGrpSpPr>
          <p:cNvPr id="16" name="15 Grupo"/>
          <p:cNvGrpSpPr/>
          <p:nvPr/>
        </p:nvGrpSpPr>
        <p:grpSpPr>
          <a:xfrm flipH="1">
            <a:off x="0" y="6525345"/>
            <a:ext cx="9144000" cy="332680"/>
            <a:chOff x="1928858" y="928670"/>
            <a:chExt cx="7215142" cy="285752"/>
          </a:xfrm>
        </p:grpSpPr>
        <p:sp>
          <p:nvSpPr>
            <p:cNvPr id="17" name="16 Rectángulo"/>
            <p:cNvSpPr/>
            <p:nvPr/>
          </p:nvSpPr>
          <p:spPr>
            <a:xfrm>
              <a:off x="1928858" y="928670"/>
              <a:ext cx="2285984" cy="285752"/>
            </a:xfrm>
            <a:prstGeom prst="rect">
              <a:avLst/>
            </a:prstGeom>
            <a:gradFill flip="none" rotWithShape="1">
              <a:gsLst>
                <a:gs pos="0">
                  <a:srgbClr val="C00000">
                    <a:shade val="30000"/>
                    <a:satMod val="115000"/>
                  </a:srgbClr>
                </a:gs>
                <a:gs pos="50000">
                  <a:srgbClr val="C00000">
                    <a:shade val="67500"/>
                    <a:satMod val="115000"/>
                  </a:srgbClr>
                </a:gs>
                <a:gs pos="100000">
                  <a:srgbClr val="C00000">
                    <a:shade val="100000"/>
                    <a:satMod val="115000"/>
                  </a:srgb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
          <p:nvSpPr>
            <p:cNvPr id="18" name="17 Rectángulo"/>
            <p:cNvSpPr/>
            <p:nvPr/>
          </p:nvSpPr>
          <p:spPr>
            <a:xfrm>
              <a:off x="4143404" y="928670"/>
              <a:ext cx="928694" cy="285752"/>
            </a:xfrm>
            <a:prstGeom prst="rect">
              <a:avLst/>
            </a:prstGeom>
            <a:gradFill flip="none" rotWithShape="1">
              <a:gsLst>
                <a:gs pos="0">
                  <a:schemeClr val="bg1">
                    <a:lumMod val="50000"/>
                    <a:shade val="30000"/>
                    <a:satMod val="115000"/>
                  </a:schemeClr>
                </a:gs>
                <a:gs pos="50000">
                  <a:schemeClr val="bg1">
                    <a:lumMod val="50000"/>
                    <a:shade val="67500"/>
                    <a:satMod val="115000"/>
                  </a:schemeClr>
                </a:gs>
                <a:gs pos="100000">
                  <a:schemeClr val="bg1">
                    <a:lumMod val="50000"/>
                    <a:shade val="100000"/>
                    <a:satMod val="115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
          <p:nvSpPr>
            <p:cNvPr id="19" name="18 Rectángulo"/>
            <p:cNvSpPr/>
            <p:nvPr/>
          </p:nvSpPr>
          <p:spPr>
            <a:xfrm>
              <a:off x="5072098" y="928670"/>
              <a:ext cx="714380" cy="285752"/>
            </a:xfrm>
            <a:prstGeom prst="rect">
              <a:avLst/>
            </a:prstGeom>
            <a:gradFill flip="none" rotWithShape="1">
              <a:gsLst>
                <a:gs pos="0">
                  <a:schemeClr val="bg1">
                    <a:lumMod val="75000"/>
                    <a:shade val="30000"/>
                    <a:satMod val="115000"/>
                  </a:schemeClr>
                </a:gs>
                <a:gs pos="50000">
                  <a:schemeClr val="bg1">
                    <a:lumMod val="75000"/>
                    <a:shade val="67500"/>
                    <a:satMod val="115000"/>
                  </a:schemeClr>
                </a:gs>
                <a:gs pos="100000">
                  <a:schemeClr val="bg1">
                    <a:lumMod val="75000"/>
                    <a:shade val="100000"/>
                    <a:satMod val="115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
          <p:nvSpPr>
            <p:cNvPr id="20" name="19 Rectángulo"/>
            <p:cNvSpPr/>
            <p:nvPr/>
          </p:nvSpPr>
          <p:spPr>
            <a:xfrm>
              <a:off x="5786478" y="928670"/>
              <a:ext cx="3357522" cy="71438"/>
            </a:xfrm>
            <a:prstGeom prst="rect">
              <a:avLst/>
            </a:prstGeom>
            <a:gradFill flip="none" rotWithShape="1">
              <a:gsLst>
                <a:gs pos="0">
                  <a:schemeClr val="bg1">
                    <a:lumMod val="75000"/>
                    <a:shade val="30000"/>
                    <a:satMod val="115000"/>
                  </a:schemeClr>
                </a:gs>
                <a:gs pos="50000">
                  <a:schemeClr val="bg1">
                    <a:lumMod val="75000"/>
                    <a:shade val="67500"/>
                    <a:satMod val="115000"/>
                  </a:schemeClr>
                </a:gs>
                <a:gs pos="100000">
                  <a:schemeClr val="bg1">
                    <a:lumMod val="75000"/>
                    <a:shade val="100000"/>
                    <a:satMod val="115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grpSp>
      <p:pic>
        <p:nvPicPr>
          <p:cNvPr id="14" name="Picture 1" descr="C:\Documents and Settings\GLADYS\Escritorio\calvario\INFORMACIÓN EQUIPO DE CÓMPUTO (ENTREGA-RECEPCIÓN)IPROVIPE\IJALVI\Logos\Logo instituto bienestar 2.png"/>
          <p:cNvPicPr>
            <a:picLocks noChangeAspect="1" noChangeArrowheads="1"/>
          </p:cNvPicPr>
          <p:nvPr/>
        </p:nvPicPr>
        <p:blipFill>
          <a:blip r:embed="rId2" cstate="print"/>
          <a:srcRect/>
          <a:stretch>
            <a:fillRect/>
          </a:stretch>
        </p:blipFill>
        <p:spPr bwMode="auto">
          <a:xfrm>
            <a:off x="1619672" y="1268760"/>
            <a:ext cx="5937056" cy="1656183"/>
          </a:xfrm>
          <a:prstGeom prst="rect">
            <a:avLst/>
          </a:prstGeom>
          <a:noFill/>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11 Grupo"/>
          <p:cNvGrpSpPr/>
          <p:nvPr/>
        </p:nvGrpSpPr>
        <p:grpSpPr>
          <a:xfrm>
            <a:off x="2555776" y="404664"/>
            <a:ext cx="6588229" cy="360040"/>
            <a:chOff x="1928858" y="928670"/>
            <a:chExt cx="7215142" cy="285752"/>
          </a:xfrm>
        </p:grpSpPr>
        <p:sp>
          <p:nvSpPr>
            <p:cNvPr id="7" name="6 Rectángulo"/>
            <p:cNvSpPr/>
            <p:nvPr/>
          </p:nvSpPr>
          <p:spPr>
            <a:xfrm>
              <a:off x="1928858" y="928670"/>
              <a:ext cx="2285984" cy="285752"/>
            </a:xfrm>
            <a:prstGeom prst="rect">
              <a:avLst/>
            </a:prstGeom>
            <a:gradFill flip="none" rotWithShape="1">
              <a:gsLst>
                <a:gs pos="0">
                  <a:srgbClr val="C00000">
                    <a:shade val="30000"/>
                    <a:satMod val="115000"/>
                  </a:srgbClr>
                </a:gs>
                <a:gs pos="50000">
                  <a:srgbClr val="C00000">
                    <a:shade val="67500"/>
                    <a:satMod val="115000"/>
                  </a:srgbClr>
                </a:gs>
                <a:gs pos="100000">
                  <a:srgbClr val="C00000">
                    <a:shade val="100000"/>
                    <a:satMod val="115000"/>
                  </a:srgb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
          <p:nvSpPr>
            <p:cNvPr id="8" name="7 Rectángulo"/>
            <p:cNvSpPr/>
            <p:nvPr/>
          </p:nvSpPr>
          <p:spPr>
            <a:xfrm>
              <a:off x="4143404" y="928670"/>
              <a:ext cx="928694" cy="285752"/>
            </a:xfrm>
            <a:prstGeom prst="rect">
              <a:avLst/>
            </a:prstGeom>
            <a:gradFill flip="none" rotWithShape="1">
              <a:gsLst>
                <a:gs pos="0">
                  <a:schemeClr val="bg1">
                    <a:lumMod val="50000"/>
                    <a:shade val="30000"/>
                    <a:satMod val="115000"/>
                  </a:schemeClr>
                </a:gs>
                <a:gs pos="50000">
                  <a:schemeClr val="bg1">
                    <a:lumMod val="50000"/>
                    <a:shade val="67500"/>
                    <a:satMod val="115000"/>
                  </a:schemeClr>
                </a:gs>
                <a:gs pos="100000">
                  <a:schemeClr val="bg1">
                    <a:lumMod val="50000"/>
                    <a:shade val="100000"/>
                    <a:satMod val="115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
          <p:nvSpPr>
            <p:cNvPr id="9" name="8 Rectángulo"/>
            <p:cNvSpPr/>
            <p:nvPr/>
          </p:nvSpPr>
          <p:spPr>
            <a:xfrm>
              <a:off x="5072098" y="928670"/>
              <a:ext cx="714380" cy="285752"/>
            </a:xfrm>
            <a:prstGeom prst="rect">
              <a:avLst/>
            </a:prstGeom>
            <a:gradFill flip="none" rotWithShape="1">
              <a:gsLst>
                <a:gs pos="0">
                  <a:schemeClr val="bg1">
                    <a:lumMod val="75000"/>
                    <a:shade val="30000"/>
                    <a:satMod val="115000"/>
                  </a:schemeClr>
                </a:gs>
                <a:gs pos="50000">
                  <a:schemeClr val="bg1">
                    <a:lumMod val="75000"/>
                    <a:shade val="67500"/>
                    <a:satMod val="115000"/>
                  </a:schemeClr>
                </a:gs>
                <a:gs pos="100000">
                  <a:schemeClr val="bg1">
                    <a:lumMod val="75000"/>
                    <a:shade val="100000"/>
                    <a:satMod val="115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
          <p:nvSpPr>
            <p:cNvPr id="10" name="9 Rectángulo"/>
            <p:cNvSpPr/>
            <p:nvPr/>
          </p:nvSpPr>
          <p:spPr>
            <a:xfrm>
              <a:off x="5786478" y="928670"/>
              <a:ext cx="3357522" cy="71438"/>
            </a:xfrm>
            <a:prstGeom prst="rect">
              <a:avLst/>
            </a:prstGeom>
            <a:gradFill flip="none" rotWithShape="1">
              <a:gsLst>
                <a:gs pos="0">
                  <a:schemeClr val="bg1">
                    <a:lumMod val="75000"/>
                    <a:shade val="30000"/>
                    <a:satMod val="115000"/>
                  </a:schemeClr>
                </a:gs>
                <a:gs pos="50000">
                  <a:schemeClr val="bg1">
                    <a:lumMod val="75000"/>
                    <a:shade val="67500"/>
                    <a:satMod val="115000"/>
                  </a:schemeClr>
                </a:gs>
                <a:gs pos="100000">
                  <a:schemeClr val="bg1">
                    <a:lumMod val="75000"/>
                    <a:shade val="100000"/>
                    <a:satMod val="115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grpSp>
      <p:pic>
        <p:nvPicPr>
          <p:cNvPr id="11" name="Picture 1" descr="C:\Documents and Settings\GLADYS\Escritorio\calvario\INFORMACIÓN EQUIPO DE CÓMPUTO (ENTREGA-RECEPCIÓN)IPROVIPE\IJALVI\Logos\Logo instituto bienestar 2.png"/>
          <p:cNvPicPr>
            <a:picLocks noChangeAspect="1" noChangeArrowheads="1"/>
          </p:cNvPicPr>
          <p:nvPr/>
        </p:nvPicPr>
        <p:blipFill>
          <a:blip r:embed="rId3" cstate="print"/>
          <a:srcRect/>
          <a:stretch>
            <a:fillRect/>
          </a:stretch>
        </p:blipFill>
        <p:spPr bwMode="auto">
          <a:xfrm>
            <a:off x="-180528" y="-27384"/>
            <a:ext cx="2581330" cy="720080"/>
          </a:xfrm>
          <a:prstGeom prst="rect">
            <a:avLst/>
          </a:prstGeom>
          <a:noFill/>
        </p:spPr>
      </p:pic>
      <p:sp>
        <p:nvSpPr>
          <p:cNvPr id="14" name="5 CuadroTexto"/>
          <p:cNvSpPr txBox="1">
            <a:spLocks noChangeArrowheads="1"/>
          </p:cNvSpPr>
          <p:nvPr/>
        </p:nvSpPr>
        <p:spPr bwMode="auto">
          <a:xfrm>
            <a:off x="1871663" y="-27384"/>
            <a:ext cx="7272337" cy="523220"/>
          </a:xfrm>
          <a:prstGeom prst="rect">
            <a:avLst/>
          </a:prstGeom>
          <a:noFill/>
          <a:ln w="9525">
            <a:noFill/>
            <a:miter lim="800000"/>
            <a:headEnd/>
            <a:tailEnd/>
          </a:ln>
        </p:spPr>
        <p:txBody>
          <a:bodyPr>
            <a:spAutoFit/>
          </a:bodyPr>
          <a:lstStyle/>
          <a:p>
            <a:pPr algn="ctr"/>
            <a:r>
              <a:rPr lang="es-MX" sz="2800" dirty="0" smtClean="0">
                <a:solidFill>
                  <a:schemeClr val="tx1">
                    <a:lumMod val="85000"/>
                    <a:lumOff val="15000"/>
                  </a:schemeClr>
                </a:solidFill>
              </a:rPr>
              <a:t>JAMAY AVANCE DE OBRA</a:t>
            </a:r>
            <a:endParaRPr lang="es-MX" sz="2800" dirty="0">
              <a:solidFill>
                <a:schemeClr val="tx1">
                  <a:lumMod val="85000"/>
                  <a:lumOff val="15000"/>
                </a:schemeClr>
              </a:solidFill>
            </a:endParaRPr>
          </a:p>
        </p:txBody>
      </p:sp>
      <p:graphicFrame>
        <p:nvGraphicFramePr>
          <p:cNvPr id="12" name="11 Tabla"/>
          <p:cNvGraphicFramePr>
            <a:graphicFrameLocks noGrp="1"/>
          </p:cNvGraphicFramePr>
          <p:nvPr/>
        </p:nvGraphicFramePr>
        <p:xfrm>
          <a:off x="2195737" y="830530"/>
          <a:ext cx="4176463" cy="5910838"/>
        </p:xfrm>
        <a:graphic>
          <a:graphicData uri="http://schemas.openxmlformats.org/drawingml/2006/table">
            <a:tbl>
              <a:tblPr/>
              <a:tblGrid>
                <a:gridCol w="472300"/>
                <a:gridCol w="2702217"/>
                <a:gridCol w="1001946"/>
              </a:tblGrid>
              <a:tr h="399049">
                <a:tc>
                  <a:txBody>
                    <a:bodyPr/>
                    <a:lstStyle/>
                    <a:p>
                      <a:pPr algn="ctr" fontAlgn="ctr"/>
                      <a:r>
                        <a:rPr lang="es-MX" sz="1000" b="1" i="0" u="none" strike="noStrike" dirty="0">
                          <a:solidFill>
                            <a:srgbClr val="000000"/>
                          </a:solidFill>
                          <a:latin typeface="Arial Unicode MS"/>
                        </a:rPr>
                        <a:t>·</a:t>
                      </a:r>
                    </a:p>
                  </a:txBody>
                  <a:tcPr marL="5484" marR="5484" marT="548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4B082"/>
                    </a:solidFill>
                  </a:tcPr>
                </a:tc>
                <a:tc>
                  <a:txBody>
                    <a:bodyPr/>
                    <a:lstStyle/>
                    <a:p>
                      <a:pPr algn="ctr" fontAlgn="ctr"/>
                      <a:r>
                        <a:rPr lang="es-MX" sz="1000" b="1" i="0" u="none" strike="noStrike">
                          <a:solidFill>
                            <a:srgbClr val="000000"/>
                          </a:solidFill>
                          <a:latin typeface="Calibri"/>
                        </a:rPr>
                        <a:t>NOMBRE COMPLETO</a:t>
                      </a:r>
                    </a:p>
                  </a:txBody>
                  <a:tcPr marL="5484" marR="5484" marT="548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4B082"/>
                    </a:solidFill>
                  </a:tcPr>
                </a:tc>
                <a:tc>
                  <a:txBody>
                    <a:bodyPr/>
                    <a:lstStyle/>
                    <a:p>
                      <a:pPr algn="ctr" fontAlgn="ctr"/>
                      <a:r>
                        <a:rPr lang="es-MX" sz="1000" b="1" i="0" u="none" strike="noStrike">
                          <a:solidFill>
                            <a:srgbClr val="000000"/>
                          </a:solidFill>
                          <a:latin typeface="Calibri"/>
                        </a:rPr>
                        <a:t>MUNICIPIO</a:t>
                      </a:r>
                    </a:p>
                  </a:txBody>
                  <a:tcPr marL="5484" marR="5484" marT="548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4B082"/>
                    </a:solidFill>
                  </a:tcPr>
                </a:tc>
              </a:tr>
              <a:tr h="148996">
                <a:tc>
                  <a:txBody>
                    <a:bodyPr/>
                    <a:lstStyle/>
                    <a:p>
                      <a:pPr algn="r" fontAlgn="b"/>
                      <a:r>
                        <a:rPr lang="es-MX" sz="1000" b="1" i="0" u="none" strike="noStrike" dirty="0" smtClean="0">
                          <a:solidFill>
                            <a:srgbClr val="000000"/>
                          </a:solidFill>
                          <a:latin typeface="Calibri"/>
                        </a:rPr>
                        <a:t>1</a:t>
                      </a:r>
                      <a:endParaRPr lang="es-MX" sz="1000" b="1" i="0" u="none" strike="noStrike" dirty="0">
                        <a:solidFill>
                          <a:srgbClr val="000000"/>
                        </a:solidFill>
                        <a:latin typeface="Calibri"/>
                      </a:endParaRPr>
                    </a:p>
                  </a:txBody>
                  <a:tcPr marL="5484" marR="5484" marT="548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1000" b="1" i="0" u="none" strike="noStrike" dirty="0">
                          <a:solidFill>
                            <a:srgbClr val="000000"/>
                          </a:solidFill>
                          <a:latin typeface="Calibri"/>
                        </a:rPr>
                        <a:t>CERVANTES BAÑUELOS YOLANDA</a:t>
                      </a:r>
                    </a:p>
                  </a:txBody>
                  <a:tcPr marL="5484" marR="5484" marT="548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MX" sz="1000" b="1" i="0" u="none" strike="noStrike">
                          <a:solidFill>
                            <a:srgbClr val="000000"/>
                          </a:solidFill>
                          <a:latin typeface="Calibri"/>
                        </a:rPr>
                        <a:t>JAMAY</a:t>
                      </a:r>
                    </a:p>
                  </a:txBody>
                  <a:tcPr marL="5484" marR="5484" marT="548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48996">
                <a:tc>
                  <a:txBody>
                    <a:bodyPr/>
                    <a:lstStyle/>
                    <a:p>
                      <a:pPr algn="r" fontAlgn="b"/>
                      <a:r>
                        <a:rPr lang="es-MX" sz="1000" b="1" i="0" u="none" strike="noStrike" dirty="0" smtClean="0">
                          <a:solidFill>
                            <a:srgbClr val="000000"/>
                          </a:solidFill>
                          <a:latin typeface="Calibri"/>
                        </a:rPr>
                        <a:t>2</a:t>
                      </a:r>
                      <a:endParaRPr lang="es-MX" sz="1000" b="1" i="0" u="none" strike="noStrike" dirty="0">
                        <a:solidFill>
                          <a:srgbClr val="000000"/>
                        </a:solidFill>
                        <a:latin typeface="Calibri"/>
                      </a:endParaRPr>
                    </a:p>
                  </a:txBody>
                  <a:tcPr marL="5484" marR="5484" marT="548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1000" b="1" i="0" u="none" strike="noStrike">
                          <a:solidFill>
                            <a:srgbClr val="000000"/>
                          </a:solidFill>
                          <a:latin typeface="Calibri"/>
                        </a:rPr>
                        <a:t>HERNANDEZ VELASCO CAROLINA</a:t>
                      </a:r>
                    </a:p>
                  </a:txBody>
                  <a:tcPr marL="5484" marR="5484" marT="548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MX" sz="1000" b="1" i="0" u="none" strike="noStrike">
                          <a:solidFill>
                            <a:srgbClr val="000000"/>
                          </a:solidFill>
                          <a:latin typeface="Calibri"/>
                        </a:rPr>
                        <a:t>JAMAY</a:t>
                      </a:r>
                    </a:p>
                  </a:txBody>
                  <a:tcPr marL="5484" marR="5484" marT="548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48996">
                <a:tc>
                  <a:txBody>
                    <a:bodyPr/>
                    <a:lstStyle/>
                    <a:p>
                      <a:pPr algn="r" fontAlgn="b"/>
                      <a:r>
                        <a:rPr lang="es-MX" sz="1000" b="1" i="0" u="none" strike="noStrike" dirty="0" smtClean="0">
                          <a:solidFill>
                            <a:srgbClr val="000000"/>
                          </a:solidFill>
                          <a:latin typeface="Calibri"/>
                        </a:rPr>
                        <a:t>3</a:t>
                      </a:r>
                      <a:endParaRPr lang="es-MX" sz="1000" b="1" i="0" u="none" strike="noStrike" dirty="0">
                        <a:solidFill>
                          <a:srgbClr val="000000"/>
                        </a:solidFill>
                        <a:latin typeface="Calibri"/>
                      </a:endParaRPr>
                    </a:p>
                  </a:txBody>
                  <a:tcPr marL="5484" marR="5484" marT="548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1000" b="1" i="0" u="none" strike="noStrike">
                          <a:solidFill>
                            <a:srgbClr val="000000"/>
                          </a:solidFill>
                          <a:latin typeface="Calibri"/>
                        </a:rPr>
                        <a:t>IBARRA PARTIDA MA. GUADALUPE</a:t>
                      </a:r>
                    </a:p>
                  </a:txBody>
                  <a:tcPr marL="5484" marR="5484" marT="548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MX" sz="1000" b="1" i="0" u="none" strike="noStrike">
                          <a:solidFill>
                            <a:srgbClr val="000000"/>
                          </a:solidFill>
                          <a:latin typeface="Calibri"/>
                        </a:rPr>
                        <a:t>JAMAY</a:t>
                      </a:r>
                    </a:p>
                  </a:txBody>
                  <a:tcPr marL="5484" marR="5484" marT="548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48996">
                <a:tc>
                  <a:txBody>
                    <a:bodyPr/>
                    <a:lstStyle/>
                    <a:p>
                      <a:pPr algn="r" fontAlgn="b"/>
                      <a:r>
                        <a:rPr lang="es-MX" sz="1000" b="1" i="0" u="none" strike="noStrike" dirty="0" smtClean="0">
                          <a:solidFill>
                            <a:srgbClr val="000000"/>
                          </a:solidFill>
                          <a:latin typeface="Calibri"/>
                        </a:rPr>
                        <a:t>4</a:t>
                      </a:r>
                      <a:endParaRPr lang="es-MX" sz="1000" b="1" i="0" u="none" strike="noStrike" dirty="0">
                        <a:solidFill>
                          <a:srgbClr val="000000"/>
                        </a:solidFill>
                        <a:latin typeface="Calibri"/>
                      </a:endParaRPr>
                    </a:p>
                  </a:txBody>
                  <a:tcPr marL="5484" marR="5484" marT="548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1000" b="1" i="0" u="none" strike="noStrike">
                          <a:solidFill>
                            <a:srgbClr val="000000"/>
                          </a:solidFill>
                          <a:latin typeface="Calibri"/>
                        </a:rPr>
                        <a:t>JIMENEZ DIAZ ROSALBA</a:t>
                      </a:r>
                    </a:p>
                  </a:txBody>
                  <a:tcPr marL="5484" marR="5484" marT="548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MX" sz="1000" b="1" i="0" u="none" strike="noStrike">
                          <a:solidFill>
                            <a:srgbClr val="000000"/>
                          </a:solidFill>
                          <a:latin typeface="Calibri"/>
                        </a:rPr>
                        <a:t>JAMAY</a:t>
                      </a:r>
                    </a:p>
                  </a:txBody>
                  <a:tcPr marL="5484" marR="5484" marT="548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48996">
                <a:tc>
                  <a:txBody>
                    <a:bodyPr/>
                    <a:lstStyle/>
                    <a:p>
                      <a:pPr algn="r" fontAlgn="b"/>
                      <a:r>
                        <a:rPr lang="es-MX" sz="1000" b="1" i="0" u="none" strike="noStrike" dirty="0" smtClean="0">
                          <a:solidFill>
                            <a:srgbClr val="000000"/>
                          </a:solidFill>
                          <a:latin typeface="Calibri"/>
                        </a:rPr>
                        <a:t>5</a:t>
                      </a:r>
                      <a:endParaRPr lang="es-MX" sz="1000" b="1" i="0" u="none" strike="noStrike" dirty="0">
                        <a:solidFill>
                          <a:srgbClr val="000000"/>
                        </a:solidFill>
                        <a:latin typeface="Calibri"/>
                      </a:endParaRPr>
                    </a:p>
                  </a:txBody>
                  <a:tcPr marL="5484" marR="5484" marT="548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1000" b="1" i="0" u="none" strike="noStrike">
                          <a:solidFill>
                            <a:srgbClr val="000000"/>
                          </a:solidFill>
                          <a:latin typeface="Calibri"/>
                        </a:rPr>
                        <a:t>JIMENEZ LEON RAMON EDGAR</a:t>
                      </a:r>
                    </a:p>
                  </a:txBody>
                  <a:tcPr marL="5484" marR="5484" marT="548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MX" sz="1000" b="1" i="0" u="none" strike="noStrike">
                          <a:solidFill>
                            <a:srgbClr val="000000"/>
                          </a:solidFill>
                          <a:latin typeface="Calibri"/>
                        </a:rPr>
                        <a:t>JAMAY</a:t>
                      </a:r>
                    </a:p>
                  </a:txBody>
                  <a:tcPr marL="5484" marR="5484" marT="548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48996">
                <a:tc>
                  <a:txBody>
                    <a:bodyPr/>
                    <a:lstStyle/>
                    <a:p>
                      <a:pPr algn="r" fontAlgn="b"/>
                      <a:r>
                        <a:rPr lang="es-MX" sz="1000" b="1" i="0" u="none" strike="noStrike" dirty="0" smtClean="0">
                          <a:solidFill>
                            <a:srgbClr val="000000"/>
                          </a:solidFill>
                          <a:latin typeface="Calibri"/>
                        </a:rPr>
                        <a:t>6</a:t>
                      </a:r>
                      <a:endParaRPr lang="es-MX" sz="1000" b="1" i="0" u="none" strike="noStrike" dirty="0">
                        <a:solidFill>
                          <a:srgbClr val="000000"/>
                        </a:solidFill>
                        <a:latin typeface="Calibri"/>
                      </a:endParaRPr>
                    </a:p>
                  </a:txBody>
                  <a:tcPr marL="5484" marR="5484" marT="548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1000" b="1" i="0" u="none" strike="noStrike">
                          <a:solidFill>
                            <a:srgbClr val="000000"/>
                          </a:solidFill>
                          <a:latin typeface="Calibri"/>
                        </a:rPr>
                        <a:t>JIMENEZ VELASCO MARCOS</a:t>
                      </a:r>
                    </a:p>
                  </a:txBody>
                  <a:tcPr marL="5484" marR="5484" marT="548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MX" sz="1000" b="1" i="0" u="none" strike="noStrike">
                          <a:solidFill>
                            <a:srgbClr val="000000"/>
                          </a:solidFill>
                          <a:latin typeface="Calibri"/>
                        </a:rPr>
                        <a:t>JAMAY</a:t>
                      </a:r>
                    </a:p>
                  </a:txBody>
                  <a:tcPr marL="5484" marR="5484" marT="548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48996">
                <a:tc>
                  <a:txBody>
                    <a:bodyPr/>
                    <a:lstStyle/>
                    <a:p>
                      <a:pPr algn="r" fontAlgn="b"/>
                      <a:r>
                        <a:rPr lang="es-MX" sz="1000" b="1" i="0" u="none" strike="noStrike" dirty="0" smtClean="0">
                          <a:solidFill>
                            <a:srgbClr val="000000"/>
                          </a:solidFill>
                          <a:latin typeface="Calibri"/>
                        </a:rPr>
                        <a:t>7</a:t>
                      </a:r>
                      <a:endParaRPr lang="es-MX" sz="1000" b="1" i="0" u="none" strike="noStrike" dirty="0">
                        <a:solidFill>
                          <a:srgbClr val="000000"/>
                        </a:solidFill>
                        <a:latin typeface="Calibri"/>
                      </a:endParaRPr>
                    </a:p>
                  </a:txBody>
                  <a:tcPr marL="5484" marR="5484" marT="548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1000" b="1" i="0" u="none" strike="noStrike">
                          <a:solidFill>
                            <a:srgbClr val="000000"/>
                          </a:solidFill>
                          <a:latin typeface="Calibri"/>
                        </a:rPr>
                        <a:t>NAVARRO ESTRADA JUAN</a:t>
                      </a:r>
                    </a:p>
                  </a:txBody>
                  <a:tcPr marL="5484" marR="5484" marT="548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MX" sz="1000" b="1" i="0" u="none" strike="noStrike">
                          <a:solidFill>
                            <a:srgbClr val="000000"/>
                          </a:solidFill>
                          <a:latin typeface="Calibri"/>
                        </a:rPr>
                        <a:t>JAMAY</a:t>
                      </a:r>
                    </a:p>
                  </a:txBody>
                  <a:tcPr marL="5484" marR="5484" marT="548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48996">
                <a:tc>
                  <a:txBody>
                    <a:bodyPr/>
                    <a:lstStyle/>
                    <a:p>
                      <a:pPr algn="r" fontAlgn="b"/>
                      <a:r>
                        <a:rPr lang="es-MX" sz="1000" b="1" i="0" u="none" strike="noStrike" dirty="0" smtClean="0">
                          <a:solidFill>
                            <a:srgbClr val="000000"/>
                          </a:solidFill>
                          <a:latin typeface="Calibri"/>
                        </a:rPr>
                        <a:t>8</a:t>
                      </a:r>
                      <a:endParaRPr lang="es-MX" sz="1000" b="1" i="0" u="none" strike="noStrike" dirty="0">
                        <a:solidFill>
                          <a:srgbClr val="000000"/>
                        </a:solidFill>
                        <a:latin typeface="Calibri"/>
                      </a:endParaRPr>
                    </a:p>
                  </a:txBody>
                  <a:tcPr marL="5484" marR="5484" marT="548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1000" b="1" i="0" u="none" strike="noStrike">
                          <a:solidFill>
                            <a:srgbClr val="000000"/>
                          </a:solidFill>
                          <a:latin typeface="Calibri"/>
                        </a:rPr>
                        <a:t>HERNANDEZ VELASCO LUCIA</a:t>
                      </a:r>
                    </a:p>
                  </a:txBody>
                  <a:tcPr marL="5484" marR="5484" marT="548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MX" sz="1000" b="1" i="0" u="none" strike="noStrike">
                          <a:solidFill>
                            <a:srgbClr val="000000"/>
                          </a:solidFill>
                          <a:latin typeface="Calibri"/>
                        </a:rPr>
                        <a:t>JAMAY</a:t>
                      </a:r>
                    </a:p>
                  </a:txBody>
                  <a:tcPr marL="5484" marR="5484" marT="548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48996">
                <a:tc>
                  <a:txBody>
                    <a:bodyPr/>
                    <a:lstStyle/>
                    <a:p>
                      <a:pPr algn="r" fontAlgn="b"/>
                      <a:r>
                        <a:rPr lang="es-MX" sz="1000" b="1" i="0" u="none" strike="noStrike" dirty="0" smtClean="0">
                          <a:solidFill>
                            <a:srgbClr val="000000"/>
                          </a:solidFill>
                          <a:latin typeface="Calibri"/>
                        </a:rPr>
                        <a:t>9</a:t>
                      </a:r>
                      <a:endParaRPr lang="es-MX" sz="1000" b="1" i="0" u="none" strike="noStrike" dirty="0">
                        <a:solidFill>
                          <a:srgbClr val="000000"/>
                        </a:solidFill>
                        <a:latin typeface="Calibri"/>
                      </a:endParaRPr>
                    </a:p>
                  </a:txBody>
                  <a:tcPr marL="5484" marR="5484" marT="548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1000" b="1" i="0" u="none" strike="noStrike">
                          <a:solidFill>
                            <a:srgbClr val="000000"/>
                          </a:solidFill>
                          <a:latin typeface="Calibri"/>
                        </a:rPr>
                        <a:t>HERNANDEZ ZARAGOZA MA. ELENA</a:t>
                      </a:r>
                    </a:p>
                  </a:txBody>
                  <a:tcPr marL="5484" marR="5484" marT="548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MX" sz="1000" b="1" i="0" u="none" strike="noStrike">
                          <a:solidFill>
                            <a:srgbClr val="000000"/>
                          </a:solidFill>
                          <a:latin typeface="Calibri"/>
                        </a:rPr>
                        <a:t>JAMAY</a:t>
                      </a:r>
                    </a:p>
                  </a:txBody>
                  <a:tcPr marL="5484" marR="5484" marT="548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48996">
                <a:tc>
                  <a:txBody>
                    <a:bodyPr/>
                    <a:lstStyle/>
                    <a:p>
                      <a:pPr algn="r" fontAlgn="b"/>
                      <a:r>
                        <a:rPr lang="es-MX" sz="1000" b="1" i="0" u="none" strike="noStrike" dirty="0" smtClean="0">
                          <a:solidFill>
                            <a:srgbClr val="000000"/>
                          </a:solidFill>
                          <a:latin typeface="Calibri"/>
                        </a:rPr>
                        <a:t>10</a:t>
                      </a:r>
                      <a:endParaRPr lang="es-MX" sz="1000" b="1" i="0" u="none" strike="noStrike" dirty="0">
                        <a:solidFill>
                          <a:srgbClr val="000000"/>
                        </a:solidFill>
                        <a:latin typeface="Calibri"/>
                      </a:endParaRPr>
                    </a:p>
                  </a:txBody>
                  <a:tcPr marL="5484" marR="5484" marT="548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1000" b="1" i="0" u="none" strike="noStrike">
                          <a:solidFill>
                            <a:srgbClr val="000000"/>
                          </a:solidFill>
                          <a:latin typeface="Calibri"/>
                        </a:rPr>
                        <a:t>NAVARRO AGUILAR HECTOR</a:t>
                      </a:r>
                    </a:p>
                  </a:txBody>
                  <a:tcPr marL="5484" marR="5484" marT="548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MX" sz="1000" b="1" i="0" u="none" strike="noStrike">
                          <a:solidFill>
                            <a:srgbClr val="000000"/>
                          </a:solidFill>
                          <a:latin typeface="Calibri"/>
                        </a:rPr>
                        <a:t>JAMAY</a:t>
                      </a:r>
                    </a:p>
                  </a:txBody>
                  <a:tcPr marL="5484" marR="5484" marT="548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48996">
                <a:tc>
                  <a:txBody>
                    <a:bodyPr/>
                    <a:lstStyle/>
                    <a:p>
                      <a:pPr algn="r" fontAlgn="b"/>
                      <a:r>
                        <a:rPr lang="es-MX" sz="1000" b="1" i="0" u="none" strike="noStrike" dirty="0" smtClean="0">
                          <a:solidFill>
                            <a:srgbClr val="000000"/>
                          </a:solidFill>
                          <a:latin typeface="Calibri"/>
                        </a:rPr>
                        <a:t>11</a:t>
                      </a:r>
                      <a:endParaRPr lang="es-MX" sz="1000" b="1" i="0" u="none" strike="noStrike" dirty="0">
                        <a:solidFill>
                          <a:srgbClr val="000000"/>
                        </a:solidFill>
                        <a:latin typeface="Calibri"/>
                      </a:endParaRPr>
                    </a:p>
                  </a:txBody>
                  <a:tcPr marL="5484" marR="5484" marT="548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1000" b="1" i="0" u="none" strike="noStrike">
                          <a:solidFill>
                            <a:srgbClr val="000000"/>
                          </a:solidFill>
                          <a:latin typeface="Calibri"/>
                        </a:rPr>
                        <a:t>LOPEZ SAHAGUN ENRIQUE</a:t>
                      </a:r>
                    </a:p>
                  </a:txBody>
                  <a:tcPr marL="5484" marR="5484" marT="548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MX" sz="1000" b="1" i="0" u="none" strike="noStrike">
                          <a:solidFill>
                            <a:srgbClr val="000000"/>
                          </a:solidFill>
                          <a:latin typeface="Calibri"/>
                        </a:rPr>
                        <a:t>JAMAY</a:t>
                      </a:r>
                    </a:p>
                  </a:txBody>
                  <a:tcPr marL="5484" marR="5484" marT="548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48996">
                <a:tc>
                  <a:txBody>
                    <a:bodyPr/>
                    <a:lstStyle/>
                    <a:p>
                      <a:pPr algn="r" fontAlgn="b"/>
                      <a:r>
                        <a:rPr lang="es-MX" sz="1000" b="1" i="0" u="none" strike="noStrike" dirty="0" smtClean="0">
                          <a:solidFill>
                            <a:srgbClr val="000000"/>
                          </a:solidFill>
                          <a:latin typeface="Calibri"/>
                        </a:rPr>
                        <a:t>12</a:t>
                      </a:r>
                      <a:endParaRPr lang="es-MX" sz="1000" b="1" i="0" u="none" strike="noStrike" dirty="0">
                        <a:solidFill>
                          <a:srgbClr val="000000"/>
                        </a:solidFill>
                        <a:latin typeface="Calibri"/>
                      </a:endParaRPr>
                    </a:p>
                  </a:txBody>
                  <a:tcPr marL="5484" marR="5484" marT="548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1000" b="1" i="0" u="none" strike="noStrike">
                          <a:solidFill>
                            <a:srgbClr val="000000"/>
                          </a:solidFill>
                          <a:latin typeface="Calibri"/>
                        </a:rPr>
                        <a:t>AGUILAR ESTRADA EDGAR IVAN</a:t>
                      </a:r>
                    </a:p>
                  </a:txBody>
                  <a:tcPr marL="5484" marR="5484" marT="548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MX" sz="1000" b="1" i="0" u="none" strike="noStrike">
                          <a:solidFill>
                            <a:srgbClr val="000000"/>
                          </a:solidFill>
                          <a:latin typeface="Calibri"/>
                        </a:rPr>
                        <a:t>JAMAY</a:t>
                      </a:r>
                    </a:p>
                  </a:txBody>
                  <a:tcPr marL="5484" marR="5484" marT="548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48996">
                <a:tc>
                  <a:txBody>
                    <a:bodyPr/>
                    <a:lstStyle/>
                    <a:p>
                      <a:pPr algn="r" fontAlgn="b"/>
                      <a:r>
                        <a:rPr lang="es-MX" sz="1000" b="1" i="0" u="none" strike="noStrike" dirty="0" smtClean="0">
                          <a:solidFill>
                            <a:srgbClr val="000000"/>
                          </a:solidFill>
                          <a:latin typeface="Calibri"/>
                        </a:rPr>
                        <a:t>13</a:t>
                      </a:r>
                      <a:endParaRPr lang="es-MX" sz="1000" b="1" i="0" u="none" strike="noStrike" dirty="0">
                        <a:solidFill>
                          <a:srgbClr val="000000"/>
                        </a:solidFill>
                        <a:latin typeface="Calibri"/>
                      </a:endParaRPr>
                    </a:p>
                  </a:txBody>
                  <a:tcPr marL="5484" marR="5484" marT="548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1000" b="1" i="0" u="none" strike="noStrike">
                          <a:solidFill>
                            <a:srgbClr val="000000"/>
                          </a:solidFill>
                          <a:latin typeface="Calibri"/>
                        </a:rPr>
                        <a:t>NAVARRO AGUILAR JUAN CARLOS</a:t>
                      </a:r>
                    </a:p>
                  </a:txBody>
                  <a:tcPr marL="5484" marR="5484" marT="548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MX" sz="1000" b="1" i="0" u="none" strike="noStrike">
                          <a:solidFill>
                            <a:srgbClr val="000000"/>
                          </a:solidFill>
                          <a:latin typeface="Calibri"/>
                        </a:rPr>
                        <a:t>JAMAY</a:t>
                      </a:r>
                    </a:p>
                  </a:txBody>
                  <a:tcPr marL="5484" marR="5484" marT="548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48996">
                <a:tc>
                  <a:txBody>
                    <a:bodyPr/>
                    <a:lstStyle/>
                    <a:p>
                      <a:pPr algn="r" fontAlgn="b"/>
                      <a:r>
                        <a:rPr lang="es-MX" sz="1000" b="1" i="0" u="none" strike="noStrike" dirty="0" smtClean="0">
                          <a:solidFill>
                            <a:srgbClr val="000000"/>
                          </a:solidFill>
                          <a:latin typeface="Calibri"/>
                        </a:rPr>
                        <a:t>14</a:t>
                      </a:r>
                      <a:endParaRPr lang="es-MX" sz="1000" b="1" i="0" u="none" strike="noStrike" dirty="0">
                        <a:solidFill>
                          <a:srgbClr val="000000"/>
                        </a:solidFill>
                        <a:latin typeface="Calibri"/>
                      </a:endParaRPr>
                    </a:p>
                  </a:txBody>
                  <a:tcPr marL="5484" marR="5484" marT="548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1000" b="1" i="0" u="none" strike="noStrike">
                          <a:solidFill>
                            <a:srgbClr val="000000"/>
                          </a:solidFill>
                          <a:latin typeface="Calibri"/>
                        </a:rPr>
                        <a:t>MARTINEZ GONZALEZ FLORENCIA</a:t>
                      </a:r>
                    </a:p>
                  </a:txBody>
                  <a:tcPr marL="5484" marR="5484" marT="548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MX" sz="1000" b="1" i="0" u="none" strike="noStrike">
                          <a:solidFill>
                            <a:srgbClr val="000000"/>
                          </a:solidFill>
                          <a:latin typeface="Calibri"/>
                        </a:rPr>
                        <a:t>JAMAY</a:t>
                      </a:r>
                    </a:p>
                  </a:txBody>
                  <a:tcPr marL="5484" marR="5484" marT="548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48996">
                <a:tc>
                  <a:txBody>
                    <a:bodyPr/>
                    <a:lstStyle/>
                    <a:p>
                      <a:pPr algn="r" fontAlgn="b"/>
                      <a:r>
                        <a:rPr lang="es-MX" sz="1000" b="1" i="0" u="none" strike="noStrike" dirty="0" smtClean="0">
                          <a:solidFill>
                            <a:srgbClr val="000000"/>
                          </a:solidFill>
                          <a:latin typeface="Calibri"/>
                        </a:rPr>
                        <a:t>15</a:t>
                      </a:r>
                      <a:endParaRPr lang="es-MX" sz="1000" b="1" i="0" u="none" strike="noStrike" dirty="0">
                        <a:solidFill>
                          <a:srgbClr val="000000"/>
                        </a:solidFill>
                        <a:latin typeface="Calibri"/>
                      </a:endParaRPr>
                    </a:p>
                  </a:txBody>
                  <a:tcPr marL="5484" marR="5484" marT="548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1000" b="1" i="0" u="none" strike="noStrike">
                          <a:solidFill>
                            <a:srgbClr val="000000"/>
                          </a:solidFill>
                          <a:latin typeface="Calibri"/>
                        </a:rPr>
                        <a:t>AGUILAR TEJEDA JAVIER SALVADOR</a:t>
                      </a:r>
                    </a:p>
                  </a:txBody>
                  <a:tcPr marL="5484" marR="5484" marT="548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MX" sz="1000" b="1" i="0" u="none" strike="noStrike">
                          <a:solidFill>
                            <a:srgbClr val="000000"/>
                          </a:solidFill>
                          <a:latin typeface="Calibri"/>
                        </a:rPr>
                        <a:t>JAMAY</a:t>
                      </a:r>
                    </a:p>
                  </a:txBody>
                  <a:tcPr marL="5484" marR="5484" marT="548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48996">
                <a:tc>
                  <a:txBody>
                    <a:bodyPr/>
                    <a:lstStyle/>
                    <a:p>
                      <a:pPr algn="r" fontAlgn="b"/>
                      <a:r>
                        <a:rPr lang="es-MX" sz="1000" b="1" i="0" u="none" strike="noStrike" dirty="0" smtClean="0">
                          <a:solidFill>
                            <a:srgbClr val="000000"/>
                          </a:solidFill>
                          <a:latin typeface="Calibri"/>
                        </a:rPr>
                        <a:t>16</a:t>
                      </a:r>
                      <a:endParaRPr lang="es-MX" sz="1000" b="1" i="0" u="none" strike="noStrike" dirty="0">
                        <a:solidFill>
                          <a:srgbClr val="000000"/>
                        </a:solidFill>
                        <a:latin typeface="Calibri"/>
                      </a:endParaRPr>
                    </a:p>
                  </a:txBody>
                  <a:tcPr marL="5484" marR="5484" marT="548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1000" b="1" i="0" u="none" strike="noStrike">
                          <a:solidFill>
                            <a:srgbClr val="000000"/>
                          </a:solidFill>
                          <a:latin typeface="Calibri"/>
                        </a:rPr>
                        <a:t>NAVARRO VELASCO ALEJANDRO</a:t>
                      </a:r>
                    </a:p>
                  </a:txBody>
                  <a:tcPr marL="5484" marR="5484" marT="548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MX" sz="1000" b="1" i="0" u="none" strike="noStrike">
                          <a:solidFill>
                            <a:srgbClr val="000000"/>
                          </a:solidFill>
                          <a:latin typeface="Calibri"/>
                        </a:rPr>
                        <a:t>JAMAY</a:t>
                      </a:r>
                    </a:p>
                  </a:txBody>
                  <a:tcPr marL="5484" marR="5484" marT="548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48996">
                <a:tc>
                  <a:txBody>
                    <a:bodyPr/>
                    <a:lstStyle/>
                    <a:p>
                      <a:pPr algn="r" fontAlgn="b"/>
                      <a:r>
                        <a:rPr lang="es-MX" sz="1000" b="1" i="0" u="none" strike="noStrike" dirty="0" smtClean="0">
                          <a:solidFill>
                            <a:srgbClr val="000000"/>
                          </a:solidFill>
                          <a:latin typeface="Calibri"/>
                        </a:rPr>
                        <a:t>17</a:t>
                      </a:r>
                      <a:endParaRPr lang="es-MX" sz="1000" b="1" i="0" u="none" strike="noStrike" dirty="0">
                        <a:solidFill>
                          <a:srgbClr val="000000"/>
                        </a:solidFill>
                        <a:latin typeface="Calibri"/>
                      </a:endParaRPr>
                    </a:p>
                  </a:txBody>
                  <a:tcPr marL="5484" marR="5484" marT="548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1000" b="1" i="0" u="none" strike="noStrike">
                          <a:solidFill>
                            <a:srgbClr val="000000"/>
                          </a:solidFill>
                          <a:latin typeface="Calibri"/>
                        </a:rPr>
                        <a:t>BARRERA CRUZ PATRICIA</a:t>
                      </a:r>
                    </a:p>
                  </a:txBody>
                  <a:tcPr marL="5484" marR="5484" marT="548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MX" sz="1000" b="1" i="0" u="none" strike="noStrike">
                          <a:solidFill>
                            <a:srgbClr val="000000"/>
                          </a:solidFill>
                          <a:latin typeface="Calibri"/>
                        </a:rPr>
                        <a:t>JAMAY</a:t>
                      </a:r>
                    </a:p>
                  </a:txBody>
                  <a:tcPr marL="5484" marR="5484" marT="548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48996">
                <a:tc>
                  <a:txBody>
                    <a:bodyPr/>
                    <a:lstStyle/>
                    <a:p>
                      <a:pPr algn="r" fontAlgn="b"/>
                      <a:r>
                        <a:rPr lang="es-MX" sz="1000" b="1" i="0" u="none" strike="noStrike" dirty="0" smtClean="0">
                          <a:solidFill>
                            <a:srgbClr val="000000"/>
                          </a:solidFill>
                          <a:latin typeface="Calibri"/>
                        </a:rPr>
                        <a:t>18</a:t>
                      </a:r>
                      <a:endParaRPr lang="es-MX" sz="1000" b="1" i="0" u="none" strike="noStrike" dirty="0">
                        <a:solidFill>
                          <a:srgbClr val="000000"/>
                        </a:solidFill>
                        <a:latin typeface="Calibri"/>
                      </a:endParaRPr>
                    </a:p>
                  </a:txBody>
                  <a:tcPr marL="5484" marR="5484" marT="548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1000" b="1" i="0" u="none" strike="noStrike">
                          <a:solidFill>
                            <a:srgbClr val="000000"/>
                          </a:solidFill>
                          <a:latin typeface="Calibri"/>
                        </a:rPr>
                        <a:t>LOPEZ MURILLO MARIA ISABEL</a:t>
                      </a:r>
                    </a:p>
                  </a:txBody>
                  <a:tcPr marL="5484" marR="5484" marT="548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MX" sz="1000" b="1" i="0" u="none" strike="noStrike">
                          <a:solidFill>
                            <a:srgbClr val="000000"/>
                          </a:solidFill>
                          <a:latin typeface="Calibri"/>
                        </a:rPr>
                        <a:t>JAMAY</a:t>
                      </a:r>
                    </a:p>
                  </a:txBody>
                  <a:tcPr marL="5484" marR="5484" marT="548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48996">
                <a:tc>
                  <a:txBody>
                    <a:bodyPr/>
                    <a:lstStyle/>
                    <a:p>
                      <a:pPr algn="r" fontAlgn="b"/>
                      <a:r>
                        <a:rPr lang="es-MX" sz="1000" b="1" i="0" u="none" strike="noStrike" dirty="0" smtClean="0">
                          <a:solidFill>
                            <a:srgbClr val="000000"/>
                          </a:solidFill>
                          <a:latin typeface="Calibri"/>
                        </a:rPr>
                        <a:t>19</a:t>
                      </a:r>
                      <a:endParaRPr lang="es-MX" sz="1000" b="1" i="0" u="none" strike="noStrike" dirty="0">
                        <a:solidFill>
                          <a:srgbClr val="000000"/>
                        </a:solidFill>
                        <a:latin typeface="Calibri"/>
                      </a:endParaRPr>
                    </a:p>
                  </a:txBody>
                  <a:tcPr marL="5484" marR="5484" marT="548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1000" b="1" i="0" u="none" strike="noStrike">
                          <a:solidFill>
                            <a:srgbClr val="000000"/>
                          </a:solidFill>
                          <a:latin typeface="Calibri"/>
                        </a:rPr>
                        <a:t>TORRES MUÑOZ RICARDO JAVIER</a:t>
                      </a:r>
                    </a:p>
                  </a:txBody>
                  <a:tcPr marL="5484" marR="5484" marT="548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MX" sz="1000" b="1" i="0" u="none" strike="noStrike">
                          <a:solidFill>
                            <a:srgbClr val="000000"/>
                          </a:solidFill>
                          <a:latin typeface="Calibri"/>
                        </a:rPr>
                        <a:t>JAMAY</a:t>
                      </a:r>
                    </a:p>
                  </a:txBody>
                  <a:tcPr marL="5484" marR="5484" marT="548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48996">
                <a:tc>
                  <a:txBody>
                    <a:bodyPr/>
                    <a:lstStyle/>
                    <a:p>
                      <a:pPr algn="r" fontAlgn="b"/>
                      <a:r>
                        <a:rPr lang="es-MX" sz="1000" b="1" i="0" u="none" strike="noStrike" dirty="0" smtClean="0">
                          <a:solidFill>
                            <a:srgbClr val="000000"/>
                          </a:solidFill>
                          <a:latin typeface="Calibri"/>
                        </a:rPr>
                        <a:t>20</a:t>
                      </a:r>
                      <a:endParaRPr lang="es-MX" sz="1000" b="1" i="0" u="none" strike="noStrike" dirty="0">
                        <a:solidFill>
                          <a:srgbClr val="000000"/>
                        </a:solidFill>
                        <a:latin typeface="Calibri"/>
                      </a:endParaRPr>
                    </a:p>
                  </a:txBody>
                  <a:tcPr marL="5484" marR="5484" marT="548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1000" b="1" i="0" u="none" strike="noStrike">
                          <a:solidFill>
                            <a:srgbClr val="000000"/>
                          </a:solidFill>
                          <a:latin typeface="Calibri"/>
                        </a:rPr>
                        <a:t>CRUZ AVALOS JOSE</a:t>
                      </a:r>
                    </a:p>
                  </a:txBody>
                  <a:tcPr marL="5484" marR="5484" marT="548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MX" sz="1000" b="1" i="0" u="none" strike="noStrike">
                          <a:solidFill>
                            <a:srgbClr val="000000"/>
                          </a:solidFill>
                          <a:latin typeface="Calibri"/>
                        </a:rPr>
                        <a:t>JAMAY</a:t>
                      </a:r>
                    </a:p>
                  </a:txBody>
                  <a:tcPr marL="5484" marR="5484" marT="548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48996">
                <a:tc>
                  <a:txBody>
                    <a:bodyPr/>
                    <a:lstStyle/>
                    <a:p>
                      <a:pPr algn="r" fontAlgn="b"/>
                      <a:r>
                        <a:rPr lang="es-MX" sz="1000" b="1" i="0" u="none" strike="noStrike" dirty="0" smtClean="0">
                          <a:solidFill>
                            <a:srgbClr val="000000"/>
                          </a:solidFill>
                          <a:latin typeface="Calibri"/>
                        </a:rPr>
                        <a:t>21</a:t>
                      </a:r>
                      <a:endParaRPr lang="es-MX" sz="1000" b="1" i="0" u="none" strike="noStrike" dirty="0">
                        <a:solidFill>
                          <a:srgbClr val="000000"/>
                        </a:solidFill>
                        <a:latin typeface="Calibri"/>
                      </a:endParaRPr>
                    </a:p>
                  </a:txBody>
                  <a:tcPr marL="5484" marR="5484" marT="548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1000" b="1" i="0" u="none" strike="noStrike">
                          <a:solidFill>
                            <a:srgbClr val="000000"/>
                          </a:solidFill>
                          <a:latin typeface="Calibri"/>
                        </a:rPr>
                        <a:t>VELASCO ORTEGA TERESA</a:t>
                      </a:r>
                    </a:p>
                  </a:txBody>
                  <a:tcPr marL="5484" marR="5484" marT="548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MX" sz="1000" b="1" i="0" u="none" strike="noStrike">
                          <a:solidFill>
                            <a:srgbClr val="000000"/>
                          </a:solidFill>
                          <a:latin typeface="Calibri"/>
                        </a:rPr>
                        <a:t>JAMAY</a:t>
                      </a:r>
                    </a:p>
                  </a:txBody>
                  <a:tcPr marL="5484" marR="5484" marT="548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48996">
                <a:tc>
                  <a:txBody>
                    <a:bodyPr/>
                    <a:lstStyle/>
                    <a:p>
                      <a:pPr algn="r" fontAlgn="b"/>
                      <a:r>
                        <a:rPr lang="es-MX" sz="1000" b="1" i="0" u="none" strike="noStrike" dirty="0" smtClean="0">
                          <a:solidFill>
                            <a:srgbClr val="000000"/>
                          </a:solidFill>
                          <a:latin typeface="Calibri"/>
                        </a:rPr>
                        <a:t>22</a:t>
                      </a:r>
                      <a:endParaRPr lang="es-MX" sz="1000" b="1" i="0" u="none" strike="noStrike" dirty="0">
                        <a:solidFill>
                          <a:srgbClr val="000000"/>
                        </a:solidFill>
                        <a:latin typeface="Calibri"/>
                      </a:endParaRPr>
                    </a:p>
                  </a:txBody>
                  <a:tcPr marL="5484" marR="5484" marT="548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it-IT" sz="1000" b="1" i="0" u="none" strike="noStrike">
                          <a:solidFill>
                            <a:srgbClr val="000000"/>
                          </a:solidFill>
                          <a:latin typeface="Calibri"/>
                        </a:rPr>
                        <a:t>VELASCO MONTES MA DEL ROSARIO</a:t>
                      </a:r>
                    </a:p>
                  </a:txBody>
                  <a:tcPr marL="5484" marR="5484" marT="548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MX" sz="1000" b="1" i="0" u="none" strike="noStrike">
                          <a:solidFill>
                            <a:srgbClr val="000000"/>
                          </a:solidFill>
                          <a:latin typeface="Calibri"/>
                        </a:rPr>
                        <a:t>JAMAY</a:t>
                      </a:r>
                    </a:p>
                  </a:txBody>
                  <a:tcPr marL="5484" marR="5484" marT="548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48996">
                <a:tc>
                  <a:txBody>
                    <a:bodyPr/>
                    <a:lstStyle/>
                    <a:p>
                      <a:pPr algn="r" fontAlgn="b"/>
                      <a:r>
                        <a:rPr lang="es-MX" sz="1000" b="1" i="0" u="none" strike="noStrike" dirty="0" smtClean="0">
                          <a:solidFill>
                            <a:srgbClr val="000000"/>
                          </a:solidFill>
                          <a:latin typeface="Calibri"/>
                        </a:rPr>
                        <a:t>23</a:t>
                      </a:r>
                      <a:endParaRPr lang="es-MX" sz="1000" b="1" i="0" u="none" strike="noStrike" dirty="0">
                        <a:solidFill>
                          <a:srgbClr val="000000"/>
                        </a:solidFill>
                        <a:latin typeface="Calibri"/>
                      </a:endParaRPr>
                    </a:p>
                  </a:txBody>
                  <a:tcPr marL="5484" marR="5484" marT="548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1000" b="1" i="0" u="none" strike="noStrike">
                          <a:solidFill>
                            <a:srgbClr val="000000"/>
                          </a:solidFill>
                          <a:latin typeface="Calibri"/>
                        </a:rPr>
                        <a:t>GUTIERREZ ALCALA JORGE ELIAS</a:t>
                      </a:r>
                    </a:p>
                  </a:txBody>
                  <a:tcPr marL="5484" marR="5484" marT="548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MX" sz="1000" b="1" i="0" u="none" strike="noStrike">
                          <a:solidFill>
                            <a:srgbClr val="000000"/>
                          </a:solidFill>
                          <a:latin typeface="Calibri"/>
                        </a:rPr>
                        <a:t>JAMAY</a:t>
                      </a:r>
                    </a:p>
                  </a:txBody>
                  <a:tcPr marL="5484" marR="5484" marT="548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48996">
                <a:tc>
                  <a:txBody>
                    <a:bodyPr/>
                    <a:lstStyle/>
                    <a:p>
                      <a:pPr algn="r" fontAlgn="b"/>
                      <a:r>
                        <a:rPr lang="es-MX" sz="1000" b="1" i="0" u="none" strike="noStrike" dirty="0" smtClean="0">
                          <a:solidFill>
                            <a:srgbClr val="000000"/>
                          </a:solidFill>
                          <a:latin typeface="Calibri"/>
                        </a:rPr>
                        <a:t>24</a:t>
                      </a:r>
                      <a:endParaRPr lang="es-MX" sz="1000" b="1" i="0" u="none" strike="noStrike" dirty="0">
                        <a:solidFill>
                          <a:srgbClr val="000000"/>
                        </a:solidFill>
                        <a:latin typeface="Calibri"/>
                      </a:endParaRPr>
                    </a:p>
                  </a:txBody>
                  <a:tcPr marL="5484" marR="5484" marT="548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1000" b="1" i="0" u="none" strike="noStrike">
                          <a:solidFill>
                            <a:srgbClr val="000000"/>
                          </a:solidFill>
                          <a:latin typeface="Calibri"/>
                        </a:rPr>
                        <a:t>ORTEGA RAMIREZ JOSE</a:t>
                      </a:r>
                    </a:p>
                  </a:txBody>
                  <a:tcPr marL="5484" marR="5484" marT="548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MX" sz="1000" b="1" i="0" u="none" strike="noStrike">
                          <a:solidFill>
                            <a:srgbClr val="000000"/>
                          </a:solidFill>
                          <a:latin typeface="Calibri"/>
                        </a:rPr>
                        <a:t>JAMAY</a:t>
                      </a:r>
                    </a:p>
                  </a:txBody>
                  <a:tcPr marL="5484" marR="5484" marT="548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48996">
                <a:tc>
                  <a:txBody>
                    <a:bodyPr/>
                    <a:lstStyle/>
                    <a:p>
                      <a:pPr algn="r" fontAlgn="b"/>
                      <a:r>
                        <a:rPr lang="es-MX" sz="1000" b="1" i="0" u="none" strike="noStrike" dirty="0" smtClean="0">
                          <a:solidFill>
                            <a:srgbClr val="000000"/>
                          </a:solidFill>
                          <a:latin typeface="Calibri"/>
                        </a:rPr>
                        <a:t>25</a:t>
                      </a:r>
                      <a:endParaRPr lang="es-MX" sz="1000" b="1" i="0" u="none" strike="noStrike" dirty="0">
                        <a:solidFill>
                          <a:srgbClr val="000000"/>
                        </a:solidFill>
                        <a:latin typeface="Calibri"/>
                      </a:endParaRPr>
                    </a:p>
                  </a:txBody>
                  <a:tcPr marL="5484" marR="5484" marT="548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1000" b="1" i="0" u="none" strike="noStrike">
                          <a:solidFill>
                            <a:srgbClr val="000000"/>
                          </a:solidFill>
                          <a:latin typeface="Calibri"/>
                        </a:rPr>
                        <a:t>CRUZ GODINEZ ROGELIO</a:t>
                      </a:r>
                    </a:p>
                  </a:txBody>
                  <a:tcPr marL="5484" marR="5484" marT="548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MX" sz="1000" b="1" i="0" u="none" strike="noStrike">
                          <a:solidFill>
                            <a:srgbClr val="000000"/>
                          </a:solidFill>
                          <a:latin typeface="Calibri"/>
                        </a:rPr>
                        <a:t>JAMAY</a:t>
                      </a:r>
                    </a:p>
                  </a:txBody>
                  <a:tcPr marL="5484" marR="5484" marT="548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23527">
                <a:tc>
                  <a:txBody>
                    <a:bodyPr/>
                    <a:lstStyle/>
                    <a:p>
                      <a:pPr algn="r" fontAlgn="b"/>
                      <a:r>
                        <a:rPr lang="es-MX" sz="1000" b="1" i="0" u="none" strike="noStrike" dirty="0" smtClean="0">
                          <a:solidFill>
                            <a:srgbClr val="000000"/>
                          </a:solidFill>
                          <a:latin typeface="Calibri"/>
                        </a:rPr>
                        <a:t>26</a:t>
                      </a:r>
                      <a:endParaRPr lang="es-MX" sz="1000" b="1" i="0" u="none" strike="noStrike" dirty="0">
                        <a:solidFill>
                          <a:srgbClr val="000000"/>
                        </a:solidFill>
                        <a:latin typeface="Calibri"/>
                      </a:endParaRPr>
                    </a:p>
                  </a:txBody>
                  <a:tcPr marL="5484" marR="5484" marT="548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1000" b="1" i="0" u="none" strike="noStrike">
                          <a:solidFill>
                            <a:srgbClr val="000000"/>
                          </a:solidFill>
                          <a:latin typeface="Calibri"/>
                        </a:rPr>
                        <a:t>CRUZ MARQUEZ RUBEN</a:t>
                      </a:r>
                    </a:p>
                  </a:txBody>
                  <a:tcPr marL="5484" marR="5484" marT="548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MX" sz="1000" b="1" i="0" u="none" strike="noStrike">
                          <a:solidFill>
                            <a:srgbClr val="000000"/>
                          </a:solidFill>
                          <a:latin typeface="Calibri"/>
                        </a:rPr>
                        <a:t>JAMAY</a:t>
                      </a:r>
                    </a:p>
                  </a:txBody>
                  <a:tcPr marL="5484" marR="5484" marT="548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23527">
                <a:tc>
                  <a:txBody>
                    <a:bodyPr/>
                    <a:lstStyle/>
                    <a:p>
                      <a:pPr algn="r" fontAlgn="b"/>
                      <a:r>
                        <a:rPr lang="es-MX" sz="1000" b="1" i="0" u="none" strike="noStrike" dirty="0" smtClean="0">
                          <a:solidFill>
                            <a:srgbClr val="000000"/>
                          </a:solidFill>
                          <a:latin typeface="Calibri"/>
                        </a:rPr>
                        <a:t>27</a:t>
                      </a:r>
                      <a:endParaRPr lang="es-MX" sz="1000" b="1" i="0" u="none" strike="noStrike" dirty="0">
                        <a:solidFill>
                          <a:srgbClr val="000000"/>
                        </a:solidFill>
                        <a:latin typeface="Calibri"/>
                      </a:endParaRPr>
                    </a:p>
                  </a:txBody>
                  <a:tcPr marL="5484" marR="5484" marT="548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1000" b="1" i="0" u="none" strike="noStrike">
                          <a:solidFill>
                            <a:srgbClr val="000000"/>
                          </a:solidFill>
                          <a:latin typeface="Calibri"/>
                        </a:rPr>
                        <a:t>CRUZ ORTEGA SARA KARINA</a:t>
                      </a:r>
                    </a:p>
                  </a:txBody>
                  <a:tcPr marL="5484" marR="5484" marT="548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MX" sz="1000" b="1" i="0" u="none" strike="noStrike">
                          <a:solidFill>
                            <a:srgbClr val="000000"/>
                          </a:solidFill>
                          <a:latin typeface="Calibri"/>
                        </a:rPr>
                        <a:t>JAMAY</a:t>
                      </a:r>
                    </a:p>
                  </a:txBody>
                  <a:tcPr marL="5484" marR="5484" marT="548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23527">
                <a:tc>
                  <a:txBody>
                    <a:bodyPr/>
                    <a:lstStyle/>
                    <a:p>
                      <a:pPr algn="r" fontAlgn="b"/>
                      <a:r>
                        <a:rPr lang="es-MX" sz="1000" b="1" i="0" u="none" strike="noStrike" dirty="0" smtClean="0">
                          <a:solidFill>
                            <a:srgbClr val="000000"/>
                          </a:solidFill>
                          <a:latin typeface="Calibri"/>
                        </a:rPr>
                        <a:t>28</a:t>
                      </a:r>
                      <a:endParaRPr lang="es-MX" sz="1000" b="1" i="0" u="none" strike="noStrike" dirty="0">
                        <a:solidFill>
                          <a:srgbClr val="000000"/>
                        </a:solidFill>
                        <a:latin typeface="Calibri"/>
                      </a:endParaRPr>
                    </a:p>
                  </a:txBody>
                  <a:tcPr marL="5484" marR="5484" marT="548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1000" b="1" i="0" u="none" strike="noStrike">
                          <a:solidFill>
                            <a:srgbClr val="000000"/>
                          </a:solidFill>
                          <a:latin typeface="Calibri"/>
                        </a:rPr>
                        <a:t>HERNANDEZ RODRIGUEZ ARACELI</a:t>
                      </a:r>
                    </a:p>
                  </a:txBody>
                  <a:tcPr marL="5484" marR="5484" marT="548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MX" sz="1000" b="1" i="0" u="none" strike="noStrike">
                          <a:solidFill>
                            <a:srgbClr val="000000"/>
                          </a:solidFill>
                          <a:latin typeface="Calibri"/>
                        </a:rPr>
                        <a:t>JAMAY</a:t>
                      </a:r>
                    </a:p>
                  </a:txBody>
                  <a:tcPr marL="5484" marR="5484" marT="548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23527">
                <a:tc>
                  <a:txBody>
                    <a:bodyPr/>
                    <a:lstStyle/>
                    <a:p>
                      <a:pPr algn="r" fontAlgn="b"/>
                      <a:r>
                        <a:rPr lang="es-MX" sz="1000" b="1" i="0" u="none" strike="noStrike" dirty="0" smtClean="0">
                          <a:solidFill>
                            <a:srgbClr val="000000"/>
                          </a:solidFill>
                          <a:latin typeface="Calibri"/>
                        </a:rPr>
                        <a:t>29</a:t>
                      </a:r>
                      <a:endParaRPr lang="es-MX" sz="1000" b="1" i="0" u="none" strike="noStrike" dirty="0">
                        <a:solidFill>
                          <a:srgbClr val="000000"/>
                        </a:solidFill>
                        <a:latin typeface="Calibri"/>
                      </a:endParaRPr>
                    </a:p>
                  </a:txBody>
                  <a:tcPr marL="5484" marR="5484" marT="548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1000" b="1" i="0" u="none" strike="noStrike">
                          <a:solidFill>
                            <a:srgbClr val="000000"/>
                          </a:solidFill>
                          <a:latin typeface="Calibri"/>
                        </a:rPr>
                        <a:t>JIMENEZ GODINEZ MA TERESA</a:t>
                      </a:r>
                    </a:p>
                  </a:txBody>
                  <a:tcPr marL="5484" marR="5484" marT="548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MX" sz="1000" b="1" i="0" u="none" strike="noStrike">
                          <a:solidFill>
                            <a:srgbClr val="000000"/>
                          </a:solidFill>
                          <a:latin typeface="Calibri"/>
                        </a:rPr>
                        <a:t>JAMAY</a:t>
                      </a:r>
                    </a:p>
                  </a:txBody>
                  <a:tcPr marL="5484" marR="5484" marT="548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23527">
                <a:tc>
                  <a:txBody>
                    <a:bodyPr/>
                    <a:lstStyle/>
                    <a:p>
                      <a:pPr algn="r" fontAlgn="b"/>
                      <a:r>
                        <a:rPr lang="es-MX" sz="1000" b="1" i="0" u="none" strike="noStrike" dirty="0" smtClean="0">
                          <a:solidFill>
                            <a:srgbClr val="000000"/>
                          </a:solidFill>
                          <a:latin typeface="Calibri"/>
                        </a:rPr>
                        <a:t>31</a:t>
                      </a:r>
                      <a:endParaRPr lang="es-MX" sz="1000" b="1" i="0" u="none" strike="noStrike" dirty="0">
                        <a:solidFill>
                          <a:srgbClr val="000000"/>
                        </a:solidFill>
                        <a:latin typeface="Calibri"/>
                      </a:endParaRPr>
                    </a:p>
                  </a:txBody>
                  <a:tcPr marL="5484" marR="5484" marT="548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1000" b="1" i="0" u="none" strike="noStrike">
                          <a:solidFill>
                            <a:srgbClr val="000000"/>
                          </a:solidFill>
                          <a:latin typeface="Calibri"/>
                        </a:rPr>
                        <a:t>JIMENEZ LOPEZ BERENICE</a:t>
                      </a:r>
                    </a:p>
                  </a:txBody>
                  <a:tcPr marL="5484" marR="5484" marT="548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MX" sz="1000" b="1" i="0" u="none" strike="noStrike">
                          <a:solidFill>
                            <a:srgbClr val="000000"/>
                          </a:solidFill>
                          <a:latin typeface="Calibri"/>
                        </a:rPr>
                        <a:t>JAMAY</a:t>
                      </a:r>
                    </a:p>
                  </a:txBody>
                  <a:tcPr marL="5484" marR="5484" marT="548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23527">
                <a:tc>
                  <a:txBody>
                    <a:bodyPr/>
                    <a:lstStyle/>
                    <a:p>
                      <a:pPr algn="r" fontAlgn="b"/>
                      <a:r>
                        <a:rPr lang="es-MX" sz="1000" b="1" i="0" u="none" strike="noStrike" dirty="0" smtClean="0">
                          <a:solidFill>
                            <a:srgbClr val="000000"/>
                          </a:solidFill>
                          <a:latin typeface="Calibri"/>
                        </a:rPr>
                        <a:t>31</a:t>
                      </a:r>
                      <a:endParaRPr lang="es-MX" sz="1000" b="1" i="0" u="none" strike="noStrike" dirty="0">
                        <a:solidFill>
                          <a:srgbClr val="000000"/>
                        </a:solidFill>
                        <a:latin typeface="Calibri"/>
                      </a:endParaRPr>
                    </a:p>
                  </a:txBody>
                  <a:tcPr marL="5484" marR="5484" marT="548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1000" b="1" i="0" u="none" strike="noStrike">
                          <a:solidFill>
                            <a:srgbClr val="000000"/>
                          </a:solidFill>
                          <a:latin typeface="Calibri"/>
                        </a:rPr>
                        <a:t>NAVARRO CERVANTES IGNACIO</a:t>
                      </a:r>
                    </a:p>
                  </a:txBody>
                  <a:tcPr marL="5484" marR="5484" marT="548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MX" sz="1000" b="1" i="0" u="none" strike="noStrike">
                          <a:solidFill>
                            <a:srgbClr val="000000"/>
                          </a:solidFill>
                          <a:latin typeface="Calibri"/>
                        </a:rPr>
                        <a:t>JAMAY</a:t>
                      </a:r>
                    </a:p>
                  </a:txBody>
                  <a:tcPr marL="5484" marR="5484" marT="548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23527">
                <a:tc>
                  <a:txBody>
                    <a:bodyPr/>
                    <a:lstStyle/>
                    <a:p>
                      <a:pPr algn="r" fontAlgn="b"/>
                      <a:r>
                        <a:rPr lang="es-MX" sz="1000" b="1" i="0" u="none" strike="noStrike" dirty="0" smtClean="0">
                          <a:solidFill>
                            <a:srgbClr val="000000"/>
                          </a:solidFill>
                          <a:latin typeface="Calibri"/>
                        </a:rPr>
                        <a:t>32</a:t>
                      </a:r>
                      <a:endParaRPr lang="es-MX" sz="1000" b="1" i="0" u="none" strike="noStrike" dirty="0">
                        <a:solidFill>
                          <a:srgbClr val="000000"/>
                        </a:solidFill>
                        <a:latin typeface="Calibri"/>
                      </a:endParaRPr>
                    </a:p>
                  </a:txBody>
                  <a:tcPr marL="5484" marR="5484" marT="548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1000" b="1" i="0" u="none" strike="noStrike">
                          <a:solidFill>
                            <a:srgbClr val="000000"/>
                          </a:solidFill>
                          <a:latin typeface="Calibri"/>
                        </a:rPr>
                        <a:t>RODRIGUEZ MEDINA MARIA GUADALUPE</a:t>
                      </a:r>
                    </a:p>
                  </a:txBody>
                  <a:tcPr marL="5484" marR="5484" marT="548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MX" sz="1000" b="1" i="0" u="none" strike="noStrike" dirty="0">
                          <a:solidFill>
                            <a:srgbClr val="000000"/>
                          </a:solidFill>
                          <a:latin typeface="Calibri"/>
                        </a:rPr>
                        <a:t>JAMAY</a:t>
                      </a:r>
                    </a:p>
                  </a:txBody>
                  <a:tcPr marL="5484" marR="5484" marT="548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bl>
          </a:graphicData>
        </a:graphic>
      </p:graphicFrame>
    </p:spTree>
    <p:extLst>
      <p:ext uri="{BB962C8B-B14F-4D97-AF65-F5344CB8AC3E}">
        <p14:creationId xmlns="" xmlns:p14="http://schemas.microsoft.com/office/powerpoint/2010/main" val="279173554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11 Grupo"/>
          <p:cNvGrpSpPr/>
          <p:nvPr/>
        </p:nvGrpSpPr>
        <p:grpSpPr>
          <a:xfrm>
            <a:off x="2555776" y="404664"/>
            <a:ext cx="6588229" cy="360040"/>
            <a:chOff x="1928858" y="928670"/>
            <a:chExt cx="7215142" cy="285752"/>
          </a:xfrm>
        </p:grpSpPr>
        <p:sp>
          <p:nvSpPr>
            <p:cNvPr id="7" name="6 Rectángulo"/>
            <p:cNvSpPr/>
            <p:nvPr/>
          </p:nvSpPr>
          <p:spPr>
            <a:xfrm>
              <a:off x="1928858" y="928670"/>
              <a:ext cx="2285984" cy="285752"/>
            </a:xfrm>
            <a:prstGeom prst="rect">
              <a:avLst/>
            </a:prstGeom>
            <a:gradFill flip="none" rotWithShape="1">
              <a:gsLst>
                <a:gs pos="0">
                  <a:srgbClr val="C00000">
                    <a:shade val="30000"/>
                    <a:satMod val="115000"/>
                  </a:srgbClr>
                </a:gs>
                <a:gs pos="50000">
                  <a:srgbClr val="C00000">
                    <a:shade val="67500"/>
                    <a:satMod val="115000"/>
                  </a:srgbClr>
                </a:gs>
                <a:gs pos="100000">
                  <a:srgbClr val="C00000">
                    <a:shade val="100000"/>
                    <a:satMod val="115000"/>
                  </a:srgb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
          <p:nvSpPr>
            <p:cNvPr id="8" name="7 Rectángulo"/>
            <p:cNvSpPr/>
            <p:nvPr/>
          </p:nvSpPr>
          <p:spPr>
            <a:xfrm>
              <a:off x="4143404" y="928670"/>
              <a:ext cx="928694" cy="285752"/>
            </a:xfrm>
            <a:prstGeom prst="rect">
              <a:avLst/>
            </a:prstGeom>
            <a:gradFill flip="none" rotWithShape="1">
              <a:gsLst>
                <a:gs pos="0">
                  <a:schemeClr val="bg1">
                    <a:lumMod val="50000"/>
                    <a:shade val="30000"/>
                    <a:satMod val="115000"/>
                  </a:schemeClr>
                </a:gs>
                <a:gs pos="50000">
                  <a:schemeClr val="bg1">
                    <a:lumMod val="50000"/>
                    <a:shade val="67500"/>
                    <a:satMod val="115000"/>
                  </a:schemeClr>
                </a:gs>
                <a:gs pos="100000">
                  <a:schemeClr val="bg1">
                    <a:lumMod val="50000"/>
                    <a:shade val="100000"/>
                    <a:satMod val="115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
          <p:nvSpPr>
            <p:cNvPr id="9" name="8 Rectángulo"/>
            <p:cNvSpPr/>
            <p:nvPr/>
          </p:nvSpPr>
          <p:spPr>
            <a:xfrm>
              <a:off x="5072098" y="928670"/>
              <a:ext cx="714380" cy="285752"/>
            </a:xfrm>
            <a:prstGeom prst="rect">
              <a:avLst/>
            </a:prstGeom>
            <a:gradFill flip="none" rotWithShape="1">
              <a:gsLst>
                <a:gs pos="0">
                  <a:schemeClr val="bg1">
                    <a:lumMod val="75000"/>
                    <a:shade val="30000"/>
                    <a:satMod val="115000"/>
                  </a:schemeClr>
                </a:gs>
                <a:gs pos="50000">
                  <a:schemeClr val="bg1">
                    <a:lumMod val="75000"/>
                    <a:shade val="67500"/>
                    <a:satMod val="115000"/>
                  </a:schemeClr>
                </a:gs>
                <a:gs pos="100000">
                  <a:schemeClr val="bg1">
                    <a:lumMod val="75000"/>
                    <a:shade val="100000"/>
                    <a:satMod val="115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
          <p:nvSpPr>
            <p:cNvPr id="10" name="9 Rectángulo"/>
            <p:cNvSpPr/>
            <p:nvPr/>
          </p:nvSpPr>
          <p:spPr>
            <a:xfrm>
              <a:off x="5786478" y="928670"/>
              <a:ext cx="3357522" cy="71438"/>
            </a:xfrm>
            <a:prstGeom prst="rect">
              <a:avLst/>
            </a:prstGeom>
            <a:gradFill flip="none" rotWithShape="1">
              <a:gsLst>
                <a:gs pos="0">
                  <a:schemeClr val="bg1">
                    <a:lumMod val="75000"/>
                    <a:shade val="30000"/>
                    <a:satMod val="115000"/>
                  </a:schemeClr>
                </a:gs>
                <a:gs pos="50000">
                  <a:schemeClr val="bg1">
                    <a:lumMod val="75000"/>
                    <a:shade val="67500"/>
                    <a:satMod val="115000"/>
                  </a:schemeClr>
                </a:gs>
                <a:gs pos="100000">
                  <a:schemeClr val="bg1">
                    <a:lumMod val="75000"/>
                    <a:shade val="100000"/>
                    <a:satMod val="115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grpSp>
      <p:pic>
        <p:nvPicPr>
          <p:cNvPr id="11" name="Picture 1" descr="C:\Documents and Settings\GLADYS\Escritorio\calvario\INFORMACIÓN EQUIPO DE CÓMPUTO (ENTREGA-RECEPCIÓN)IPROVIPE\IJALVI\Logos\Logo instituto bienestar 2.png"/>
          <p:cNvPicPr>
            <a:picLocks noChangeAspect="1" noChangeArrowheads="1"/>
          </p:cNvPicPr>
          <p:nvPr/>
        </p:nvPicPr>
        <p:blipFill>
          <a:blip r:embed="rId3" cstate="print"/>
          <a:srcRect/>
          <a:stretch>
            <a:fillRect/>
          </a:stretch>
        </p:blipFill>
        <p:spPr bwMode="auto">
          <a:xfrm>
            <a:off x="-180528" y="-27384"/>
            <a:ext cx="2581330" cy="720080"/>
          </a:xfrm>
          <a:prstGeom prst="rect">
            <a:avLst/>
          </a:prstGeom>
          <a:noFill/>
        </p:spPr>
      </p:pic>
      <p:sp>
        <p:nvSpPr>
          <p:cNvPr id="12" name="5 CuadroTexto"/>
          <p:cNvSpPr txBox="1">
            <a:spLocks noChangeArrowheads="1"/>
          </p:cNvSpPr>
          <p:nvPr/>
        </p:nvSpPr>
        <p:spPr bwMode="auto">
          <a:xfrm>
            <a:off x="1331640" y="1052736"/>
            <a:ext cx="7272337" cy="523220"/>
          </a:xfrm>
          <a:prstGeom prst="rect">
            <a:avLst/>
          </a:prstGeom>
          <a:noFill/>
          <a:ln w="9525">
            <a:noFill/>
            <a:miter lim="800000"/>
            <a:headEnd/>
            <a:tailEnd/>
          </a:ln>
        </p:spPr>
        <p:txBody>
          <a:bodyPr>
            <a:spAutoFit/>
          </a:bodyPr>
          <a:lstStyle/>
          <a:p>
            <a:pPr algn="ctr"/>
            <a:r>
              <a:rPr lang="es-MX" sz="2800" dirty="0" smtClean="0">
                <a:solidFill>
                  <a:schemeClr val="tx1">
                    <a:lumMod val="85000"/>
                    <a:lumOff val="15000"/>
                  </a:schemeClr>
                </a:solidFill>
              </a:rPr>
              <a:t>TEOCALTICHE AVANCE DE OBRA</a:t>
            </a:r>
            <a:endParaRPr lang="es-MX" sz="2800" dirty="0">
              <a:solidFill>
                <a:schemeClr val="tx1">
                  <a:lumMod val="85000"/>
                  <a:lumOff val="15000"/>
                </a:schemeClr>
              </a:solidFill>
            </a:endParaRPr>
          </a:p>
        </p:txBody>
      </p:sp>
      <p:pic>
        <p:nvPicPr>
          <p:cNvPr id="584706" name="Picture 2"/>
          <p:cNvPicPr>
            <a:picLocks noChangeAspect="1" noChangeArrowheads="1"/>
          </p:cNvPicPr>
          <p:nvPr/>
        </p:nvPicPr>
        <p:blipFill>
          <a:blip r:embed="rId4" cstate="print"/>
          <a:srcRect/>
          <a:stretch>
            <a:fillRect/>
          </a:stretch>
        </p:blipFill>
        <p:spPr bwMode="auto">
          <a:xfrm>
            <a:off x="2502371" y="1985739"/>
            <a:ext cx="4733925" cy="3819525"/>
          </a:xfrm>
          <a:prstGeom prst="rect">
            <a:avLst/>
          </a:prstGeom>
          <a:noFill/>
          <a:ln w="9525">
            <a:noFill/>
            <a:miter lim="800000"/>
            <a:headEnd/>
            <a:tailEnd/>
          </a:ln>
        </p:spPr>
      </p:pic>
      <p:sp>
        <p:nvSpPr>
          <p:cNvPr id="14" name="13 Rectángulo"/>
          <p:cNvSpPr/>
          <p:nvPr/>
        </p:nvSpPr>
        <p:spPr>
          <a:xfrm>
            <a:off x="2483768" y="1988840"/>
            <a:ext cx="432048" cy="381642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6" name="15 CuadroTexto"/>
          <p:cNvSpPr txBox="1"/>
          <p:nvPr/>
        </p:nvSpPr>
        <p:spPr>
          <a:xfrm>
            <a:off x="3635896" y="6021288"/>
            <a:ext cx="3312367" cy="369332"/>
          </a:xfrm>
          <a:prstGeom prst="rect">
            <a:avLst/>
          </a:prstGeom>
          <a:noFill/>
        </p:spPr>
        <p:txBody>
          <a:bodyPr wrap="square" rtlCol="0">
            <a:spAutoFit/>
          </a:bodyPr>
          <a:lstStyle/>
          <a:p>
            <a:pPr algn="ctr"/>
            <a:r>
              <a:rPr lang="es-MX" dirty="0" smtClean="0"/>
              <a:t>Número total de acciones </a:t>
            </a:r>
            <a:r>
              <a:rPr lang="es-MX" b="1" dirty="0" smtClean="0"/>
              <a:t>11</a:t>
            </a:r>
            <a:endParaRPr lang="es-ES" b="1" dirty="0"/>
          </a:p>
        </p:txBody>
      </p:sp>
    </p:spTree>
    <p:extLst>
      <p:ext uri="{BB962C8B-B14F-4D97-AF65-F5344CB8AC3E}">
        <p14:creationId xmlns="" xmlns:p14="http://schemas.microsoft.com/office/powerpoint/2010/main" val="279173554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11 Grupo"/>
          <p:cNvGrpSpPr/>
          <p:nvPr/>
        </p:nvGrpSpPr>
        <p:grpSpPr>
          <a:xfrm>
            <a:off x="2555776" y="404664"/>
            <a:ext cx="6588229" cy="360040"/>
            <a:chOff x="1928858" y="928670"/>
            <a:chExt cx="7215142" cy="285752"/>
          </a:xfrm>
        </p:grpSpPr>
        <p:sp>
          <p:nvSpPr>
            <p:cNvPr id="7" name="6 Rectángulo"/>
            <p:cNvSpPr/>
            <p:nvPr/>
          </p:nvSpPr>
          <p:spPr>
            <a:xfrm>
              <a:off x="1928858" y="928670"/>
              <a:ext cx="2285984" cy="285752"/>
            </a:xfrm>
            <a:prstGeom prst="rect">
              <a:avLst/>
            </a:prstGeom>
            <a:gradFill flip="none" rotWithShape="1">
              <a:gsLst>
                <a:gs pos="0">
                  <a:srgbClr val="C00000">
                    <a:shade val="30000"/>
                    <a:satMod val="115000"/>
                  </a:srgbClr>
                </a:gs>
                <a:gs pos="50000">
                  <a:srgbClr val="C00000">
                    <a:shade val="67500"/>
                    <a:satMod val="115000"/>
                  </a:srgbClr>
                </a:gs>
                <a:gs pos="100000">
                  <a:srgbClr val="C00000">
                    <a:shade val="100000"/>
                    <a:satMod val="115000"/>
                  </a:srgb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
          <p:nvSpPr>
            <p:cNvPr id="8" name="7 Rectángulo"/>
            <p:cNvSpPr/>
            <p:nvPr/>
          </p:nvSpPr>
          <p:spPr>
            <a:xfrm>
              <a:off x="4143404" y="928670"/>
              <a:ext cx="928694" cy="285752"/>
            </a:xfrm>
            <a:prstGeom prst="rect">
              <a:avLst/>
            </a:prstGeom>
            <a:gradFill flip="none" rotWithShape="1">
              <a:gsLst>
                <a:gs pos="0">
                  <a:schemeClr val="bg1">
                    <a:lumMod val="50000"/>
                    <a:shade val="30000"/>
                    <a:satMod val="115000"/>
                  </a:schemeClr>
                </a:gs>
                <a:gs pos="50000">
                  <a:schemeClr val="bg1">
                    <a:lumMod val="50000"/>
                    <a:shade val="67500"/>
                    <a:satMod val="115000"/>
                  </a:schemeClr>
                </a:gs>
                <a:gs pos="100000">
                  <a:schemeClr val="bg1">
                    <a:lumMod val="50000"/>
                    <a:shade val="100000"/>
                    <a:satMod val="115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
          <p:nvSpPr>
            <p:cNvPr id="9" name="8 Rectángulo"/>
            <p:cNvSpPr/>
            <p:nvPr/>
          </p:nvSpPr>
          <p:spPr>
            <a:xfrm>
              <a:off x="5072098" y="928670"/>
              <a:ext cx="714380" cy="285752"/>
            </a:xfrm>
            <a:prstGeom prst="rect">
              <a:avLst/>
            </a:prstGeom>
            <a:gradFill flip="none" rotWithShape="1">
              <a:gsLst>
                <a:gs pos="0">
                  <a:schemeClr val="bg1">
                    <a:lumMod val="75000"/>
                    <a:shade val="30000"/>
                    <a:satMod val="115000"/>
                  </a:schemeClr>
                </a:gs>
                <a:gs pos="50000">
                  <a:schemeClr val="bg1">
                    <a:lumMod val="75000"/>
                    <a:shade val="67500"/>
                    <a:satMod val="115000"/>
                  </a:schemeClr>
                </a:gs>
                <a:gs pos="100000">
                  <a:schemeClr val="bg1">
                    <a:lumMod val="75000"/>
                    <a:shade val="100000"/>
                    <a:satMod val="115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
          <p:nvSpPr>
            <p:cNvPr id="10" name="9 Rectángulo"/>
            <p:cNvSpPr/>
            <p:nvPr/>
          </p:nvSpPr>
          <p:spPr>
            <a:xfrm>
              <a:off x="5786478" y="928670"/>
              <a:ext cx="3357522" cy="71438"/>
            </a:xfrm>
            <a:prstGeom prst="rect">
              <a:avLst/>
            </a:prstGeom>
            <a:gradFill flip="none" rotWithShape="1">
              <a:gsLst>
                <a:gs pos="0">
                  <a:schemeClr val="bg1">
                    <a:lumMod val="75000"/>
                    <a:shade val="30000"/>
                    <a:satMod val="115000"/>
                  </a:schemeClr>
                </a:gs>
                <a:gs pos="50000">
                  <a:schemeClr val="bg1">
                    <a:lumMod val="75000"/>
                    <a:shade val="67500"/>
                    <a:satMod val="115000"/>
                  </a:schemeClr>
                </a:gs>
                <a:gs pos="100000">
                  <a:schemeClr val="bg1">
                    <a:lumMod val="75000"/>
                    <a:shade val="100000"/>
                    <a:satMod val="115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grpSp>
      <p:pic>
        <p:nvPicPr>
          <p:cNvPr id="11" name="Picture 1" descr="C:\Documents and Settings\GLADYS\Escritorio\calvario\INFORMACIÓN EQUIPO DE CÓMPUTO (ENTREGA-RECEPCIÓN)IPROVIPE\IJALVI\Logos\Logo instituto bienestar 2.png"/>
          <p:cNvPicPr>
            <a:picLocks noChangeAspect="1" noChangeArrowheads="1"/>
          </p:cNvPicPr>
          <p:nvPr/>
        </p:nvPicPr>
        <p:blipFill>
          <a:blip r:embed="rId3" cstate="print"/>
          <a:srcRect/>
          <a:stretch>
            <a:fillRect/>
          </a:stretch>
        </p:blipFill>
        <p:spPr bwMode="auto">
          <a:xfrm>
            <a:off x="-180528" y="-27384"/>
            <a:ext cx="2581330" cy="720080"/>
          </a:xfrm>
          <a:prstGeom prst="rect">
            <a:avLst/>
          </a:prstGeom>
          <a:noFill/>
        </p:spPr>
      </p:pic>
      <p:sp>
        <p:nvSpPr>
          <p:cNvPr id="12" name="5 CuadroTexto"/>
          <p:cNvSpPr txBox="1">
            <a:spLocks noChangeArrowheads="1"/>
          </p:cNvSpPr>
          <p:nvPr/>
        </p:nvSpPr>
        <p:spPr bwMode="auto">
          <a:xfrm>
            <a:off x="1764159" y="-27384"/>
            <a:ext cx="7272337" cy="523220"/>
          </a:xfrm>
          <a:prstGeom prst="rect">
            <a:avLst/>
          </a:prstGeom>
          <a:noFill/>
          <a:ln w="9525">
            <a:noFill/>
            <a:miter lim="800000"/>
            <a:headEnd/>
            <a:tailEnd/>
          </a:ln>
        </p:spPr>
        <p:txBody>
          <a:bodyPr>
            <a:spAutoFit/>
          </a:bodyPr>
          <a:lstStyle/>
          <a:p>
            <a:pPr algn="ctr"/>
            <a:r>
              <a:rPr lang="es-MX" sz="2800" dirty="0" smtClean="0">
                <a:solidFill>
                  <a:schemeClr val="tx1">
                    <a:lumMod val="85000"/>
                    <a:lumOff val="15000"/>
                  </a:schemeClr>
                </a:solidFill>
              </a:rPr>
              <a:t>TOTOTLAN AVANCE DE OBRA</a:t>
            </a:r>
            <a:endParaRPr lang="es-MX" sz="2800" dirty="0">
              <a:solidFill>
                <a:schemeClr val="tx1">
                  <a:lumMod val="85000"/>
                  <a:lumOff val="15000"/>
                </a:schemeClr>
              </a:solidFill>
            </a:endParaRPr>
          </a:p>
        </p:txBody>
      </p:sp>
      <p:pic>
        <p:nvPicPr>
          <p:cNvPr id="585730" name="Picture 2"/>
          <p:cNvPicPr>
            <a:picLocks noChangeAspect="1" noChangeArrowheads="1"/>
          </p:cNvPicPr>
          <p:nvPr/>
        </p:nvPicPr>
        <p:blipFill>
          <a:blip r:embed="rId4" cstate="print"/>
          <a:srcRect/>
          <a:stretch>
            <a:fillRect/>
          </a:stretch>
        </p:blipFill>
        <p:spPr bwMode="auto">
          <a:xfrm>
            <a:off x="2051720" y="908720"/>
            <a:ext cx="4848225" cy="5095875"/>
          </a:xfrm>
          <a:prstGeom prst="rect">
            <a:avLst/>
          </a:prstGeom>
          <a:noFill/>
          <a:ln w="9525">
            <a:noFill/>
            <a:miter lim="800000"/>
            <a:headEnd/>
            <a:tailEnd/>
          </a:ln>
        </p:spPr>
      </p:pic>
      <p:sp>
        <p:nvSpPr>
          <p:cNvPr id="13" name="12 Rectángulo"/>
          <p:cNvSpPr/>
          <p:nvPr/>
        </p:nvSpPr>
        <p:spPr>
          <a:xfrm>
            <a:off x="2051720" y="1196752"/>
            <a:ext cx="432048" cy="504056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4" name="13 CuadroTexto"/>
          <p:cNvSpPr txBox="1"/>
          <p:nvPr/>
        </p:nvSpPr>
        <p:spPr>
          <a:xfrm>
            <a:off x="3203848" y="6093296"/>
            <a:ext cx="3312367" cy="369332"/>
          </a:xfrm>
          <a:prstGeom prst="rect">
            <a:avLst/>
          </a:prstGeom>
          <a:noFill/>
        </p:spPr>
        <p:txBody>
          <a:bodyPr wrap="square" rtlCol="0">
            <a:spAutoFit/>
          </a:bodyPr>
          <a:lstStyle/>
          <a:p>
            <a:pPr algn="ctr"/>
            <a:r>
              <a:rPr lang="es-MX" dirty="0" smtClean="0"/>
              <a:t>Número total de acciones </a:t>
            </a:r>
            <a:r>
              <a:rPr lang="es-MX" b="1" dirty="0" smtClean="0"/>
              <a:t>16</a:t>
            </a:r>
            <a:endParaRPr lang="es-ES" b="1" dirty="0"/>
          </a:p>
        </p:txBody>
      </p:sp>
      <p:sp>
        <p:nvSpPr>
          <p:cNvPr id="15" name="14 Rectángulo"/>
          <p:cNvSpPr/>
          <p:nvPr/>
        </p:nvSpPr>
        <p:spPr>
          <a:xfrm>
            <a:off x="1979712" y="836712"/>
            <a:ext cx="504056" cy="43204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Tree>
    <p:extLst>
      <p:ext uri="{BB962C8B-B14F-4D97-AF65-F5344CB8AC3E}">
        <p14:creationId xmlns="" xmlns:p14="http://schemas.microsoft.com/office/powerpoint/2010/main" val="279173554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11 Grupo"/>
          <p:cNvGrpSpPr/>
          <p:nvPr/>
        </p:nvGrpSpPr>
        <p:grpSpPr>
          <a:xfrm>
            <a:off x="2555776" y="404664"/>
            <a:ext cx="6588229" cy="360040"/>
            <a:chOff x="1928858" y="928670"/>
            <a:chExt cx="7215142" cy="285752"/>
          </a:xfrm>
        </p:grpSpPr>
        <p:sp>
          <p:nvSpPr>
            <p:cNvPr id="7" name="6 Rectángulo"/>
            <p:cNvSpPr/>
            <p:nvPr/>
          </p:nvSpPr>
          <p:spPr>
            <a:xfrm>
              <a:off x="1928858" y="928670"/>
              <a:ext cx="2285984" cy="285752"/>
            </a:xfrm>
            <a:prstGeom prst="rect">
              <a:avLst/>
            </a:prstGeom>
            <a:gradFill flip="none" rotWithShape="1">
              <a:gsLst>
                <a:gs pos="0">
                  <a:srgbClr val="C00000">
                    <a:shade val="30000"/>
                    <a:satMod val="115000"/>
                  </a:srgbClr>
                </a:gs>
                <a:gs pos="50000">
                  <a:srgbClr val="C00000">
                    <a:shade val="67500"/>
                    <a:satMod val="115000"/>
                  </a:srgbClr>
                </a:gs>
                <a:gs pos="100000">
                  <a:srgbClr val="C00000">
                    <a:shade val="100000"/>
                    <a:satMod val="115000"/>
                  </a:srgb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
          <p:nvSpPr>
            <p:cNvPr id="8" name="7 Rectángulo"/>
            <p:cNvSpPr/>
            <p:nvPr/>
          </p:nvSpPr>
          <p:spPr>
            <a:xfrm>
              <a:off x="4143404" y="928670"/>
              <a:ext cx="928694" cy="285752"/>
            </a:xfrm>
            <a:prstGeom prst="rect">
              <a:avLst/>
            </a:prstGeom>
            <a:gradFill flip="none" rotWithShape="1">
              <a:gsLst>
                <a:gs pos="0">
                  <a:schemeClr val="bg1">
                    <a:lumMod val="50000"/>
                    <a:shade val="30000"/>
                    <a:satMod val="115000"/>
                  </a:schemeClr>
                </a:gs>
                <a:gs pos="50000">
                  <a:schemeClr val="bg1">
                    <a:lumMod val="50000"/>
                    <a:shade val="67500"/>
                    <a:satMod val="115000"/>
                  </a:schemeClr>
                </a:gs>
                <a:gs pos="100000">
                  <a:schemeClr val="bg1">
                    <a:lumMod val="50000"/>
                    <a:shade val="100000"/>
                    <a:satMod val="115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
          <p:nvSpPr>
            <p:cNvPr id="9" name="8 Rectángulo"/>
            <p:cNvSpPr/>
            <p:nvPr/>
          </p:nvSpPr>
          <p:spPr>
            <a:xfrm>
              <a:off x="5072098" y="928670"/>
              <a:ext cx="714380" cy="285752"/>
            </a:xfrm>
            <a:prstGeom prst="rect">
              <a:avLst/>
            </a:prstGeom>
            <a:gradFill flip="none" rotWithShape="1">
              <a:gsLst>
                <a:gs pos="0">
                  <a:schemeClr val="bg1">
                    <a:lumMod val="75000"/>
                    <a:shade val="30000"/>
                    <a:satMod val="115000"/>
                  </a:schemeClr>
                </a:gs>
                <a:gs pos="50000">
                  <a:schemeClr val="bg1">
                    <a:lumMod val="75000"/>
                    <a:shade val="67500"/>
                    <a:satMod val="115000"/>
                  </a:schemeClr>
                </a:gs>
                <a:gs pos="100000">
                  <a:schemeClr val="bg1">
                    <a:lumMod val="75000"/>
                    <a:shade val="100000"/>
                    <a:satMod val="115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
          <p:nvSpPr>
            <p:cNvPr id="10" name="9 Rectángulo"/>
            <p:cNvSpPr/>
            <p:nvPr/>
          </p:nvSpPr>
          <p:spPr>
            <a:xfrm>
              <a:off x="5786478" y="928670"/>
              <a:ext cx="3357522" cy="71438"/>
            </a:xfrm>
            <a:prstGeom prst="rect">
              <a:avLst/>
            </a:prstGeom>
            <a:gradFill flip="none" rotWithShape="1">
              <a:gsLst>
                <a:gs pos="0">
                  <a:schemeClr val="bg1">
                    <a:lumMod val="75000"/>
                    <a:shade val="30000"/>
                    <a:satMod val="115000"/>
                  </a:schemeClr>
                </a:gs>
                <a:gs pos="50000">
                  <a:schemeClr val="bg1">
                    <a:lumMod val="75000"/>
                    <a:shade val="67500"/>
                    <a:satMod val="115000"/>
                  </a:schemeClr>
                </a:gs>
                <a:gs pos="100000">
                  <a:schemeClr val="bg1">
                    <a:lumMod val="75000"/>
                    <a:shade val="100000"/>
                    <a:satMod val="115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grpSp>
      <p:pic>
        <p:nvPicPr>
          <p:cNvPr id="11" name="Picture 1" descr="C:\Documents and Settings\GLADYS\Escritorio\calvario\INFORMACIÓN EQUIPO DE CÓMPUTO (ENTREGA-RECEPCIÓN)IPROVIPE\IJALVI\Logos\Logo instituto bienestar 2.png"/>
          <p:cNvPicPr>
            <a:picLocks noChangeAspect="1" noChangeArrowheads="1"/>
          </p:cNvPicPr>
          <p:nvPr/>
        </p:nvPicPr>
        <p:blipFill>
          <a:blip r:embed="rId3" cstate="print"/>
          <a:srcRect/>
          <a:stretch>
            <a:fillRect/>
          </a:stretch>
        </p:blipFill>
        <p:spPr bwMode="auto">
          <a:xfrm>
            <a:off x="-180528" y="-27384"/>
            <a:ext cx="2581330" cy="720080"/>
          </a:xfrm>
          <a:prstGeom prst="rect">
            <a:avLst/>
          </a:prstGeom>
          <a:noFill/>
        </p:spPr>
      </p:pic>
      <p:sp>
        <p:nvSpPr>
          <p:cNvPr id="12" name="5 CuadroTexto"/>
          <p:cNvSpPr txBox="1">
            <a:spLocks noChangeArrowheads="1"/>
          </p:cNvSpPr>
          <p:nvPr/>
        </p:nvSpPr>
        <p:spPr bwMode="auto">
          <a:xfrm>
            <a:off x="1115616" y="1124744"/>
            <a:ext cx="7272337" cy="523220"/>
          </a:xfrm>
          <a:prstGeom prst="rect">
            <a:avLst/>
          </a:prstGeom>
          <a:noFill/>
          <a:ln w="9525">
            <a:noFill/>
            <a:miter lim="800000"/>
            <a:headEnd/>
            <a:tailEnd/>
          </a:ln>
        </p:spPr>
        <p:txBody>
          <a:bodyPr>
            <a:spAutoFit/>
          </a:bodyPr>
          <a:lstStyle/>
          <a:p>
            <a:pPr algn="ctr"/>
            <a:r>
              <a:rPr lang="es-MX" sz="2800" dirty="0" smtClean="0">
                <a:solidFill>
                  <a:schemeClr val="tx1">
                    <a:lumMod val="85000"/>
                    <a:lumOff val="15000"/>
                  </a:schemeClr>
                </a:solidFill>
              </a:rPr>
              <a:t>YAHUALICA AVANCE DE OBRA</a:t>
            </a:r>
            <a:endParaRPr lang="es-MX" sz="2800" dirty="0">
              <a:solidFill>
                <a:schemeClr val="tx1">
                  <a:lumMod val="85000"/>
                  <a:lumOff val="15000"/>
                </a:schemeClr>
              </a:solidFill>
            </a:endParaRPr>
          </a:p>
        </p:txBody>
      </p:sp>
      <p:pic>
        <p:nvPicPr>
          <p:cNvPr id="586754" name="Picture 2"/>
          <p:cNvPicPr>
            <a:picLocks noChangeAspect="1" noChangeArrowheads="1"/>
          </p:cNvPicPr>
          <p:nvPr/>
        </p:nvPicPr>
        <p:blipFill>
          <a:blip r:embed="rId4" cstate="print"/>
          <a:srcRect/>
          <a:stretch>
            <a:fillRect/>
          </a:stretch>
        </p:blipFill>
        <p:spPr bwMode="auto">
          <a:xfrm>
            <a:off x="1919288" y="1700213"/>
            <a:ext cx="5305425" cy="3457575"/>
          </a:xfrm>
          <a:prstGeom prst="rect">
            <a:avLst/>
          </a:prstGeom>
          <a:noFill/>
          <a:ln w="9525">
            <a:noFill/>
            <a:miter lim="800000"/>
            <a:headEnd/>
            <a:tailEnd/>
          </a:ln>
        </p:spPr>
      </p:pic>
      <p:sp>
        <p:nvSpPr>
          <p:cNvPr id="13" name="12 Rectángulo"/>
          <p:cNvSpPr/>
          <p:nvPr/>
        </p:nvSpPr>
        <p:spPr>
          <a:xfrm>
            <a:off x="1907704" y="1628800"/>
            <a:ext cx="432048" cy="352839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4" name="13 CuadroTexto"/>
          <p:cNvSpPr txBox="1"/>
          <p:nvPr/>
        </p:nvSpPr>
        <p:spPr>
          <a:xfrm>
            <a:off x="3131840" y="5373216"/>
            <a:ext cx="3312367" cy="369332"/>
          </a:xfrm>
          <a:prstGeom prst="rect">
            <a:avLst/>
          </a:prstGeom>
          <a:noFill/>
        </p:spPr>
        <p:txBody>
          <a:bodyPr wrap="square" rtlCol="0">
            <a:spAutoFit/>
          </a:bodyPr>
          <a:lstStyle/>
          <a:p>
            <a:pPr algn="ctr"/>
            <a:r>
              <a:rPr lang="es-MX" dirty="0" smtClean="0"/>
              <a:t>Número total de acciones </a:t>
            </a:r>
            <a:r>
              <a:rPr lang="es-MX" b="1" dirty="0" smtClean="0"/>
              <a:t>8</a:t>
            </a:r>
            <a:endParaRPr lang="es-ES" b="1" dirty="0"/>
          </a:p>
        </p:txBody>
      </p:sp>
      <p:sp>
        <p:nvSpPr>
          <p:cNvPr id="15" name="14 CuadroTexto"/>
          <p:cNvSpPr txBox="1"/>
          <p:nvPr/>
        </p:nvSpPr>
        <p:spPr>
          <a:xfrm>
            <a:off x="1571604" y="6357958"/>
            <a:ext cx="7358114" cy="369332"/>
          </a:xfrm>
          <a:prstGeom prst="rect">
            <a:avLst/>
          </a:prstGeom>
          <a:noFill/>
        </p:spPr>
        <p:txBody>
          <a:bodyPr wrap="square" rtlCol="0">
            <a:spAutoFit/>
          </a:bodyPr>
          <a:lstStyle/>
          <a:p>
            <a:pPr algn="ctr"/>
            <a:r>
              <a:rPr lang="es-MX" dirty="0" smtClean="0"/>
              <a:t>Total de Acciones del Programa Autoproducción de Vivienda </a:t>
            </a:r>
            <a:r>
              <a:rPr lang="es-MX" b="1" dirty="0" smtClean="0"/>
              <a:t>87</a:t>
            </a:r>
            <a:r>
              <a:rPr lang="es-MX" dirty="0" smtClean="0"/>
              <a:t> </a:t>
            </a:r>
            <a:endParaRPr lang="es-ES" b="1" dirty="0"/>
          </a:p>
        </p:txBody>
      </p:sp>
    </p:spTree>
    <p:extLst>
      <p:ext uri="{BB962C8B-B14F-4D97-AF65-F5344CB8AC3E}">
        <p14:creationId xmlns="" xmlns:p14="http://schemas.microsoft.com/office/powerpoint/2010/main" val="279173554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11 Grupo"/>
          <p:cNvGrpSpPr/>
          <p:nvPr/>
        </p:nvGrpSpPr>
        <p:grpSpPr>
          <a:xfrm>
            <a:off x="2555776" y="404664"/>
            <a:ext cx="6588229" cy="360040"/>
            <a:chOff x="1928858" y="928670"/>
            <a:chExt cx="7215142" cy="285752"/>
          </a:xfrm>
        </p:grpSpPr>
        <p:sp>
          <p:nvSpPr>
            <p:cNvPr id="7" name="6 Rectángulo"/>
            <p:cNvSpPr/>
            <p:nvPr/>
          </p:nvSpPr>
          <p:spPr>
            <a:xfrm>
              <a:off x="1928858" y="928670"/>
              <a:ext cx="2285984" cy="285752"/>
            </a:xfrm>
            <a:prstGeom prst="rect">
              <a:avLst/>
            </a:prstGeom>
            <a:gradFill flip="none" rotWithShape="1">
              <a:gsLst>
                <a:gs pos="0">
                  <a:srgbClr val="C00000">
                    <a:shade val="30000"/>
                    <a:satMod val="115000"/>
                  </a:srgbClr>
                </a:gs>
                <a:gs pos="50000">
                  <a:srgbClr val="C00000">
                    <a:shade val="67500"/>
                    <a:satMod val="115000"/>
                  </a:srgbClr>
                </a:gs>
                <a:gs pos="100000">
                  <a:srgbClr val="C00000">
                    <a:shade val="100000"/>
                    <a:satMod val="115000"/>
                  </a:srgb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
          <p:nvSpPr>
            <p:cNvPr id="8" name="7 Rectángulo"/>
            <p:cNvSpPr/>
            <p:nvPr/>
          </p:nvSpPr>
          <p:spPr>
            <a:xfrm>
              <a:off x="4143404" y="928670"/>
              <a:ext cx="928694" cy="285752"/>
            </a:xfrm>
            <a:prstGeom prst="rect">
              <a:avLst/>
            </a:prstGeom>
            <a:gradFill flip="none" rotWithShape="1">
              <a:gsLst>
                <a:gs pos="0">
                  <a:schemeClr val="bg1">
                    <a:lumMod val="50000"/>
                    <a:shade val="30000"/>
                    <a:satMod val="115000"/>
                  </a:schemeClr>
                </a:gs>
                <a:gs pos="50000">
                  <a:schemeClr val="bg1">
                    <a:lumMod val="50000"/>
                    <a:shade val="67500"/>
                    <a:satMod val="115000"/>
                  </a:schemeClr>
                </a:gs>
                <a:gs pos="100000">
                  <a:schemeClr val="bg1">
                    <a:lumMod val="50000"/>
                    <a:shade val="100000"/>
                    <a:satMod val="115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
          <p:nvSpPr>
            <p:cNvPr id="9" name="8 Rectángulo"/>
            <p:cNvSpPr/>
            <p:nvPr/>
          </p:nvSpPr>
          <p:spPr>
            <a:xfrm>
              <a:off x="5072098" y="928670"/>
              <a:ext cx="714380" cy="285752"/>
            </a:xfrm>
            <a:prstGeom prst="rect">
              <a:avLst/>
            </a:prstGeom>
            <a:gradFill flip="none" rotWithShape="1">
              <a:gsLst>
                <a:gs pos="0">
                  <a:schemeClr val="bg1">
                    <a:lumMod val="75000"/>
                    <a:shade val="30000"/>
                    <a:satMod val="115000"/>
                  </a:schemeClr>
                </a:gs>
                <a:gs pos="50000">
                  <a:schemeClr val="bg1">
                    <a:lumMod val="75000"/>
                    <a:shade val="67500"/>
                    <a:satMod val="115000"/>
                  </a:schemeClr>
                </a:gs>
                <a:gs pos="100000">
                  <a:schemeClr val="bg1">
                    <a:lumMod val="75000"/>
                    <a:shade val="100000"/>
                    <a:satMod val="115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
          <p:nvSpPr>
            <p:cNvPr id="10" name="9 Rectángulo"/>
            <p:cNvSpPr/>
            <p:nvPr/>
          </p:nvSpPr>
          <p:spPr>
            <a:xfrm>
              <a:off x="5786478" y="928670"/>
              <a:ext cx="3357522" cy="71438"/>
            </a:xfrm>
            <a:prstGeom prst="rect">
              <a:avLst/>
            </a:prstGeom>
            <a:gradFill flip="none" rotWithShape="1">
              <a:gsLst>
                <a:gs pos="0">
                  <a:schemeClr val="bg1">
                    <a:lumMod val="75000"/>
                    <a:shade val="30000"/>
                    <a:satMod val="115000"/>
                  </a:schemeClr>
                </a:gs>
                <a:gs pos="50000">
                  <a:schemeClr val="bg1">
                    <a:lumMod val="75000"/>
                    <a:shade val="67500"/>
                    <a:satMod val="115000"/>
                  </a:schemeClr>
                </a:gs>
                <a:gs pos="100000">
                  <a:schemeClr val="bg1">
                    <a:lumMod val="75000"/>
                    <a:shade val="100000"/>
                    <a:satMod val="115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grpSp>
      <p:pic>
        <p:nvPicPr>
          <p:cNvPr id="11" name="Picture 1" descr="C:\Documents and Settings\GLADYS\Escritorio\calvario\INFORMACIÓN EQUIPO DE CÓMPUTO (ENTREGA-RECEPCIÓN)IPROVIPE\IJALVI\Logos\Logo instituto bienestar 2.png"/>
          <p:cNvPicPr>
            <a:picLocks noChangeAspect="1" noChangeArrowheads="1"/>
          </p:cNvPicPr>
          <p:nvPr/>
        </p:nvPicPr>
        <p:blipFill>
          <a:blip r:embed="rId3" cstate="print"/>
          <a:srcRect/>
          <a:stretch>
            <a:fillRect/>
          </a:stretch>
        </p:blipFill>
        <p:spPr bwMode="auto">
          <a:xfrm>
            <a:off x="-180528" y="-27384"/>
            <a:ext cx="2581330" cy="720080"/>
          </a:xfrm>
          <a:prstGeom prst="rect">
            <a:avLst/>
          </a:prstGeom>
          <a:noFill/>
        </p:spPr>
      </p:pic>
      <p:pic>
        <p:nvPicPr>
          <p:cNvPr id="8194" name="Picture 2" descr="C:\Users\Oscar Alvarado\Desktop\IPROVIPE 2\AUTO PRODUCCION 2017\fotos de avances\plataforma 2.jpg"/>
          <p:cNvPicPr>
            <a:picLocks noChangeAspect="1" noChangeArrowheads="1"/>
          </p:cNvPicPr>
          <p:nvPr/>
        </p:nvPicPr>
        <p:blipFill>
          <a:blip r:embed="rId4" cstate="print"/>
          <a:srcRect/>
          <a:stretch>
            <a:fillRect/>
          </a:stretch>
        </p:blipFill>
        <p:spPr bwMode="auto">
          <a:xfrm>
            <a:off x="467543" y="1412776"/>
            <a:ext cx="3552395" cy="2664296"/>
          </a:xfrm>
          <a:prstGeom prst="rect">
            <a:avLst/>
          </a:prstGeom>
          <a:noFill/>
        </p:spPr>
      </p:pic>
      <p:pic>
        <p:nvPicPr>
          <p:cNvPr id="8195" name="Picture 3" descr="C:\Users\Oscar Alvarado\Desktop\IPROVIPE 2\AUTO PRODUCCION 2017\fotos de avances\plataforma 3.jpg"/>
          <p:cNvPicPr>
            <a:picLocks noChangeAspect="1" noChangeArrowheads="1"/>
          </p:cNvPicPr>
          <p:nvPr/>
        </p:nvPicPr>
        <p:blipFill>
          <a:blip r:embed="rId5" cstate="print"/>
          <a:srcRect/>
          <a:stretch>
            <a:fillRect/>
          </a:stretch>
        </p:blipFill>
        <p:spPr bwMode="auto">
          <a:xfrm>
            <a:off x="5076056" y="1412776"/>
            <a:ext cx="3552394" cy="2664296"/>
          </a:xfrm>
          <a:prstGeom prst="rect">
            <a:avLst/>
          </a:prstGeom>
          <a:noFill/>
        </p:spPr>
      </p:pic>
      <p:pic>
        <p:nvPicPr>
          <p:cNvPr id="8196" name="Picture 4" descr="C:\Users\Oscar Alvarado\Desktop\IPROVIPE 2\AUTO PRODUCCION 2017\fotos de avances\plataforma.jpg"/>
          <p:cNvPicPr>
            <a:picLocks noChangeAspect="1" noChangeArrowheads="1"/>
          </p:cNvPicPr>
          <p:nvPr/>
        </p:nvPicPr>
        <p:blipFill>
          <a:blip r:embed="rId6" cstate="print"/>
          <a:srcRect/>
          <a:stretch>
            <a:fillRect/>
          </a:stretch>
        </p:blipFill>
        <p:spPr bwMode="auto">
          <a:xfrm>
            <a:off x="2448272" y="4194466"/>
            <a:ext cx="3491880" cy="2618910"/>
          </a:xfrm>
          <a:prstGeom prst="rect">
            <a:avLst/>
          </a:prstGeom>
          <a:noFill/>
        </p:spPr>
      </p:pic>
      <p:sp>
        <p:nvSpPr>
          <p:cNvPr id="12" name="11 CuadroTexto"/>
          <p:cNvSpPr txBox="1"/>
          <p:nvPr/>
        </p:nvSpPr>
        <p:spPr>
          <a:xfrm>
            <a:off x="3419872" y="0"/>
            <a:ext cx="5724128" cy="430887"/>
          </a:xfrm>
          <a:prstGeom prst="rect">
            <a:avLst/>
          </a:prstGeom>
          <a:noFill/>
        </p:spPr>
        <p:txBody>
          <a:bodyPr wrap="square" rtlCol="0">
            <a:spAutoFit/>
          </a:bodyPr>
          <a:lstStyle/>
          <a:p>
            <a:pPr algn="ctr"/>
            <a:r>
              <a:rPr lang="es-MX" sz="2200" b="1" dirty="0" smtClean="0"/>
              <a:t>Fotos de Avances de Obra en Municipios </a:t>
            </a:r>
            <a:endParaRPr lang="es-ES" sz="2200" b="1" dirty="0"/>
          </a:p>
        </p:txBody>
      </p:sp>
    </p:spTree>
    <p:extLst>
      <p:ext uri="{BB962C8B-B14F-4D97-AF65-F5344CB8AC3E}">
        <p14:creationId xmlns="" xmlns:p14="http://schemas.microsoft.com/office/powerpoint/2010/main" val="279173554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11 Grupo"/>
          <p:cNvGrpSpPr/>
          <p:nvPr/>
        </p:nvGrpSpPr>
        <p:grpSpPr>
          <a:xfrm>
            <a:off x="1928862" y="908720"/>
            <a:ext cx="7215143" cy="285752"/>
            <a:chOff x="1928858" y="928670"/>
            <a:chExt cx="7215142" cy="285752"/>
          </a:xfrm>
        </p:grpSpPr>
        <p:sp>
          <p:nvSpPr>
            <p:cNvPr id="4" name="3 Rectángulo"/>
            <p:cNvSpPr/>
            <p:nvPr/>
          </p:nvSpPr>
          <p:spPr>
            <a:xfrm>
              <a:off x="1928858" y="928670"/>
              <a:ext cx="2285984" cy="285752"/>
            </a:xfrm>
            <a:prstGeom prst="rect">
              <a:avLst/>
            </a:prstGeom>
            <a:gradFill flip="none" rotWithShape="1">
              <a:gsLst>
                <a:gs pos="0">
                  <a:srgbClr val="C00000">
                    <a:shade val="30000"/>
                    <a:satMod val="115000"/>
                  </a:srgbClr>
                </a:gs>
                <a:gs pos="50000">
                  <a:srgbClr val="C00000">
                    <a:shade val="67500"/>
                    <a:satMod val="115000"/>
                  </a:srgbClr>
                </a:gs>
                <a:gs pos="100000">
                  <a:srgbClr val="C00000">
                    <a:shade val="100000"/>
                    <a:satMod val="115000"/>
                  </a:srgb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
          <p:nvSpPr>
            <p:cNvPr id="5" name="4 Rectángulo"/>
            <p:cNvSpPr/>
            <p:nvPr/>
          </p:nvSpPr>
          <p:spPr>
            <a:xfrm>
              <a:off x="4143404" y="928670"/>
              <a:ext cx="928694" cy="285752"/>
            </a:xfrm>
            <a:prstGeom prst="rect">
              <a:avLst/>
            </a:prstGeom>
            <a:gradFill flip="none" rotWithShape="1">
              <a:gsLst>
                <a:gs pos="0">
                  <a:schemeClr val="bg1">
                    <a:lumMod val="50000"/>
                    <a:shade val="30000"/>
                    <a:satMod val="115000"/>
                  </a:schemeClr>
                </a:gs>
                <a:gs pos="50000">
                  <a:schemeClr val="bg1">
                    <a:lumMod val="50000"/>
                    <a:shade val="67500"/>
                    <a:satMod val="115000"/>
                  </a:schemeClr>
                </a:gs>
                <a:gs pos="100000">
                  <a:schemeClr val="bg1">
                    <a:lumMod val="50000"/>
                    <a:shade val="100000"/>
                    <a:satMod val="115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
          <p:nvSpPr>
            <p:cNvPr id="6" name="5 Rectángulo"/>
            <p:cNvSpPr/>
            <p:nvPr/>
          </p:nvSpPr>
          <p:spPr>
            <a:xfrm>
              <a:off x="5072098" y="928670"/>
              <a:ext cx="714380" cy="285752"/>
            </a:xfrm>
            <a:prstGeom prst="rect">
              <a:avLst/>
            </a:prstGeom>
            <a:gradFill flip="none" rotWithShape="1">
              <a:gsLst>
                <a:gs pos="0">
                  <a:schemeClr val="bg1">
                    <a:lumMod val="75000"/>
                    <a:shade val="30000"/>
                    <a:satMod val="115000"/>
                  </a:schemeClr>
                </a:gs>
                <a:gs pos="50000">
                  <a:schemeClr val="bg1">
                    <a:lumMod val="75000"/>
                    <a:shade val="67500"/>
                    <a:satMod val="115000"/>
                  </a:schemeClr>
                </a:gs>
                <a:gs pos="100000">
                  <a:schemeClr val="bg1">
                    <a:lumMod val="75000"/>
                    <a:shade val="100000"/>
                    <a:satMod val="115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
          <p:nvSpPr>
            <p:cNvPr id="7" name="6 Rectángulo"/>
            <p:cNvSpPr/>
            <p:nvPr/>
          </p:nvSpPr>
          <p:spPr>
            <a:xfrm>
              <a:off x="5786478" y="928670"/>
              <a:ext cx="3357522" cy="71438"/>
            </a:xfrm>
            <a:prstGeom prst="rect">
              <a:avLst/>
            </a:prstGeom>
            <a:gradFill flip="none" rotWithShape="1">
              <a:gsLst>
                <a:gs pos="0">
                  <a:schemeClr val="bg1">
                    <a:lumMod val="75000"/>
                    <a:shade val="30000"/>
                    <a:satMod val="115000"/>
                  </a:schemeClr>
                </a:gs>
                <a:gs pos="50000">
                  <a:schemeClr val="bg1">
                    <a:lumMod val="75000"/>
                    <a:shade val="67500"/>
                    <a:satMod val="115000"/>
                  </a:schemeClr>
                </a:gs>
                <a:gs pos="100000">
                  <a:schemeClr val="bg1">
                    <a:lumMod val="75000"/>
                    <a:shade val="100000"/>
                    <a:satMod val="115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grpSp>
      <p:grpSp>
        <p:nvGrpSpPr>
          <p:cNvPr id="3" name="15 Grupo"/>
          <p:cNvGrpSpPr/>
          <p:nvPr/>
        </p:nvGrpSpPr>
        <p:grpSpPr>
          <a:xfrm flipH="1">
            <a:off x="0" y="6715149"/>
            <a:ext cx="9144000" cy="142876"/>
            <a:chOff x="1928858" y="928670"/>
            <a:chExt cx="7215142" cy="285752"/>
          </a:xfrm>
        </p:grpSpPr>
        <p:sp>
          <p:nvSpPr>
            <p:cNvPr id="17" name="16 Rectángulo"/>
            <p:cNvSpPr/>
            <p:nvPr/>
          </p:nvSpPr>
          <p:spPr>
            <a:xfrm>
              <a:off x="1928858" y="928670"/>
              <a:ext cx="2285984" cy="285752"/>
            </a:xfrm>
            <a:prstGeom prst="rect">
              <a:avLst/>
            </a:prstGeom>
            <a:gradFill flip="none" rotWithShape="1">
              <a:gsLst>
                <a:gs pos="0">
                  <a:srgbClr val="C00000">
                    <a:shade val="30000"/>
                    <a:satMod val="115000"/>
                  </a:srgbClr>
                </a:gs>
                <a:gs pos="50000">
                  <a:srgbClr val="C00000">
                    <a:shade val="67500"/>
                    <a:satMod val="115000"/>
                  </a:srgbClr>
                </a:gs>
                <a:gs pos="100000">
                  <a:srgbClr val="C00000">
                    <a:shade val="100000"/>
                    <a:satMod val="115000"/>
                  </a:srgb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
          <p:nvSpPr>
            <p:cNvPr id="18" name="17 Rectángulo"/>
            <p:cNvSpPr/>
            <p:nvPr/>
          </p:nvSpPr>
          <p:spPr>
            <a:xfrm>
              <a:off x="4143404" y="928670"/>
              <a:ext cx="928694" cy="285752"/>
            </a:xfrm>
            <a:prstGeom prst="rect">
              <a:avLst/>
            </a:prstGeom>
            <a:gradFill flip="none" rotWithShape="1">
              <a:gsLst>
                <a:gs pos="0">
                  <a:schemeClr val="bg1">
                    <a:lumMod val="50000"/>
                    <a:shade val="30000"/>
                    <a:satMod val="115000"/>
                  </a:schemeClr>
                </a:gs>
                <a:gs pos="50000">
                  <a:schemeClr val="bg1">
                    <a:lumMod val="50000"/>
                    <a:shade val="67500"/>
                    <a:satMod val="115000"/>
                  </a:schemeClr>
                </a:gs>
                <a:gs pos="100000">
                  <a:schemeClr val="bg1">
                    <a:lumMod val="50000"/>
                    <a:shade val="100000"/>
                    <a:satMod val="115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
          <p:nvSpPr>
            <p:cNvPr id="19" name="18 Rectángulo"/>
            <p:cNvSpPr/>
            <p:nvPr/>
          </p:nvSpPr>
          <p:spPr>
            <a:xfrm>
              <a:off x="5072098" y="928670"/>
              <a:ext cx="714380" cy="285752"/>
            </a:xfrm>
            <a:prstGeom prst="rect">
              <a:avLst/>
            </a:prstGeom>
            <a:gradFill flip="none" rotWithShape="1">
              <a:gsLst>
                <a:gs pos="0">
                  <a:schemeClr val="bg1">
                    <a:lumMod val="75000"/>
                    <a:shade val="30000"/>
                    <a:satMod val="115000"/>
                  </a:schemeClr>
                </a:gs>
                <a:gs pos="50000">
                  <a:schemeClr val="bg1">
                    <a:lumMod val="75000"/>
                    <a:shade val="67500"/>
                    <a:satMod val="115000"/>
                  </a:schemeClr>
                </a:gs>
                <a:gs pos="100000">
                  <a:schemeClr val="bg1">
                    <a:lumMod val="75000"/>
                    <a:shade val="100000"/>
                    <a:satMod val="115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
          <p:nvSpPr>
            <p:cNvPr id="20" name="19 Rectángulo"/>
            <p:cNvSpPr/>
            <p:nvPr/>
          </p:nvSpPr>
          <p:spPr>
            <a:xfrm>
              <a:off x="5786478" y="928670"/>
              <a:ext cx="3357522" cy="71438"/>
            </a:xfrm>
            <a:prstGeom prst="rect">
              <a:avLst/>
            </a:prstGeom>
            <a:gradFill flip="none" rotWithShape="1">
              <a:gsLst>
                <a:gs pos="0">
                  <a:schemeClr val="bg1">
                    <a:lumMod val="75000"/>
                    <a:shade val="30000"/>
                    <a:satMod val="115000"/>
                  </a:schemeClr>
                </a:gs>
                <a:gs pos="50000">
                  <a:schemeClr val="bg1">
                    <a:lumMod val="75000"/>
                    <a:shade val="67500"/>
                    <a:satMod val="115000"/>
                  </a:schemeClr>
                </a:gs>
                <a:gs pos="100000">
                  <a:schemeClr val="bg1">
                    <a:lumMod val="75000"/>
                    <a:shade val="100000"/>
                    <a:satMod val="115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grpSp>
      <p:pic>
        <p:nvPicPr>
          <p:cNvPr id="16" name="Picture 1" descr="C:\Documents and Settings\GLADYS\Escritorio\calvario\INFORMACIÓN EQUIPO DE CÓMPUTO (ENTREGA-RECEPCIÓN)IPROVIPE\IJALVI\Logos\Logo instituto bienestar 2.png"/>
          <p:cNvPicPr>
            <a:picLocks noChangeAspect="1" noChangeArrowheads="1"/>
          </p:cNvPicPr>
          <p:nvPr/>
        </p:nvPicPr>
        <p:blipFill>
          <a:blip r:embed="rId2" cstate="print"/>
          <a:srcRect/>
          <a:stretch>
            <a:fillRect/>
          </a:stretch>
        </p:blipFill>
        <p:spPr bwMode="auto">
          <a:xfrm>
            <a:off x="-180528" y="-27384"/>
            <a:ext cx="2581330" cy="720080"/>
          </a:xfrm>
          <a:prstGeom prst="rect">
            <a:avLst/>
          </a:prstGeom>
          <a:noFill/>
        </p:spPr>
      </p:pic>
      <p:pic>
        <p:nvPicPr>
          <p:cNvPr id="9218" name="Picture 2" descr="C:\Users\Oscar Alvarado\Desktop\IPROVIPE 2\AUTO PRODUCCION 2017\fotos de avances\avance 4.jpg"/>
          <p:cNvPicPr>
            <a:picLocks noChangeAspect="1" noChangeArrowheads="1"/>
          </p:cNvPicPr>
          <p:nvPr/>
        </p:nvPicPr>
        <p:blipFill>
          <a:blip r:embed="rId3" cstate="print"/>
          <a:srcRect/>
          <a:stretch>
            <a:fillRect/>
          </a:stretch>
        </p:blipFill>
        <p:spPr bwMode="auto">
          <a:xfrm>
            <a:off x="299525" y="1340768"/>
            <a:ext cx="3456384" cy="2592288"/>
          </a:xfrm>
          <a:prstGeom prst="rect">
            <a:avLst/>
          </a:prstGeom>
          <a:noFill/>
        </p:spPr>
      </p:pic>
      <p:pic>
        <p:nvPicPr>
          <p:cNvPr id="9219" name="Picture 3" descr="C:\Users\Oscar Alvarado\Desktop\IPROVIPE 2\AUTO PRODUCCION 2017\fotos de avances\avance 5.jpg"/>
          <p:cNvPicPr>
            <a:picLocks noChangeAspect="1" noChangeArrowheads="1"/>
          </p:cNvPicPr>
          <p:nvPr/>
        </p:nvPicPr>
        <p:blipFill>
          <a:blip r:embed="rId4" cstate="print"/>
          <a:srcRect/>
          <a:stretch>
            <a:fillRect/>
          </a:stretch>
        </p:blipFill>
        <p:spPr bwMode="auto">
          <a:xfrm>
            <a:off x="4499992" y="1268760"/>
            <a:ext cx="3456384" cy="2592288"/>
          </a:xfrm>
          <a:prstGeom prst="rect">
            <a:avLst/>
          </a:prstGeom>
          <a:noFill/>
        </p:spPr>
      </p:pic>
      <p:pic>
        <p:nvPicPr>
          <p:cNvPr id="9220" name="Picture 4" descr="C:\Users\Oscar Alvarado\Desktop\IPROVIPE 2\AUTO PRODUCCION 2017\fotos de avances\avance 2.jpg"/>
          <p:cNvPicPr>
            <a:picLocks noChangeAspect="1" noChangeArrowheads="1"/>
          </p:cNvPicPr>
          <p:nvPr/>
        </p:nvPicPr>
        <p:blipFill>
          <a:blip r:embed="rId5" cstate="print"/>
          <a:srcRect/>
          <a:stretch>
            <a:fillRect/>
          </a:stretch>
        </p:blipFill>
        <p:spPr bwMode="auto">
          <a:xfrm>
            <a:off x="407706" y="4068198"/>
            <a:ext cx="3372206" cy="2529154"/>
          </a:xfrm>
          <a:prstGeom prst="rect">
            <a:avLst/>
          </a:prstGeom>
          <a:noFill/>
        </p:spPr>
      </p:pic>
      <p:pic>
        <p:nvPicPr>
          <p:cNvPr id="9221" name="Picture 5" descr="C:\Users\Oscar Alvarado\Desktop\IPROVIPE 2\AUTO PRODUCCION 2017\fotos de avances\avance 3.jpg"/>
          <p:cNvPicPr>
            <a:picLocks noChangeAspect="1" noChangeArrowheads="1"/>
          </p:cNvPicPr>
          <p:nvPr/>
        </p:nvPicPr>
        <p:blipFill>
          <a:blip r:embed="rId6" cstate="print"/>
          <a:srcRect/>
          <a:stretch>
            <a:fillRect/>
          </a:stretch>
        </p:blipFill>
        <p:spPr bwMode="auto">
          <a:xfrm>
            <a:off x="4560168" y="3996190"/>
            <a:ext cx="3372205" cy="2529154"/>
          </a:xfrm>
          <a:prstGeom prst="rect">
            <a:avLst/>
          </a:prstGeom>
          <a:noFill/>
        </p:spPr>
      </p:pic>
      <p:sp>
        <p:nvSpPr>
          <p:cNvPr id="21" name="20 CuadroTexto"/>
          <p:cNvSpPr txBox="1"/>
          <p:nvPr/>
        </p:nvSpPr>
        <p:spPr>
          <a:xfrm>
            <a:off x="3275856" y="332656"/>
            <a:ext cx="5724128" cy="430887"/>
          </a:xfrm>
          <a:prstGeom prst="rect">
            <a:avLst/>
          </a:prstGeom>
          <a:noFill/>
        </p:spPr>
        <p:txBody>
          <a:bodyPr wrap="square" rtlCol="0">
            <a:spAutoFit/>
          </a:bodyPr>
          <a:lstStyle/>
          <a:p>
            <a:pPr algn="ctr"/>
            <a:r>
              <a:rPr lang="es-MX" sz="2200" b="1" dirty="0" smtClean="0"/>
              <a:t>Fotos de Avances de Obra en Municipios </a:t>
            </a:r>
            <a:endParaRPr lang="es-ES" sz="2200" b="1" dirty="0"/>
          </a:p>
        </p:txBody>
      </p:sp>
    </p:spTree>
    <p:extLst>
      <p:ext uri="{BB962C8B-B14F-4D97-AF65-F5344CB8AC3E}">
        <p14:creationId xmlns="" xmlns:p14="http://schemas.microsoft.com/office/powerpoint/2010/main" val="359025239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p:nvPr/>
        </p:nvSpPr>
        <p:spPr>
          <a:xfrm>
            <a:off x="0" y="928672"/>
            <a:ext cx="2285984" cy="285752"/>
          </a:xfrm>
          <a:prstGeom prst="rect">
            <a:avLst/>
          </a:prstGeom>
          <a:gradFill flip="none" rotWithShape="1">
            <a:gsLst>
              <a:gs pos="0">
                <a:srgbClr val="C00000">
                  <a:shade val="30000"/>
                  <a:satMod val="115000"/>
                </a:srgbClr>
              </a:gs>
              <a:gs pos="50000">
                <a:srgbClr val="C00000">
                  <a:shade val="67500"/>
                  <a:satMod val="115000"/>
                </a:srgbClr>
              </a:gs>
              <a:gs pos="100000">
                <a:srgbClr val="C00000">
                  <a:shade val="100000"/>
                  <a:satMod val="115000"/>
                </a:srgb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
        <p:nvSpPr>
          <p:cNvPr id="5" name="4 Rectángulo"/>
          <p:cNvSpPr/>
          <p:nvPr/>
        </p:nvSpPr>
        <p:spPr>
          <a:xfrm>
            <a:off x="2214550" y="928672"/>
            <a:ext cx="928695" cy="285752"/>
          </a:xfrm>
          <a:prstGeom prst="rect">
            <a:avLst/>
          </a:prstGeom>
          <a:gradFill flip="none" rotWithShape="1">
            <a:gsLst>
              <a:gs pos="0">
                <a:schemeClr val="bg1">
                  <a:lumMod val="50000"/>
                  <a:shade val="30000"/>
                  <a:satMod val="115000"/>
                </a:schemeClr>
              </a:gs>
              <a:gs pos="50000">
                <a:schemeClr val="bg1">
                  <a:lumMod val="50000"/>
                  <a:shade val="67500"/>
                  <a:satMod val="115000"/>
                </a:schemeClr>
              </a:gs>
              <a:gs pos="100000">
                <a:schemeClr val="bg1">
                  <a:lumMod val="50000"/>
                  <a:shade val="100000"/>
                  <a:satMod val="115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
        <p:nvSpPr>
          <p:cNvPr id="6" name="5 Rectángulo"/>
          <p:cNvSpPr/>
          <p:nvPr/>
        </p:nvSpPr>
        <p:spPr>
          <a:xfrm>
            <a:off x="3143243" y="928672"/>
            <a:ext cx="714380" cy="285752"/>
          </a:xfrm>
          <a:prstGeom prst="rect">
            <a:avLst/>
          </a:prstGeom>
          <a:gradFill flip="none" rotWithShape="1">
            <a:gsLst>
              <a:gs pos="0">
                <a:schemeClr val="bg1">
                  <a:lumMod val="75000"/>
                  <a:shade val="30000"/>
                  <a:satMod val="115000"/>
                </a:schemeClr>
              </a:gs>
              <a:gs pos="50000">
                <a:schemeClr val="bg1">
                  <a:lumMod val="75000"/>
                  <a:shade val="67500"/>
                  <a:satMod val="115000"/>
                </a:schemeClr>
              </a:gs>
              <a:gs pos="100000">
                <a:schemeClr val="bg1">
                  <a:lumMod val="75000"/>
                  <a:shade val="100000"/>
                  <a:satMod val="115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
        <p:nvSpPr>
          <p:cNvPr id="7" name="6 Rectángulo"/>
          <p:cNvSpPr/>
          <p:nvPr/>
        </p:nvSpPr>
        <p:spPr>
          <a:xfrm>
            <a:off x="3857623" y="928672"/>
            <a:ext cx="5286380" cy="71438"/>
          </a:xfrm>
          <a:prstGeom prst="rect">
            <a:avLst/>
          </a:prstGeom>
          <a:gradFill flip="none" rotWithShape="1">
            <a:gsLst>
              <a:gs pos="0">
                <a:schemeClr val="bg1">
                  <a:lumMod val="75000"/>
                  <a:shade val="30000"/>
                  <a:satMod val="115000"/>
                </a:schemeClr>
              </a:gs>
              <a:gs pos="50000">
                <a:schemeClr val="bg1">
                  <a:lumMod val="75000"/>
                  <a:shade val="67500"/>
                  <a:satMod val="115000"/>
                </a:schemeClr>
              </a:gs>
              <a:gs pos="100000">
                <a:schemeClr val="bg1">
                  <a:lumMod val="75000"/>
                  <a:shade val="100000"/>
                  <a:satMod val="115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grpSp>
        <p:nvGrpSpPr>
          <p:cNvPr id="2" name="7 Grupo"/>
          <p:cNvGrpSpPr/>
          <p:nvPr/>
        </p:nvGrpSpPr>
        <p:grpSpPr>
          <a:xfrm flipH="1">
            <a:off x="0" y="6525345"/>
            <a:ext cx="9144000" cy="332680"/>
            <a:chOff x="1928858" y="928670"/>
            <a:chExt cx="7215142" cy="285752"/>
          </a:xfrm>
        </p:grpSpPr>
        <p:sp>
          <p:nvSpPr>
            <p:cNvPr id="9" name="8 Rectángulo"/>
            <p:cNvSpPr/>
            <p:nvPr/>
          </p:nvSpPr>
          <p:spPr>
            <a:xfrm>
              <a:off x="1928858" y="928670"/>
              <a:ext cx="2285984" cy="285752"/>
            </a:xfrm>
            <a:prstGeom prst="rect">
              <a:avLst/>
            </a:prstGeom>
            <a:gradFill flip="none" rotWithShape="1">
              <a:gsLst>
                <a:gs pos="0">
                  <a:srgbClr val="C00000">
                    <a:shade val="30000"/>
                    <a:satMod val="115000"/>
                  </a:srgbClr>
                </a:gs>
                <a:gs pos="50000">
                  <a:srgbClr val="C00000">
                    <a:shade val="67500"/>
                    <a:satMod val="115000"/>
                  </a:srgbClr>
                </a:gs>
                <a:gs pos="100000">
                  <a:srgbClr val="C00000">
                    <a:shade val="100000"/>
                    <a:satMod val="115000"/>
                  </a:srgb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
          <p:nvSpPr>
            <p:cNvPr id="12" name="11 Rectángulo"/>
            <p:cNvSpPr/>
            <p:nvPr/>
          </p:nvSpPr>
          <p:spPr>
            <a:xfrm>
              <a:off x="4143404" y="928670"/>
              <a:ext cx="928694" cy="285752"/>
            </a:xfrm>
            <a:prstGeom prst="rect">
              <a:avLst/>
            </a:prstGeom>
            <a:gradFill flip="none" rotWithShape="1">
              <a:gsLst>
                <a:gs pos="0">
                  <a:schemeClr val="bg1">
                    <a:lumMod val="50000"/>
                    <a:shade val="30000"/>
                    <a:satMod val="115000"/>
                  </a:schemeClr>
                </a:gs>
                <a:gs pos="50000">
                  <a:schemeClr val="bg1">
                    <a:lumMod val="50000"/>
                    <a:shade val="67500"/>
                    <a:satMod val="115000"/>
                  </a:schemeClr>
                </a:gs>
                <a:gs pos="100000">
                  <a:schemeClr val="bg1">
                    <a:lumMod val="50000"/>
                    <a:shade val="100000"/>
                    <a:satMod val="115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
          <p:nvSpPr>
            <p:cNvPr id="13" name="12 Rectángulo"/>
            <p:cNvSpPr/>
            <p:nvPr/>
          </p:nvSpPr>
          <p:spPr>
            <a:xfrm>
              <a:off x="5072098" y="928670"/>
              <a:ext cx="714380" cy="285752"/>
            </a:xfrm>
            <a:prstGeom prst="rect">
              <a:avLst/>
            </a:prstGeom>
            <a:gradFill flip="none" rotWithShape="1">
              <a:gsLst>
                <a:gs pos="0">
                  <a:schemeClr val="bg1">
                    <a:lumMod val="75000"/>
                    <a:shade val="30000"/>
                    <a:satMod val="115000"/>
                  </a:schemeClr>
                </a:gs>
                <a:gs pos="50000">
                  <a:schemeClr val="bg1">
                    <a:lumMod val="75000"/>
                    <a:shade val="67500"/>
                    <a:satMod val="115000"/>
                  </a:schemeClr>
                </a:gs>
                <a:gs pos="100000">
                  <a:schemeClr val="bg1">
                    <a:lumMod val="75000"/>
                    <a:shade val="100000"/>
                    <a:satMod val="115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
          <p:nvSpPr>
            <p:cNvPr id="14" name="13 Rectángulo"/>
            <p:cNvSpPr/>
            <p:nvPr/>
          </p:nvSpPr>
          <p:spPr>
            <a:xfrm>
              <a:off x="5786478" y="928670"/>
              <a:ext cx="3357522" cy="71438"/>
            </a:xfrm>
            <a:prstGeom prst="rect">
              <a:avLst/>
            </a:prstGeom>
            <a:gradFill flip="none" rotWithShape="1">
              <a:gsLst>
                <a:gs pos="0">
                  <a:schemeClr val="bg1">
                    <a:lumMod val="75000"/>
                    <a:shade val="30000"/>
                    <a:satMod val="115000"/>
                  </a:schemeClr>
                </a:gs>
                <a:gs pos="50000">
                  <a:schemeClr val="bg1">
                    <a:lumMod val="75000"/>
                    <a:shade val="67500"/>
                    <a:satMod val="115000"/>
                  </a:schemeClr>
                </a:gs>
                <a:gs pos="100000">
                  <a:schemeClr val="bg1">
                    <a:lumMod val="75000"/>
                    <a:shade val="100000"/>
                    <a:satMod val="115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grpSp>
      <p:pic>
        <p:nvPicPr>
          <p:cNvPr id="15" name="Picture 1" descr="C:\Documents and Settings\GLADYS\Escritorio\calvario\INFORMACIÓN EQUIPO DE CÓMPUTO (ENTREGA-RECEPCIÓN)IPROVIPE\IJALVI\Logos\Logo instituto bienestar 2.png"/>
          <p:cNvPicPr>
            <a:picLocks noChangeAspect="1" noChangeArrowheads="1"/>
          </p:cNvPicPr>
          <p:nvPr/>
        </p:nvPicPr>
        <p:blipFill>
          <a:blip r:embed="rId2" cstate="print"/>
          <a:srcRect/>
          <a:stretch>
            <a:fillRect/>
          </a:stretch>
        </p:blipFill>
        <p:spPr bwMode="auto">
          <a:xfrm>
            <a:off x="-180528" y="-27384"/>
            <a:ext cx="2581330" cy="720080"/>
          </a:xfrm>
          <a:prstGeom prst="rect">
            <a:avLst/>
          </a:prstGeom>
          <a:noFill/>
        </p:spPr>
      </p:pic>
      <p:pic>
        <p:nvPicPr>
          <p:cNvPr id="11266" name="Picture 2" descr="C:\Users\Oscar Alvarado\Desktop\IPROVIPE 2\AUTO PRODUCCION 2017\fotos de avances\avance 9.jpg"/>
          <p:cNvPicPr>
            <a:picLocks noChangeAspect="1" noChangeArrowheads="1"/>
          </p:cNvPicPr>
          <p:nvPr/>
        </p:nvPicPr>
        <p:blipFill>
          <a:blip r:embed="rId3" cstate="print"/>
          <a:srcRect/>
          <a:stretch>
            <a:fillRect/>
          </a:stretch>
        </p:blipFill>
        <p:spPr bwMode="auto">
          <a:xfrm>
            <a:off x="204192" y="1268760"/>
            <a:ext cx="3287688" cy="2465766"/>
          </a:xfrm>
          <a:prstGeom prst="rect">
            <a:avLst/>
          </a:prstGeom>
          <a:noFill/>
        </p:spPr>
      </p:pic>
      <p:pic>
        <p:nvPicPr>
          <p:cNvPr id="11267" name="Picture 3" descr="C:\Users\Oscar Alvarado\Desktop\IPROVIPE 2\AUTO PRODUCCION 2017\fotos de avances\avance 10.jpg"/>
          <p:cNvPicPr>
            <a:picLocks noChangeAspect="1" noChangeArrowheads="1"/>
          </p:cNvPicPr>
          <p:nvPr/>
        </p:nvPicPr>
        <p:blipFill>
          <a:blip r:embed="rId4" cstate="print"/>
          <a:srcRect/>
          <a:stretch>
            <a:fillRect/>
          </a:stretch>
        </p:blipFill>
        <p:spPr bwMode="auto">
          <a:xfrm>
            <a:off x="5076056" y="1196752"/>
            <a:ext cx="3383699" cy="2537774"/>
          </a:xfrm>
          <a:prstGeom prst="rect">
            <a:avLst/>
          </a:prstGeom>
          <a:noFill/>
        </p:spPr>
      </p:pic>
      <p:pic>
        <p:nvPicPr>
          <p:cNvPr id="11268" name="Picture 4" descr="C:\Users\Oscar Alvarado\Desktop\IPROVIPE 2\AUTO PRODUCCION 2017\fotos de avances\avance 11.jpg"/>
          <p:cNvPicPr>
            <a:picLocks noChangeAspect="1" noChangeArrowheads="1"/>
          </p:cNvPicPr>
          <p:nvPr/>
        </p:nvPicPr>
        <p:blipFill>
          <a:blip r:embed="rId5" cstate="print"/>
          <a:srcRect/>
          <a:stretch>
            <a:fillRect/>
          </a:stretch>
        </p:blipFill>
        <p:spPr bwMode="auto">
          <a:xfrm>
            <a:off x="251520" y="3933056"/>
            <a:ext cx="3360373" cy="2520280"/>
          </a:xfrm>
          <a:prstGeom prst="rect">
            <a:avLst/>
          </a:prstGeom>
          <a:noFill/>
        </p:spPr>
      </p:pic>
      <p:pic>
        <p:nvPicPr>
          <p:cNvPr id="11269" name="Picture 5" descr="C:\Users\Oscar Alvarado\Desktop\IPROVIPE 2\AUTO PRODUCCION 2017\fotos de avances\avance 12.jpg"/>
          <p:cNvPicPr>
            <a:picLocks noChangeAspect="1" noChangeArrowheads="1"/>
          </p:cNvPicPr>
          <p:nvPr/>
        </p:nvPicPr>
        <p:blipFill>
          <a:blip r:embed="rId6" cstate="print"/>
          <a:srcRect/>
          <a:stretch>
            <a:fillRect/>
          </a:stretch>
        </p:blipFill>
        <p:spPr bwMode="auto">
          <a:xfrm>
            <a:off x="5052053" y="3933056"/>
            <a:ext cx="3264363" cy="2448272"/>
          </a:xfrm>
          <a:prstGeom prst="rect">
            <a:avLst/>
          </a:prstGeom>
          <a:noFill/>
        </p:spPr>
      </p:pic>
      <p:sp>
        <p:nvSpPr>
          <p:cNvPr id="16" name="15 CuadroTexto"/>
          <p:cNvSpPr txBox="1"/>
          <p:nvPr/>
        </p:nvSpPr>
        <p:spPr>
          <a:xfrm>
            <a:off x="3419872" y="476672"/>
            <a:ext cx="5724128" cy="430887"/>
          </a:xfrm>
          <a:prstGeom prst="rect">
            <a:avLst/>
          </a:prstGeom>
          <a:noFill/>
        </p:spPr>
        <p:txBody>
          <a:bodyPr wrap="square" rtlCol="0">
            <a:spAutoFit/>
          </a:bodyPr>
          <a:lstStyle/>
          <a:p>
            <a:pPr algn="ctr"/>
            <a:r>
              <a:rPr lang="es-MX" sz="2200" b="1" dirty="0" smtClean="0"/>
              <a:t>Fotos de Avances de Obra en Municipios </a:t>
            </a:r>
            <a:endParaRPr lang="es-ES" sz="2200" b="1"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p:nvPr/>
        </p:nvSpPr>
        <p:spPr>
          <a:xfrm>
            <a:off x="0" y="335656"/>
            <a:ext cx="2285984" cy="285752"/>
          </a:xfrm>
          <a:prstGeom prst="rect">
            <a:avLst/>
          </a:prstGeom>
          <a:gradFill flip="none" rotWithShape="1">
            <a:gsLst>
              <a:gs pos="0">
                <a:srgbClr val="C00000">
                  <a:shade val="30000"/>
                  <a:satMod val="115000"/>
                </a:srgbClr>
              </a:gs>
              <a:gs pos="50000">
                <a:srgbClr val="C00000">
                  <a:shade val="67500"/>
                  <a:satMod val="115000"/>
                </a:srgbClr>
              </a:gs>
              <a:gs pos="100000">
                <a:srgbClr val="C00000">
                  <a:shade val="100000"/>
                  <a:satMod val="115000"/>
                </a:srgb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
        <p:nvSpPr>
          <p:cNvPr id="5" name="4 Rectángulo"/>
          <p:cNvSpPr/>
          <p:nvPr/>
        </p:nvSpPr>
        <p:spPr>
          <a:xfrm>
            <a:off x="2214550" y="335656"/>
            <a:ext cx="928695" cy="285752"/>
          </a:xfrm>
          <a:prstGeom prst="rect">
            <a:avLst/>
          </a:prstGeom>
          <a:gradFill flip="none" rotWithShape="1">
            <a:gsLst>
              <a:gs pos="0">
                <a:schemeClr val="bg1">
                  <a:lumMod val="50000"/>
                  <a:shade val="30000"/>
                  <a:satMod val="115000"/>
                </a:schemeClr>
              </a:gs>
              <a:gs pos="50000">
                <a:schemeClr val="bg1">
                  <a:lumMod val="50000"/>
                  <a:shade val="67500"/>
                  <a:satMod val="115000"/>
                </a:schemeClr>
              </a:gs>
              <a:gs pos="100000">
                <a:schemeClr val="bg1">
                  <a:lumMod val="50000"/>
                  <a:shade val="100000"/>
                  <a:satMod val="115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
        <p:nvSpPr>
          <p:cNvPr id="6" name="5 Rectángulo"/>
          <p:cNvSpPr/>
          <p:nvPr/>
        </p:nvSpPr>
        <p:spPr>
          <a:xfrm>
            <a:off x="3143243" y="335656"/>
            <a:ext cx="714380" cy="285752"/>
          </a:xfrm>
          <a:prstGeom prst="rect">
            <a:avLst/>
          </a:prstGeom>
          <a:gradFill flip="none" rotWithShape="1">
            <a:gsLst>
              <a:gs pos="0">
                <a:schemeClr val="bg1">
                  <a:lumMod val="75000"/>
                  <a:shade val="30000"/>
                  <a:satMod val="115000"/>
                </a:schemeClr>
              </a:gs>
              <a:gs pos="50000">
                <a:schemeClr val="bg1">
                  <a:lumMod val="75000"/>
                  <a:shade val="67500"/>
                  <a:satMod val="115000"/>
                </a:schemeClr>
              </a:gs>
              <a:gs pos="100000">
                <a:schemeClr val="bg1">
                  <a:lumMod val="75000"/>
                  <a:shade val="100000"/>
                  <a:satMod val="115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
        <p:nvSpPr>
          <p:cNvPr id="7" name="6 Rectángulo"/>
          <p:cNvSpPr/>
          <p:nvPr/>
        </p:nvSpPr>
        <p:spPr>
          <a:xfrm>
            <a:off x="3857623" y="335656"/>
            <a:ext cx="5286380" cy="71438"/>
          </a:xfrm>
          <a:prstGeom prst="rect">
            <a:avLst/>
          </a:prstGeom>
          <a:gradFill flip="none" rotWithShape="1">
            <a:gsLst>
              <a:gs pos="0">
                <a:schemeClr val="bg1">
                  <a:lumMod val="75000"/>
                  <a:shade val="30000"/>
                  <a:satMod val="115000"/>
                </a:schemeClr>
              </a:gs>
              <a:gs pos="50000">
                <a:schemeClr val="bg1">
                  <a:lumMod val="75000"/>
                  <a:shade val="67500"/>
                  <a:satMod val="115000"/>
                </a:schemeClr>
              </a:gs>
              <a:gs pos="100000">
                <a:schemeClr val="bg1">
                  <a:lumMod val="75000"/>
                  <a:shade val="100000"/>
                  <a:satMod val="115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
        <p:nvSpPr>
          <p:cNvPr id="9" name="8 Rectángulo"/>
          <p:cNvSpPr/>
          <p:nvPr/>
        </p:nvSpPr>
        <p:spPr>
          <a:xfrm>
            <a:off x="-612576" y="3246656"/>
            <a:ext cx="10225136" cy="892552"/>
          </a:xfrm>
          <a:prstGeom prst="rect">
            <a:avLst/>
          </a:prstGeom>
        </p:spPr>
        <p:txBody>
          <a:bodyPr wrap="square">
            <a:spAutoFit/>
          </a:bodyPr>
          <a:lstStyle/>
          <a:p>
            <a:pPr algn="ctr"/>
            <a:r>
              <a:rPr lang="es-MX" sz="2600" b="1" dirty="0" smtClean="0">
                <a:solidFill>
                  <a:schemeClr val="tx1">
                    <a:lumMod val="75000"/>
                    <a:lumOff val="25000"/>
                  </a:schemeClr>
                </a:solidFill>
              </a:rPr>
              <a:t>PROGRAMA MEJORAMIENTO DE VIVIENDA “JALISCO, SI PINTA” MODALIDAD VIVIENDA PLURIFAMILIAR VERTICAL-HORIZONTAL</a:t>
            </a:r>
            <a:endParaRPr lang="es-ES" sz="2600" b="1" dirty="0">
              <a:solidFill>
                <a:schemeClr val="tx1">
                  <a:lumMod val="75000"/>
                  <a:lumOff val="25000"/>
                </a:schemeClr>
              </a:solidFill>
            </a:endParaRPr>
          </a:p>
        </p:txBody>
      </p:sp>
      <p:grpSp>
        <p:nvGrpSpPr>
          <p:cNvPr id="2" name="15 Grupo"/>
          <p:cNvGrpSpPr/>
          <p:nvPr/>
        </p:nvGrpSpPr>
        <p:grpSpPr>
          <a:xfrm flipH="1">
            <a:off x="0" y="6525345"/>
            <a:ext cx="9144000" cy="332680"/>
            <a:chOff x="1928858" y="928670"/>
            <a:chExt cx="7215142" cy="285752"/>
          </a:xfrm>
        </p:grpSpPr>
        <p:sp>
          <p:nvSpPr>
            <p:cNvPr id="17" name="16 Rectángulo"/>
            <p:cNvSpPr/>
            <p:nvPr/>
          </p:nvSpPr>
          <p:spPr>
            <a:xfrm>
              <a:off x="1928858" y="928670"/>
              <a:ext cx="2285984" cy="285752"/>
            </a:xfrm>
            <a:prstGeom prst="rect">
              <a:avLst/>
            </a:prstGeom>
            <a:gradFill flip="none" rotWithShape="1">
              <a:gsLst>
                <a:gs pos="0">
                  <a:srgbClr val="C00000">
                    <a:shade val="30000"/>
                    <a:satMod val="115000"/>
                  </a:srgbClr>
                </a:gs>
                <a:gs pos="50000">
                  <a:srgbClr val="C00000">
                    <a:shade val="67500"/>
                    <a:satMod val="115000"/>
                  </a:srgbClr>
                </a:gs>
                <a:gs pos="100000">
                  <a:srgbClr val="C00000">
                    <a:shade val="100000"/>
                    <a:satMod val="115000"/>
                  </a:srgb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
          <p:nvSpPr>
            <p:cNvPr id="18" name="17 Rectángulo"/>
            <p:cNvSpPr/>
            <p:nvPr/>
          </p:nvSpPr>
          <p:spPr>
            <a:xfrm>
              <a:off x="4143404" y="928670"/>
              <a:ext cx="928694" cy="285752"/>
            </a:xfrm>
            <a:prstGeom prst="rect">
              <a:avLst/>
            </a:prstGeom>
            <a:gradFill flip="none" rotWithShape="1">
              <a:gsLst>
                <a:gs pos="0">
                  <a:schemeClr val="bg1">
                    <a:lumMod val="50000"/>
                    <a:shade val="30000"/>
                    <a:satMod val="115000"/>
                  </a:schemeClr>
                </a:gs>
                <a:gs pos="50000">
                  <a:schemeClr val="bg1">
                    <a:lumMod val="50000"/>
                    <a:shade val="67500"/>
                    <a:satMod val="115000"/>
                  </a:schemeClr>
                </a:gs>
                <a:gs pos="100000">
                  <a:schemeClr val="bg1">
                    <a:lumMod val="50000"/>
                    <a:shade val="100000"/>
                    <a:satMod val="115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
          <p:nvSpPr>
            <p:cNvPr id="19" name="18 Rectángulo"/>
            <p:cNvSpPr/>
            <p:nvPr/>
          </p:nvSpPr>
          <p:spPr>
            <a:xfrm>
              <a:off x="5072098" y="928670"/>
              <a:ext cx="714380" cy="285752"/>
            </a:xfrm>
            <a:prstGeom prst="rect">
              <a:avLst/>
            </a:prstGeom>
            <a:gradFill flip="none" rotWithShape="1">
              <a:gsLst>
                <a:gs pos="0">
                  <a:schemeClr val="bg1">
                    <a:lumMod val="75000"/>
                    <a:shade val="30000"/>
                    <a:satMod val="115000"/>
                  </a:schemeClr>
                </a:gs>
                <a:gs pos="50000">
                  <a:schemeClr val="bg1">
                    <a:lumMod val="75000"/>
                    <a:shade val="67500"/>
                    <a:satMod val="115000"/>
                  </a:schemeClr>
                </a:gs>
                <a:gs pos="100000">
                  <a:schemeClr val="bg1">
                    <a:lumMod val="75000"/>
                    <a:shade val="100000"/>
                    <a:satMod val="115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
          <p:nvSpPr>
            <p:cNvPr id="20" name="19 Rectángulo"/>
            <p:cNvSpPr/>
            <p:nvPr/>
          </p:nvSpPr>
          <p:spPr>
            <a:xfrm>
              <a:off x="5786478" y="928670"/>
              <a:ext cx="3357522" cy="71438"/>
            </a:xfrm>
            <a:prstGeom prst="rect">
              <a:avLst/>
            </a:prstGeom>
            <a:gradFill flip="none" rotWithShape="1">
              <a:gsLst>
                <a:gs pos="0">
                  <a:schemeClr val="bg1">
                    <a:lumMod val="75000"/>
                    <a:shade val="30000"/>
                    <a:satMod val="115000"/>
                  </a:schemeClr>
                </a:gs>
                <a:gs pos="50000">
                  <a:schemeClr val="bg1">
                    <a:lumMod val="75000"/>
                    <a:shade val="67500"/>
                    <a:satMod val="115000"/>
                  </a:schemeClr>
                </a:gs>
                <a:gs pos="100000">
                  <a:schemeClr val="bg1">
                    <a:lumMod val="75000"/>
                    <a:shade val="100000"/>
                    <a:satMod val="115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grpSp>
      <p:pic>
        <p:nvPicPr>
          <p:cNvPr id="14" name="Picture 1" descr="C:\Documents and Settings\GLADYS\Escritorio\calvario\INFORMACIÓN EQUIPO DE CÓMPUTO (ENTREGA-RECEPCIÓN)IPROVIPE\IJALVI\Logos\Logo instituto bienestar 2.png"/>
          <p:cNvPicPr>
            <a:picLocks noChangeAspect="1" noChangeArrowheads="1"/>
          </p:cNvPicPr>
          <p:nvPr/>
        </p:nvPicPr>
        <p:blipFill>
          <a:blip r:embed="rId2" cstate="print"/>
          <a:srcRect/>
          <a:stretch>
            <a:fillRect/>
          </a:stretch>
        </p:blipFill>
        <p:spPr bwMode="auto">
          <a:xfrm>
            <a:off x="1619672" y="1268760"/>
            <a:ext cx="5937056" cy="1656183"/>
          </a:xfrm>
          <a:prstGeom prst="rect">
            <a:avLst/>
          </a:prstGeom>
          <a:noFill/>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p:nvPr/>
        </p:nvSpPr>
        <p:spPr>
          <a:xfrm>
            <a:off x="0" y="928672"/>
            <a:ext cx="2285984" cy="285752"/>
          </a:xfrm>
          <a:prstGeom prst="rect">
            <a:avLst/>
          </a:prstGeom>
          <a:gradFill flip="none" rotWithShape="1">
            <a:gsLst>
              <a:gs pos="0">
                <a:srgbClr val="C00000">
                  <a:shade val="30000"/>
                  <a:satMod val="115000"/>
                </a:srgbClr>
              </a:gs>
              <a:gs pos="50000">
                <a:srgbClr val="C00000">
                  <a:shade val="67500"/>
                  <a:satMod val="115000"/>
                </a:srgbClr>
              </a:gs>
              <a:gs pos="100000">
                <a:srgbClr val="C00000">
                  <a:shade val="100000"/>
                  <a:satMod val="115000"/>
                </a:srgb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
        <p:nvSpPr>
          <p:cNvPr id="5" name="4 Rectángulo"/>
          <p:cNvSpPr/>
          <p:nvPr/>
        </p:nvSpPr>
        <p:spPr>
          <a:xfrm>
            <a:off x="2214550" y="928672"/>
            <a:ext cx="928695" cy="285752"/>
          </a:xfrm>
          <a:prstGeom prst="rect">
            <a:avLst/>
          </a:prstGeom>
          <a:gradFill flip="none" rotWithShape="1">
            <a:gsLst>
              <a:gs pos="0">
                <a:schemeClr val="bg1">
                  <a:lumMod val="50000"/>
                  <a:shade val="30000"/>
                  <a:satMod val="115000"/>
                </a:schemeClr>
              </a:gs>
              <a:gs pos="50000">
                <a:schemeClr val="bg1">
                  <a:lumMod val="50000"/>
                  <a:shade val="67500"/>
                  <a:satMod val="115000"/>
                </a:schemeClr>
              </a:gs>
              <a:gs pos="100000">
                <a:schemeClr val="bg1">
                  <a:lumMod val="50000"/>
                  <a:shade val="100000"/>
                  <a:satMod val="115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
        <p:nvSpPr>
          <p:cNvPr id="6" name="5 Rectángulo"/>
          <p:cNvSpPr/>
          <p:nvPr/>
        </p:nvSpPr>
        <p:spPr>
          <a:xfrm>
            <a:off x="3143243" y="928672"/>
            <a:ext cx="714380" cy="285752"/>
          </a:xfrm>
          <a:prstGeom prst="rect">
            <a:avLst/>
          </a:prstGeom>
          <a:gradFill flip="none" rotWithShape="1">
            <a:gsLst>
              <a:gs pos="0">
                <a:schemeClr val="bg1">
                  <a:lumMod val="75000"/>
                  <a:shade val="30000"/>
                  <a:satMod val="115000"/>
                </a:schemeClr>
              </a:gs>
              <a:gs pos="50000">
                <a:schemeClr val="bg1">
                  <a:lumMod val="75000"/>
                  <a:shade val="67500"/>
                  <a:satMod val="115000"/>
                </a:schemeClr>
              </a:gs>
              <a:gs pos="100000">
                <a:schemeClr val="bg1">
                  <a:lumMod val="75000"/>
                  <a:shade val="100000"/>
                  <a:satMod val="115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
        <p:nvSpPr>
          <p:cNvPr id="7" name="6 Rectángulo"/>
          <p:cNvSpPr/>
          <p:nvPr/>
        </p:nvSpPr>
        <p:spPr>
          <a:xfrm>
            <a:off x="3857623" y="928672"/>
            <a:ext cx="5286380" cy="71438"/>
          </a:xfrm>
          <a:prstGeom prst="rect">
            <a:avLst/>
          </a:prstGeom>
          <a:gradFill flip="none" rotWithShape="1">
            <a:gsLst>
              <a:gs pos="0">
                <a:schemeClr val="bg1">
                  <a:lumMod val="75000"/>
                  <a:shade val="30000"/>
                  <a:satMod val="115000"/>
                </a:schemeClr>
              </a:gs>
              <a:gs pos="50000">
                <a:schemeClr val="bg1">
                  <a:lumMod val="75000"/>
                  <a:shade val="67500"/>
                  <a:satMod val="115000"/>
                </a:schemeClr>
              </a:gs>
              <a:gs pos="100000">
                <a:schemeClr val="bg1">
                  <a:lumMod val="75000"/>
                  <a:shade val="100000"/>
                  <a:satMod val="115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grpSp>
        <p:nvGrpSpPr>
          <p:cNvPr id="2" name="7 Grupo"/>
          <p:cNvGrpSpPr/>
          <p:nvPr/>
        </p:nvGrpSpPr>
        <p:grpSpPr>
          <a:xfrm flipH="1">
            <a:off x="0" y="6525345"/>
            <a:ext cx="9144000" cy="332680"/>
            <a:chOff x="1928858" y="928670"/>
            <a:chExt cx="7215142" cy="285752"/>
          </a:xfrm>
        </p:grpSpPr>
        <p:sp>
          <p:nvSpPr>
            <p:cNvPr id="9" name="8 Rectángulo"/>
            <p:cNvSpPr/>
            <p:nvPr/>
          </p:nvSpPr>
          <p:spPr>
            <a:xfrm>
              <a:off x="1928858" y="928670"/>
              <a:ext cx="2285984" cy="285752"/>
            </a:xfrm>
            <a:prstGeom prst="rect">
              <a:avLst/>
            </a:prstGeom>
            <a:gradFill flip="none" rotWithShape="1">
              <a:gsLst>
                <a:gs pos="0">
                  <a:srgbClr val="C00000">
                    <a:shade val="30000"/>
                    <a:satMod val="115000"/>
                  </a:srgbClr>
                </a:gs>
                <a:gs pos="50000">
                  <a:srgbClr val="C00000">
                    <a:shade val="67500"/>
                    <a:satMod val="115000"/>
                  </a:srgbClr>
                </a:gs>
                <a:gs pos="100000">
                  <a:srgbClr val="C00000">
                    <a:shade val="100000"/>
                    <a:satMod val="115000"/>
                  </a:srgb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
          <p:nvSpPr>
            <p:cNvPr id="12" name="11 Rectángulo"/>
            <p:cNvSpPr/>
            <p:nvPr/>
          </p:nvSpPr>
          <p:spPr>
            <a:xfrm>
              <a:off x="4143404" y="928670"/>
              <a:ext cx="928694" cy="285752"/>
            </a:xfrm>
            <a:prstGeom prst="rect">
              <a:avLst/>
            </a:prstGeom>
            <a:gradFill flip="none" rotWithShape="1">
              <a:gsLst>
                <a:gs pos="0">
                  <a:schemeClr val="bg1">
                    <a:lumMod val="50000"/>
                    <a:shade val="30000"/>
                    <a:satMod val="115000"/>
                  </a:schemeClr>
                </a:gs>
                <a:gs pos="50000">
                  <a:schemeClr val="bg1">
                    <a:lumMod val="50000"/>
                    <a:shade val="67500"/>
                    <a:satMod val="115000"/>
                  </a:schemeClr>
                </a:gs>
                <a:gs pos="100000">
                  <a:schemeClr val="bg1">
                    <a:lumMod val="50000"/>
                    <a:shade val="100000"/>
                    <a:satMod val="115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
          <p:nvSpPr>
            <p:cNvPr id="13" name="12 Rectángulo"/>
            <p:cNvSpPr/>
            <p:nvPr/>
          </p:nvSpPr>
          <p:spPr>
            <a:xfrm>
              <a:off x="5072098" y="928670"/>
              <a:ext cx="714380" cy="285752"/>
            </a:xfrm>
            <a:prstGeom prst="rect">
              <a:avLst/>
            </a:prstGeom>
            <a:gradFill flip="none" rotWithShape="1">
              <a:gsLst>
                <a:gs pos="0">
                  <a:schemeClr val="bg1">
                    <a:lumMod val="75000"/>
                    <a:shade val="30000"/>
                    <a:satMod val="115000"/>
                  </a:schemeClr>
                </a:gs>
                <a:gs pos="50000">
                  <a:schemeClr val="bg1">
                    <a:lumMod val="75000"/>
                    <a:shade val="67500"/>
                    <a:satMod val="115000"/>
                  </a:schemeClr>
                </a:gs>
                <a:gs pos="100000">
                  <a:schemeClr val="bg1">
                    <a:lumMod val="75000"/>
                    <a:shade val="100000"/>
                    <a:satMod val="115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
          <p:nvSpPr>
            <p:cNvPr id="14" name="13 Rectángulo"/>
            <p:cNvSpPr/>
            <p:nvPr/>
          </p:nvSpPr>
          <p:spPr>
            <a:xfrm>
              <a:off x="5786478" y="928670"/>
              <a:ext cx="3357522" cy="71438"/>
            </a:xfrm>
            <a:prstGeom prst="rect">
              <a:avLst/>
            </a:prstGeom>
            <a:gradFill flip="none" rotWithShape="1">
              <a:gsLst>
                <a:gs pos="0">
                  <a:schemeClr val="bg1">
                    <a:lumMod val="75000"/>
                    <a:shade val="30000"/>
                    <a:satMod val="115000"/>
                  </a:schemeClr>
                </a:gs>
                <a:gs pos="50000">
                  <a:schemeClr val="bg1">
                    <a:lumMod val="75000"/>
                    <a:shade val="67500"/>
                    <a:satMod val="115000"/>
                  </a:schemeClr>
                </a:gs>
                <a:gs pos="100000">
                  <a:schemeClr val="bg1">
                    <a:lumMod val="75000"/>
                    <a:shade val="100000"/>
                    <a:satMod val="115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grpSp>
      <p:pic>
        <p:nvPicPr>
          <p:cNvPr id="15" name="Picture 1" descr="C:\Documents and Settings\GLADYS\Escritorio\calvario\INFORMACIÓN EQUIPO DE CÓMPUTO (ENTREGA-RECEPCIÓN)IPROVIPE\IJALVI\Logos\Logo instituto bienestar 2.png"/>
          <p:cNvPicPr>
            <a:picLocks noChangeAspect="1" noChangeArrowheads="1"/>
          </p:cNvPicPr>
          <p:nvPr/>
        </p:nvPicPr>
        <p:blipFill>
          <a:blip r:embed="rId2" cstate="print"/>
          <a:srcRect/>
          <a:stretch>
            <a:fillRect/>
          </a:stretch>
        </p:blipFill>
        <p:spPr bwMode="auto">
          <a:xfrm>
            <a:off x="-180528" y="-27384"/>
            <a:ext cx="2581330" cy="720080"/>
          </a:xfrm>
          <a:prstGeom prst="rect">
            <a:avLst/>
          </a:prstGeom>
          <a:noFill/>
        </p:spPr>
      </p:pic>
      <p:graphicFrame>
        <p:nvGraphicFramePr>
          <p:cNvPr id="16" name="15 Tabla"/>
          <p:cNvGraphicFramePr>
            <a:graphicFrameLocks noGrp="1"/>
          </p:cNvGraphicFramePr>
          <p:nvPr/>
        </p:nvGraphicFramePr>
        <p:xfrm>
          <a:off x="611560" y="1412776"/>
          <a:ext cx="8208913" cy="4824536"/>
        </p:xfrm>
        <a:graphic>
          <a:graphicData uri="http://schemas.openxmlformats.org/drawingml/2006/table">
            <a:tbl>
              <a:tblPr/>
              <a:tblGrid>
                <a:gridCol w="371312"/>
                <a:gridCol w="1068848"/>
                <a:gridCol w="936104"/>
                <a:gridCol w="936104"/>
                <a:gridCol w="1080120"/>
                <a:gridCol w="864096"/>
                <a:gridCol w="2952329"/>
              </a:tblGrid>
              <a:tr h="384285">
                <a:tc gridSpan="7">
                  <a:txBody>
                    <a:bodyPr/>
                    <a:lstStyle/>
                    <a:p>
                      <a:pPr algn="ctr" fontAlgn="ctr"/>
                      <a:r>
                        <a:rPr lang="es-MX" sz="1200" b="1" i="0" u="none" strike="noStrike" dirty="0">
                          <a:solidFill>
                            <a:srgbClr val="FFFFFF"/>
                          </a:solidFill>
                          <a:latin typeface="Calibri"/>
                        </a:rPr>
                        <a:t>RELACIÓN DE DESARROLLOS PARA EL PROGRAMA DE PINTURA "CORAZÓN URBANO 2017"</a:t>
                      </a:r>
                    </a:p>
                  </a:txBody>
                  <a:tcPr marL="8106" marR="8106" marT="810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0000"/>
                    </a:solidFill>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r>
              <a:tr h="713315">
                <a:tc>
                  <a:txBody>
                    <a:bodyPr/>
                    <a:lstStyle/>
                    <a:p>
                      <a:pPr algn="ctr" fontAlgn="ctr"/>
                      <a:r>
                        <a:rPr lang="es-MX" sz="1200" b="1" i="0" u="none" strike="noStrike" dirty="0">
                          <a:solidFill>
                            <a:srgbClr val="FFFFFF"/>
                          </a:solidFill>
                          <a:latin typeface="Calibri"/>
                        </a:rPr>
                        <a:t>No.</a:t>
                      </a:r>
                    </a:p>
                  </a:txBody>
                  <a:tcPr marL="8106" marR="8106" marT="810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5A5A5"/>
                    </a:solidFill>
                  </a:tcPr>
                </a:tc>
                <a:tc>
                  <a:txBody>
                    <a:bodyPr/>
                    <a:lstStyle/>
                    <a:p>
                      <a:pPr algn="ctr" fontAlgn="ctr"/>
                      <a:r>
                        <a:rPr lang="es-MX" sz="1200" b="1" i="0" u="none" strike="noStrike" dirty="0">
                          <a:solidFill>
                            <a:srgbClr val="FFFFFF"/>
                          </a:solidFill>
                          <a:latin typeface="Calibri"/>
                        </a:rPr>
                        <a:t>DESARROLLO</a:t>
                      </a:r>
                    </a:p>
                  </a:txBody>
                  <a:tcPr marL="8106" marR="8106" marT="810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5A5A5"/>
                    </a:solidFill>
                  </a:tcPr>
                </a:tc>
                <a:tc>
                  <a:txBody>
                    <a:bodyPr/>
                    <a:lstStyle/>
                    <a:p>
                      <a:pPr algn="ctr" fontAlgn="ctr"/>
                      <a:r>
                        <a:rPr lang="es-MX" sz="1200" b="1" i="0" u="none" strike="noStrike">
                          <a:solidFill>
                            <a:srgbClr val="FFFFFF"/>
                          </a:solidFill>
                          <a:latin typeface="Calibri"/>
                        </a:rPr>
                        <a:t>NO. DE MÓDULOS</a:t>
                      </a:r>
                    </a:p>
                  </a:txBody>
                  <a:tcPr marL="8106" marR="8106" marT="810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5A5A5"/>
                    </a:solidFill>
                  </a:tcPr>
                </a:tc>
                <a:tc>
                  <a:txBody>
                    <a:bodyPr/>
                    <a:lstStyle/>
                    <a:p>
                      <a:pPr algn="ctr" fontAlgn="ctr"/>
                      <a:r>
                        <a:rPr lang="es-MX" sz="1200" b="1" i="0" u="none" strike="noStrike">
                          <a:solidFill>
                            <a:srgbClr val="FFFFFF"/>
                          </a:solidFill>
                          <a:latin typeface="Calibri"/>
                        </a:rPr>
                        <a:t>SUPERFICIE POR MÓDULO</a:t>
                      </a:r>
                    </a:p>
                  </a:txBody>
                  <a:tcPr marL="8106" marR="8106" marT="810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5A5A5"/>
                    </a:solidFill>
                  </a:tcPr>
                </a:tc>
                <a:tc>
                  <a:txBody>
                    <a:bodyPr/>
                    <a:lstStyle/>
                    <a:p>
                      <a:pPr algn="ctr" fontAlgn="ctr"/>
                      <a:r>
                        <a:rPr lang="es-MX" sz="1200" b="1" i="0" u="none" strike="noStrike">
                          <a:solidFill>
                            <a:srgbClr val="FFFFFF"/>
                          </a:solidFill>
                          <a:latin typeface="Calibri"/>
                        </a:rPr>
                        <a:t>SUBTOTAL</a:t>
                      </a:r>
                    </a:p>
                  </a:txBody>
                  <a:tcPr marL="8106" marR="8106" marT="810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5A5A5"/>
                    </a:solidFill>
                  </a:tcPr>
                </a:tc>
                <a:tc>
                  <a:txBody>
                    <a:bodyPr/>
                    <a:lstStyle/>
                    <a:p>
                      <a:pPr algn="ctr" fontAlgn="ctr"/>
                      <a:r>
                        <a:rPr lang="es-MX" sz="1200" b="1" i="0" u="none" strike="noStrike" dirty="0" smtClean="0">
                          <a:solidFill>
                            <a:srgbClr val="FFFFFF"/>
                          </a:solidFill>
                          <a:latin typeface="Calibri"/>
                        </a:rPr>
                        <a:t>TOTAL M2</a:t>
                      </a:r>
                      <a:endParaRPr lang="es-MX" sz="1200" b="1" i="0" u="none" strike="noStrike" dirty="0">
                        <a:solidFill>
                          <a:srgbClr val="FFFFFF"/>
                        </a:solidFill>
                        <a:latin typeface="Calibri"/>
                      </a:endParaRPr>
                    </a:p>
                  </a:txBody>
                  <a:tcPr marL="8106" marR="8106" marT="810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5A5A5"/>
                    </a:solidFill>
                  </a:tcPr>
                </a:tc>
                <a:tc>
                  <a:txBody>
                    <a:bodyPr/>
                    <a:lstStyle/>
                    <a:p>
                      <a:pPr algn="ctr" fontAlgn="ctr"/>
                      <a:r>
                        <a:rPr lang="es-MX" sz="1200" b="1" i="0" u="none" strike="noStrike" dirty="0">
                          <a:solidFill>
                            <a:srgbClr val="FFFFFF"/>
                          </a:solidFill>
                          <a:latin typeface="Calibri"/>
                        </a:rPr>
                        <a:t>OBSERVACIONES</a:t>
                      </a:r>
                    </a:p>
                  </a:txBody>
                  <a:tcPr marL="8106" marR="8106" marT="810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5A5A5"/>
                    </a:solidFill>
                  </a:tcPr>
                </a:tc>
              </a:tr>
              <a:tr h="1181935">
                <a:tc>
                  <a:txBody>
                    <a:bodyPr/>
                    <a:lstStyle/>
                    <a:p>
                      <a:pPr algn="ctr" fontAlgn="ctr"/>
                      <a:r>
                        <a:rPr lang="es-MX" sz="1200" b="1" i="0" u="none" strike="noStrike">
                          <a:solidFill>
                            <a:srgbClr val="FFFFFF"/>
                          </a:solidFill>
                          <a:latin typeface="Calibri"/>
                        </a:rPr>
                        <a:t>1</a:t>
                      </a:r>
                    </a:p>
                  </a:txBody>
                  <a:tcPr marL="8106" marR="8106" marT="810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5A5A5"/>
                    </a:solidFill>
                  </a:tcPr>
                </a:tc>
                <a:tc>
                  <a:txBody>
                    <a:bodyPr/>
                    <a:lstStyle/>
                    <a:p>
                      <a:pPr algn="ctr" fontAlgn="ctr"/>
                      <a:r>
                        <a:rPr lang="es-MX" sz="1200" b="1" i="0" u="none" strike="noStrike" dirty="0">
                          <a:solidFill>
                            <a:srgbClr val="FFFFFF"/>
                          </a:solidFill>
                          <a:latin typeface="Calibri"/>
                        </a:rPr>
                        <a:t>AV. ALCALDE</a:t>
                      </a:r>
                    </a:p>
                  </a:txBody>
                  <a:tcPr marL="8106" marR="8106" marT="810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5A5A5"/>
                    </a:solidFill>
                  </a:tcPr>
                </a:tc>
                <a:tc>
                  <a:txBody>
                    <a:bodyPr/>
                    <a:lstStyle/>
                    <a:p>
                      <a:pPr algn="l" fontAlgn="ctr"/>
                      <a:r>
                        <a:rPr lang="es-MX" sz="1200" b="1" i="0" u="none" strike="noStrike" dirty="0">
                          <a:solidFill>
                            <a:srgbClr val="000000"/>
                          </a:solidFill>
                          <a:latin typeface="Calibri"/>
                        </a:rPr>
                        <a:t> </a:t>
                      </a:r>
                    </a:p>
                  </a:txBody>
                  <a:tcPr marL="8106" marR="8106" marT="810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s-MX" sz="1200" b="1" i="0" u="none" strike="noStrike" dirty="0">
                          <a:solidFill>
                            <a:srgbClr val="000000"/>
                          </a:solidFill>
                          <a:latin typeface="Calibri"/>
                        </a:rPr>
                        <a:t> </a:t>
                      </a:r>
                    </a:p>
                  </a:txBody>
                  <a:tcPr marL="8106" marR="8106" marT="810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s-MX" sz="1200" b="1" i="0" u="none" strike="noStrike">
                          <a:solidFill>
                            <a:srgbClr val="000000"/>
                          </a:solidFill>
                          <a:latin typeface="Calibri"/>
                        </a:rPr>
                        <a:t> </a:t>
                      </a:r>
                    </a:p>
                  </a:txBody>
                  <a:tcPr marL="8106" marR="8106" marT="810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MX" sz="1200" b="1" i="0" u="none" strike="noStrike" dirty="0">
                          <a:solidFill>
                            <a:srgbClr val="000000"/>
                          </a:solidFill>
                          <a:latin typeface="Calibri"/>
                        </a:rPr>
                        <a:t>6,050.00</a:t>
                      </a:r>
                    </a:p>
                  </a:txBody>
                  <a:tcPr marL="8106" marR="8106" marT="810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MX" sz="1200" b="1" i="0" u="none" strike="noStrike" dirty="0">
                          <a:solidFill>
                            <a:srgbClr val="000000"/>
                          </a:solidFill>
                          <a:latin typeface="Calibri"/>
                        </a:rPr>
                        <a:t>EL </a:t>
                      </a:r>
                      <a:r>
                        <a:rPr lang="es-MX" sz="1200" b="1" i="0" u="none" strike="noStrike" dirty="0" smtClean="0">
                          <a:solidFill>
                            <a:srgbClr val="000000"/>
                          </a:solidFill>
                          <a:latin typeface="Calibri"/>
                        </a:rPr>
                        <a:t>TRAMO </a:t>
                      </a:r>
                      <a:r>
                        <a:rPr lang="es-MX" sz="1200" b="1" i="0" u="none" strike="noStrike" dirty="0">
                          <a:solidFill>
                            <a:srgbClr val="000000"/>
                          </a:solidFill>
                          <a:latin typeface="Calibri"/>
                        </a:rPr>
                        <a:t>COMPRENDE </a:t>
                      </a:r>
                      <a:r>
                        <a:rPr lang="es-MX" sz="1200" b="1" i="0" u="none" strike="noStrike" dirty="0" smtClean="0">
                          <a:solidFill>
                            <a:srgbClr val="000000"/>
                          </a:solidFill>
                          <a:latin typeface="Calibri"/>
                        </a:rPr>
                        <a:t>DE </a:t>
                      </a:r>
                      <a:r>
                        <a:rPr lang="es-MX" sz="1200" b="1" i="0" u="none" strike="noStrike" dirty="0">
                          <a:solidFill>
                            <a:srgbClr val="000000"/>
                          </a:solidFill>
                          <a:latin typeface="Calibri"/>
                        </a:rPr>
                        <a:t>LA AV. JESÚS GARCÍA A LA CALLE HOSPITAL EN COORDINACIÓN CON EL PATRONATO DEL CENTRO HISTÓRICO</a:t>
                      </a:r>
                    </a:p>
                  </a:txBody>
                  <a:tcPr marL="8106" marR="8106" marT="810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11581">
                <a:tc rowSpan="2">
                  <a:txBody>
                    <a:bodyPr/>
                    <a:lstStyle/>
                    <a:p>
                      <a:pPr algn="ctr" fontAlgn="ctr"/>
                      <a:r>
                        <a:rPr lang="es-MX" sz="1200" b="1" i="0" u="none" strike="noStrike">
                          <a:solidFill>
                            <a:srgbClr val="FFFFFF"/>
                          </a:solidFill>
                          <a:latin typeface="Calibri"/>
                        </a:rPr>
                        <a:t>2</a:t>
                      </a:r>
                    </a:p>
                  </a:txBody>
                  <a:tcPr marL="8106" marR="8106" marT="810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5A5A5"/>
                    </a:solidFill>
                  </a:tcPr>
                </a:tc>
                <a:tc rowSpan="2">
                  <a:txBody>
                    <a:bodyPr/>
                    <a:lstStyle/>
                    <a:p>
                      <a:pPr algn="ctr" fontAlgn="ctr"/>
                      <a:r>
                        <a:rPr lang="es-MX" sz="1200" b="1" i="0" u="none" strike="noStrike" dirty="0">
                          <a:solidFill>
                            <a:srgbClr val="FFFFFF"/>
                          </a:solidFill>
                          <a:latin typeface="Calibri"/>
                        </a:rPr>
                        <a:t>EL SAUZ</a:t>
                      </a:r>
                    </a:p>
                  </a:txBody>
                  <a:tcPr marL="8106" marR="8106" marT="810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5A5A5"/>
                    </a:solidFill>
                  </a:tcPr>
                </a:tc>
                <a:tc>
                  <a:txBody>
                    <a:bodyPr/>
                    <a:lstStyle/>
                    <a:p>
                      <a:pPr algn="ctr" fontAlgn="ctr"/>
                      <a:r>
                        <a:rPr lang="es-MX" sz="1200" b="1" i="0" u="none" strike="noStrike">
                          <a:solidFill>
                            <a:srgbClr val="000000"/>
                          </a:solidFill>
                          <a:latin typeface="Calibri"/>
                        </a:rPr>
                        <a:t>8</a:t>
                      </a:r>
                    </a:p>
                  </a:txBody>
                  <a:tcPr marL="8106" marR="8106" marT="810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MX" sz="1200" b="1" i="0" u="none" strike="noStrike" dirty="0">
                          <a:solidFill>
                            <a:srgbClr val="000000"/>
                          </a:solidFill>
                          <a:latin typeface="Calibri"/>
                        </a:rPr>
                        <a:t>1,505.11</a:t>
                      </a:r>
                    </a:p>
                  </a:txBody>
                  <a:tcPr marL="8106" marR="8106" marT="810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MX" sz="1200" b="1" i="0" u="none" strike="noStrike">
                          <a:solidFill>
                            <a:srgbClr val="000000"/>
                          </a:solidFill>
                          <a:latin typeface="Calibri"/>
                        </a:rPr>
                        <a:t>12,040.88</a:t>
                      </a:r>
                    </a:p>
                  </a:txBody>
                  <a:tcPr marL="8106" marR="8106" marT="810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a:txBody>
                    <a:bodyPr/>
                    <a:lstStyle/>
                    <a:p>
                      <a:pPr algn="ctr" fontAlgn="ctr"/>
                      <a:r>
                        <a:rPr lang="es-MX" sz="1200" b="1" i="0" u="none" strike="noStrike">
                          <a:solidFill>
                            <a:srgbClr val="000000"/>
                          </a:solidFill>
                          <a:latin typeface="Calibri"/>
                        </a:rPr>
                        <a:t>16,165.42</a:t>
                      </a:r>
                    </a:p>
                  </a:txBody>
                  <a:tcPr marL="8106" marR="8106" marT="810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a:txBody>
                    <a:bodyPr/>
                    <a:lstStyle/>
                    <a:p>
                      <a:pPr algn="ctr" fontAlgn="b"/>
                      <a:r>
                        <a:rPr lang="es-MX" sz="1200" b="1" i="0" u="none" strike="noStrike">
                          <a:solidFill>
                            <a:srgbClr val="000000"/>
                          </a:solidFill>
                          <a:latin typeface="Calibri"/>
                        </a:rPr>
                        <a:t>COMPRENDE DIEZ MÓDULOS EN DOS TIPOS EN LA CONFLUENCIA DE LA AV. PATRIA Y LA CALLE ISLA ANTIGUA</a:t>
                      </a:r>
                    </a:p>
                  </a:txBody>
                  <a:tcPr marL="8106" marR="8106" marT="81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401733">
                <a:tc vMerge="1">
                  <a:txBody>
                    <a:bodyPr/>
                    <a:lstStyle/>
                    <a:p>
                      <a:endParaRPr lang="es-MX"/>
                    </a:p>
                  </a:txBody>
                  <a:tcPr/>
                </a:tc>
                <a:tc vMerge="1">
                  <a:txBody>
                    <a:bodyPr/>
                    <a:lstStyle/>
                    <a:p>
                      <a:endParaRPr lang="es-MX"/>
                    </a:p>
                  </a:txBody>
                  <a:tcPr/>
                </a:tc>
                <a:tc>
                  <a:txBody>
                    <a:bodyPr/>
                    <a:lstStyle/>
                    <a:p>
                      <a:pPr algn="ctr" fontAlgn="ctr"/>
                      <a:r>
                        <a:rPr lang="es-MX" sz="1200" b="1" i="0" u="none" strike="noStrike">
                          <a:solidFill>
                            <a:srgbClr val="000000"/>
                          </a:solidFill>
                          <a:latin typeface="Calibri"/>
                        </a:rPr>
                        <a:t>2</a:t>
                      </a:r>
                    </a:p>
                  </a:txBody>
                  <a:tcPr marL="8106" marR="8106" marT="810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MX" sz="1200" b="1" i="0" u="none" strike="noStrike" dirty="0">
                          <a:solidFill>
                            <a:srgbClr val="000000"/>
                          </a:solidFill>
                          <a:latin typeface="Calibri"/>
                        </a:rPr>
                        <a:t>2,062.27</a:t>
                      </a:r>
                    </a:p>
                  </a:txBody>
                  <a:tcPr marL="8106" marR="8106" marT="810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MX" sz="1200" b="1" i="0" u="none" strike="noStrike">
                          <a:solidFill>
                            <a:srgbClr val="000000"/>
                          </a:solidFill>
                          <a:latin typeface="Calibri"/>
                        </a:rPr>
                        <a:t>4,124.54</a:t>
                      </a:r>
                    </a:p>
                  </a:txBody>
                  <a:tcPr marL="8106" marR="8106" marT="810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endParaRPr lang="es-MX"/>
                    </a:p>
                  </a:txBody>
                  <a:tcPr/>
                </a:tc>
                <a:tc vMerge="1">
                  <a:txBody>
                    <a:bodyPr/>
                    <a:lstStyle/>
                    <a:p>
                      <a:endParaRPr lang="es-MX"/>
                    </a:p>
                  </a:txBody>
                  <a:tcPr/>
                </a:tc>
              </a:tr>
              <a:tr h="713315">
                <a:tc>
                  <a:txBody>
                    <a:bodyPr/>
                    <a:lstStyle/>
                    <a:p>
                      <a:pPr algn="ctr" fontAlgn="ctr"/>
                      <a:r>
                        <a:rPr lang="es-MX" sz="1200" b="1" i="0" u="none" strike="noStrike">
                          <a:solidFill>
                            <a:srgbClr val="FFFFFF"/>
                          </a:solidFill>
                          <a:latin typeface="Calibri"/>
                        </a:rPr>
                        <a:t>3</a:t>
                      </a:r>
                    </a:p>
                  </a:txBody>
                  <a:tcPr marL="8106" marR="8106" marT="810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5A5A5"/>
                    </a:solidFill>
                  </a:tcPr>
                </a:tc>
                <a:tc>
                  <a:txBody>
                    <a:bodyPr/>
                    <a:lstStyle/>
                    <a:p>
                      <a:pPr algn="ctr" fontAlgn="ctr"/>
                      <a:r>
                        <a:rPr lang="es-MX" sz="1200" b="1" i="0" u="none" strike="noStrike" dirty="0">
                          <a:solidFill>
                            <a:srgbClr val="FFFFFF"/>
                          </a:solidFill>
                          <a:latin typeface="Calibri"/>
                        </a:rPr>
                        <a:t>LAURELES</a:t>
                      </a:r>
                    </a:p>
                  </a:txBody>
                  <a:tcPr marL="8106" marR="8106" marT="810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5A5A5"/>
                    </a:solidFill>
                  </a:tcPr>
                </a:tc>
                <a:tc>
                  <a:txBody>
                    <a:bodyPr/>
                    <a:lstStyle/>
                    <a:p>
                      <a:pPr algn="ctr" fontAlgn="ctr"/>
                      <a:r>
                        <a:rPr lang="es-MX" sz="1200" b="1" i="0" u="none" strike="noStrike">
                          <a:solidFill>
                            <a:srgbClr val="000000"/>
                          </a:solidFill>
                          <a:latin typeface="Calibri"/>
                        </a:rPr>
                        <a:t>8</a:t>
                      </a:r>
                    </a:p>
                  </a:txBody>
                  <a:tcPr marL="8106" marR="8106" marT="810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MX" sz="1200" b="1" i="0" u="none" strike="noStrike">
                          <a:solidFill>
                            <a:srgbClr val="000000"/>
                          </a:solidFill>
                          <a:latin typeface="Calibri"/>
                        </a:rPr>
                        <a:t>1,435.28</a:t>
                      </a:r>
                    </a:p>
                  </a:txBody>
                  <a:tcPr marL="8106" marR="8106" marT="810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MX" sz="1200" b="1" i="0" u="none" strike="noStrike" dirty="0">
                          <a:solidFill>
                            <a:srgbClr val="000000"/>
                          </a:solidFill>
                          <a:latin typeface="Calibri"/>
                        </a:rPr>
                        <a:t> </a:t>
                      </a:r>
                    </a:p>
                  </a:txBody>
                  <a:tcPr marL="8106" marR="8106" marT="810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MX" sz="1200" b="1" i="0" u="none" strike="noStrike" dirty="0">
                          <a:solidFill>
                            <a:srgbClr val="000000"/>
                          </a:solidFill>
                          <a:latin typeface="Calibri"/>
                        </a:rPr>
                        <a:t>11,482.24</a:t>
                      </a:r>
                    </a:p>
                  </a:txBody>
                  <a:tcPr marL="8106" marR="8106" marT="810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MX" sz="1200" b="1" i="0" u="none" strike="noStrike" dirty="0">
                          <a:solidFill>
                            <a:srgbClr val="000000"/>
                          </a:solidFill>
                          <a:latin typeface="Calibri"/>
                        </a:rPr>
                        <a:t>COMPRENDE OCHO MÓDULOS EN LA CONFLUENCIA DE BOULEVAR LA ESPUELA Y AV. PARRES ARIAS</a:t>
                      </a:r>
                    </a:p>
                  </a:txBody>
                  <a:tcPr marL="8106" marR="8106" marT="81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70038">
                <a:tc rowSpan="2">
                  <a:txBody>
                    <a:bodyPr/>
                    <a:lstStyle/>
                    <a:p>
                      <a:pPr algn="ctr" fontAlgn="ctr"/>
                      <a:r>
                        <a:rPr lang="es-MX" sz="1200" b="1" i="0" u="none" strike="noStrike">
                          <a:solidFill>
                            <a:srgbClr val="FFFFFF"/>
                          </a:solidFill>
                          <a:latin typeface="Calibri"/>
                        </a:rPr>
                        <a:t>4</a:t>
                      </a:r>
                    </a:p>
                  </a:txBody>
                  <a:tcPr marL="8106" marR="8106" marT="810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5A5A5"/>
                    </a:solidFill>
                  </a:tcPr>
                </a:tc>
                <a:tc rowSpan="2">
                  <a:txBody>
                    <a:bodyPr/>
                    <a:lstStyle/>
                    <a:p>
                      <a:pPr algn="ctr" fontAlgn="ctr"/>
                      <a:r>
                        <a:rPr lang="es-MX" sz="1200" b="1" i="0" u="none" strike="noStrike" dirty="0" smtClean="0">
                          <a:solidFill>
                            <a:srgbClr val="FFFFFF"/>
                          </a:solidFill>
                          <a:latin typeface="Calibri"/>
                        </a:rPr>
                        <a:t>CONJUNTO</a:t>
                      </a:r>
                      <a:r>
                        <a:rPr lang="es-MX" sz="1200" b="1" i="0" u="none" strike="noStrike" baseline="0" dirty="0" smtClean="0">
                          <a:solidFill>
                            <a:srgbClr val="FFFFFF"/>
                          </a:solidFill>
                          <a:latin typeface="Calibri"/>
                        </a:rPr>
                        <a:t> MAGISTERIO</a:t>
                      </a:r>
                      <a:endParaRPr lang="es-MX" sz="1200" b="1" i="0" u="none" strike="noStrike" dirty="0">
                        <a:solidFill>
                          <a:srgbClr val="FFFFFF"/>
                        </a:solidFill>
                        <a:latin typeface="Calibri"/>
                      </a:endParaRPr>
                    </a:p>
                  </a:txBody>
                  <a:tcPr marL="8106" marR="8106" marT="810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5A5A5"/>
                    </a:solidFill>
                  </a:tcPr>
                </a:tc>
                <a:tc>
                  <a:txBody>
                    <a:bodyPr/>
                    <a:lstStyle/>
                    <a:p>
                      <a:pPr algn="ctr" fontAlgn="ctr"/>
                      <a:r>
                        <a:rPr lang="es-MX" sz="1200" b="1" i="0" u="none" strike="noStrike">
                          <a:solidFill>
                            <a:srgbClr val="000000"/>
                          </a:solidFill>
                          <a:latin typeface="Calibri"/>
                        </a:rPr>
                        <a:t>14</a:t>
                      </a:r>
                    </a:p>
                  </a:txBody>
                  <a:tcPr marL="8106" marR="8106" marT="810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MX" sz="1200" b="1" i="0" u="none" strike="noStrike">
                          <a:solidFill>
                            <a:srgbClr val="000000"/>
                          </a:solidFill>
                          <a:latin typeface="Calibri"/>
                        </a:rPr>
                        <a:t>1,075.78</a:t>
                      </a:r>
                    </a:p>
                  </a:txBody>
                  <a:tcPr marL="8106" marR="8106" marT="810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MX" sz="1200" b="1" i="0" u="none" strike="noStrike">
                          <a:solidFill>
                            <a:srgbClr val="000000"/>
                          </a:solidFill>
                          <a:latin typeface="Calibri"/>
                        </a:rPr>
                        <a:t>15,060.92</a:t>
                      </a:r>
                    </a:p>
                  </a:txBody>
                  <a:tcPr marL="8106" marR="8106" marT="810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a:txBody>
                    <a:bodyPr/>
                    <a:lstStyle/>
                    <a:p>
                      <a:pPr algn="ctr" fontAlgn="ctr"/>
                      <a:r>
                        <a:rPr lang="es-MX" sz="1200" b="1" i="0" u="none" strike="noStrike">
                          <a:solidFill>
                            <a:srgbClr val="000000"/>
                          </a:solidFill>
                          <a:latin typeface="Calibri"/>
                        </a:rPr>
                        <a:t>15,807.44</a:t>
                      </a:r>
                    </a:p>
                  </a:txBody>
                  <a:tcPr marL="8106" marR="8106" marT="810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a:txBody>
                    <a:bodyPr/>
                    <a:lstStyle/>
                    <a:p>
                      <a:pPr algn="ctr" fontAlgn="b"/>
                      <a:r>
                        <a:rPr lang="es-MX" sz="1200" b="1" i="0" u="none" strike="noStrike">
                          <a:solidFill>
                            <a:srgbClr val="000000"/>
                          </a:solidFill>
                          <a:latin typeface="Calibri"/>
                        </a:rPr>
                        <a:t>COMPRENDE CATORCE MÓDULOS Y MEDIO ENTRE LAS CALLES GUANAJUATO Y MAGISTERIO</a:t>
                      </a:r>
                    </a:p>
                  </a:txBody>
                  <a:tcPr marL="8106" marR="8106" marT="81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443277">
                <a:tc vMerge="1">
                  <a:txBody>
                    <a:bodyPr/>
                    <a:lstStyle/>
                    <a:p>
                      <a:endParaRPr lang="es-MX"/>
                    </a:p>
                  </a:txBody>
                  <a:tcPr/>
                </a:tc>
                <a:tc vMerge="1">
                  <a:txBody>
                    <a:bodyPr/>
                    <a:lstStyle/>
                    <a:p>
                      <a:endParaRPr lang="es-MX"/>
                    </a:p>
                  </a:txBody>
                  <a:tcPr/>
                </a:tc>
                <a:tc>
                  <a:txBody>
                    <a:bodyPr/>
                    <a:lstStyle/>
                    <a:p>
                      <a:pPr algn="ctr" fontAlgn="ctr"/>
                      <a:r>
                        <a:rPr lang="es-MX" sz="1200" b="1" i="0" u="none" strike="noStrike">
                          <a:solidFill>
                            <a:srgbClr val="000000"/>
                          </a:solidFill>
                          <a:latin typeface="Calibri"/>
                        </a:rPr>
                        <a:t>1</a:t>
                      </a:r>
                    </a:p>
                  </a:txBody>
                  <a:tcPr marL="8106" marR="8106" marT="810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MX" sz="1200" b="1" i="0" u="none" strike="noStrike">
                          <a:solidFill>
                            <a:srgbClr val="000000"/>
                          </a:solidFill>
                          <a:latin typeface="Calibri"/>
                        </a:rPr>
                        <a:t>746.52</a:t>
                      </a:r>
                    </a:p>
                  </a:txBody>
                  <a:tcPr marL="8106" marR="8106" marT="810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MX" sz="1200" b="1" i="0" u="none" strike="noStrike">
                          <a:solidFill>
                            <a:srgbClr val="000000"/>
                          </a:solidFill>
                          <a:latin typeface="Calibri"/>
                        </a:rPr>
                        <a:t>746.52</a:t>
                      </a:r>
                    </a:p>
                  </a:txBody>
                  <a:tcPr marL="8106" marR="8106" marT="810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endParaRPr lang="es-MX"/>
                    </a:p>
                  </a:txBody>
                  <a:tcPr/>
                </a:tc>
                <a:tc vMerge="1">
                  <a:txBody>
                    <a:bodyPr/>
                    <a:lstStyle/>
                    <a:p>
                      <a:endParaRPr lang="es-MX"/>
                    </a:p>
                  </a:txBody>
                  <a:tcPr/>
                </a:tc>
              </a:tr>
              <a:tr h="405057">
                <a:tc>
                  <a:txBody>
                    <a:bodyPr/>
                    <a:lstStyle/>
                    <a:p>
                      <a:pPr algn="ctr" fontAlgn="b"/>
                      <a:r>
                        <a:rPr lang="es-MX" sz="1200" b="1" i="0" u="none" strike="noStrike">
                          <a:solidFill>
                            <a:srgbClr val="FFFFFF"/>
                          </a:solidFill>
                          <a:latin typeface="Calibri"/>
                        </a:rPr>
                        <a:t> </a:t>
                      </a:r>
                    </a:p>
                  </a:txBody>
                  <a:tcPr marL="8106" marR="8106" marT="81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5A5A5"/>
                    </a:solidFill>
                  </a:tcPr>
                </a:tc>
                <a:tc>
                  <a:txBody>
                    <a:bodyPr/>
                    <a:lstStyle/>
                    <a:p>
                      <a:pPr algn="ctr" fontAlgn="b"/>
                      <a:r>
                        <a:rPr lang="es-MX" sz="1200" b="1" i="0" u="none" strike="noStrike" dirty="0">
                          <a:solidFill>
                            <a:srgbClr val="FFFFFF"/>
                          </a:solidFill>
                          <a:latin typeface="Calibri"/>
                        </a:rPr>
                        <a:t> </a:t>
                      </a:r>
                      <a:r>
                        <a:rPr lang="es-MX" sz="1200" b="1" i="0" u="none" strike="noStrike" dirty="0" smtClean="0">
                          <a:solidFill>
                            <a:srgbClr val="FFFFFF"/>
                          </a:solidFill>
                          <a:latin typeface="Calibri"/>
                        </a:rPr>
                        <a:t>TOTAL</a:t>
                      </a:r>
                      <a:endParaRPr lang="es-MX" sz="1200" b="1" i="0" u="none" strike="noStrike" dirty="0">
                        <a:solidFill>
                          <a:srgbClr val="FFFFFF"/>
                        </a:solidFill>
                        <a:latin typeface="Calibri"/>
                      </a:endParaRPr>
                    </a:p>
                  </a:txBody>
                  <a:tcPr marL="8106" marR="8106" marT="81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5A5A5"/>
                    </a:solidFill>
                  </a:tcPr>
                </a:tc>
                <a:tc>
                  <a:txBody>
                    <a:bodyPr/>
                    <a:lstStyle/>
                    <a:p>
                      <a:pPr algn="ctr" fontAlgn="b"/>
                      <a:r>
                        <a:rPr lang="es-MX" sz="1200" b="1" i="0" u="none" strike="noStrike" dirty="0">
                          <a:solidFill>
                            <a:srgbClr val="000000"/>
                          </a:solidFill>
                          <a:latin typeface="Calibri"/>
                        </a:rPr>
                        <a:t> </a:t>
                      </a:r>
                      <a:r>
                        <a:rPr lang="es-MX" sz="1200" b="1" i="0" u="none" strike="noStrike" dirty="0" smtClean="0">
                          <a:solidFill>
                            <a:srgbClr val="000000"/>
                          </a:solidFill>
                          <a:latin typeface="Calibri"/>
                        </a:rPr>
                        <a:t>33</a:t>
                      </a:r>
                      <a:endParaRPr lang="es-MX" sz="1200" b="1" i="0" u="none" strike="noStrike" dirty="0">
                        <a:solidFill>
                          <a:srgbClr val="000000"/>
                        </a:solidFill>
                        <a:latin typeface="Calibri"/>
                      </a:endParaRPr>
                    </a:p>
                  </a:txBody>
                  <a:tcPr marL="8106" marR="8106" marT="81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1200" b="1" i="0" u="none" strike="noStrike" dirty="0">
                          <a:solidFill>
                            <a:srgbClr val="000000"/>
                          </a:solidFill>
                          <a:latin typeface="Calibri"/>
                        </a:rPr>
                        <a:t> </a:t>
                      </a:r>
                    </a:p>
                  </a:txBody>
                  <a:tcPr marL="8106" marR="8106" marT="81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MX" sz="1200" b="1" i="0" u="none" strike="noStrike">
                          <a:solidFill>
                            <a:srgbClr val="000000"/>
                          </a:solidFill>
                          <a:latin typeface="Calibri"/>
                        </a:rPr>
                        <a:t>TOTAL</a:t>
                      </a:r>
                    </a:p>
                  </a:txBody>
                  <a:tcPr marL="8106" marR="8106" marT="810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MX" sz="1200" b="1" i="0" u="none" strike="noStrike">
                          <a:solidFill>
                            <a:srgbClr val="000000"/>
                          </a:solidFill>
                          <a:latin typeface="Calibri"/>
                        </a:rPr>
                        <a:t>49,505.10</a:t>
                      </a:r>
                    </a:p>
                  </a:txBody>
                  <a:tcPr marL="8106" marR="8106" marT="810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1200" b="1" i="0" u="none" strike="noStrike" dirty="0">
                          <a:solidFill>
                            <a:srgbClr val="000000"/>
                          </a:solidFill>
                          <a:latin typeface="Calibri"/>
                        </a:rPr>
                        <a:t> </a:t>
                      </a:r>
                    </a:p>
                  </a:txBody>
                  <a:tcPr marL="8106" marR="8106" marT="81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bl>
          </a:graphicData>
        </a:graphic>
      </p:graphicFrame>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p:nvPr/>
        </p:nvSpPr>
        <p:spPr>
          <a:xfrm>
            <a:off x="0" y="928672"/>
            <a:ext cx="2285984" cy="285752"/>
          </a:xfrm>
          <a:prstGeom prst="rect">
            <a:avLst/>
          </a:prstGeom>
          <a:gradFill flip="none" rotWithShape="1">
            <a:gsLst>
              <a:gs pos="0">
                <a:srgbClr val="C00000">
                  <a:shade val="30000"/>
                  <a:satMod val="115000"/>
                </a:srgbClr>
              </a:gs>
              <a:gs pos="50000">
                <a:srgbClr val="C00000">
                  <a:shade val="67500"/>
                  <a:satMod val="115000"/>
                </a:srgbClr>
              </a:gs>
              <a:gs pos="100000">
                <a:srgbClr val="C00000">
                  <a:shade val="100000"/>
                  <a:satMod val="115000"/>
                </a:srgb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
        <p:nvSpPr>
          <p:cNvPr id="5" name="4 Rectángulo"/>
          <p:cNvSpPr/>
          <p:nvPr/>
        </p:nvSpPr>
        <p:spPr>
          <a:xfrm>
            <a:off x="2214550" y="928672"/>
            <a:ext cx="928695" cy="285752"/>
          </a:xfrm>
          <a:prstGeom prst="rect">
            <a:avLst/>
          </a:prstGeom>
          <a:gradFill flip="none" rotWithShape="1">
            <a:gsLst>
              <a:gs pos="0">
                <a:schemeClr val="bg1">
                  <a:lumMod val="50000"/>
                  <a:shade val="30000"/>
                  <a:satMod val="115000"/>
                </a:schemeClr>
              </a:gs>
              <a:gs pos="50000">
                <a:schemeClr val="bg1">
                  <a:lumMod val="50000"/>
                  <a:shade val="67500"/>
                  <a:satMod val="115000"/>
                </a:schemeClr>
              </a:gs>
              <a:gs pos="100000">
                <a:schemeClr val="bg1">
                  <a:lumMod val="50000"/>
                  <a:shade val="100000"/>
                  <a:satMod val="115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
        <p:nvSpPr>
          <p:cNvPr id="6" name="5 Rectángulo"/>
          <p:cNvSpPr/>
          <p:nvPr/>
        </p:nvSpPr>
        <p:spPr>
          <a:xfrm>
            <a:off x="3143243" y="928672"/>
            <a:ext cx="714380" cy="285752"/>
          </a:xfrm>
          <a:prstGeom prst="rect">
            <a:avLst/>
          </a:prstGeom>
          <a:gradFill flip="none" rotWithShape="1">
            <a:gsLst>
              <a:gs pos="0">
                <a:schemeClr val="bg1">
                  <a:lumMod val="75000"/>
                  <a:shade val="30000"/>
                  <a:satMod val="115000"/>
                </a:schemeClr>
              </a:gs>
              <a:gs pos="50000">
                <a:schemeClr val="bg1">
                  <a:lumMod val="75000"/>
                  <a:shade val="67500"/>
                  <a:satMod val="115000"/>
                </a:schemeClr>
              </a:gs>
              <a:gs pos="100000">
                <a:schemeClr val="bg1">
                  <a:lumMod val="75000"/>
                  <a:shade val="100000"/>
                  <a:satMod val="115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
        <p:nvSpPr>
          <p:cNvPr id="7" name="6 Rectángulo"/>
          <p:cNvSpPr/>
          <p:nvPr/>
        </p:nvSpPr>
        <p:spPr>
          <a:xfrm>
            <a:off x="3857623" y="928672"/>
            <a:ext cx="5286380" cy="71438"/>
          </a:xfrm>
          <a:prstGeom prst="rect">
            <a:avLst/>
          </a:prstGeom>
          <a:gradFill flip="none" rotWithShape="1">
            <a:gsLst>
              <a:gs pos="0">
                <a:schemeClr val="bg1">
                  <a:lumMod val="75000"/>
                  <a:shade val="30000"/>
                  <a:satMod val="115000"/>
                </a:schemeClr>
              </a:gs>
              <a:gs pos="50000">
                <a:schemeClr val="bg1">
                  <a:lumMod val="75000"/>
                  <a:shade val="67500"/>
                  <a:satMod val="115000"/>
                </a:schemeClr>
              </a:gs>
              <a:gs pos="100000">
                <a:schemeClr val="bg1">
                  <a:lumMod val="75000"/>
                  <a:shade val="100000"/>
                  <a:satMod val="115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grpSp>
        <p:nvGrpSpPr>
          <p:cNvPr id="2" name="7 Grupo"/>
          <p:cNvGrpSpPr/>
          <p:nvPr/>
        </p:nvGrpSpPr>
        <p:grpSpPr>
          <a:xfrm flipH="1">
            <a:off x="0" y="6525345"/>
            <a:ext cx="9144000" cy="332680"/>
            <a:chOff x="1928858" y="928670"/>
            <a:chExt cx="7215142" cy="285752"/>
          </a:xfrm>
        </p:grpSpPr>
        <p:sp>
          <p:nvSpPr>
            <p:cNvPr id="9" name="8 Rectángulo"/>
            <p:cNvSpPr/>
            <p:nvPr/>
          </p:nvSpPr>
          <p:spPr>
            <a:xfrm>
              <a:off x="1928858" y="928670"/>
              <a:ext cx="2285984" cy="285752"/>
            </a:xfrm>
            <a:prstGeom prst="rect">
              <a:avLst/>
            </a:prstGeom>
            <a:gradFill flip="none" rotWithShape="1">
              <a:gsLst>
                <a:gs pos="0">
                  <a:srgbClr val="C00000">
                    <a:shade val="30000"/>
                    <a:satMod val="115000"/>
                  </a:srgbClr>
                </a:gs>
                <a:gs pos="50000">
                  <a:srgbClr val="C00000">
                    <a:shade val="67500"/>
                    <a:satMod val="115000"/>
                  </a:srgbClr>
                </a:gs>
                <a:gs pos="100000">
                  <a:srgbClr val="C00000">
                    <a:shade val="100000"/>
                    <a:satMod val="115000"/>
                  </a:srgb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
          <p:nvSpPr>
            <p:cNvPr id="12" name="11 Rectángulo"/>
            <p:cNvSpPr/>
            <p:nvPr/>
          </p:nvSpPr>
          <p:spPr>
            <a:xfrm>
              <a:off x="4143404" y="928670"/>
              <a:ext cx="928694" cy="285752"/>
            </a:xfrm>
            <a:prstGeom prst="rect">
              <a:avLst/>
            </a:prstGeom>
            <a:gradFill flip="none" rotWithShape="1">
              <a:gsLst>
                <a:gs pos="0">
                  <a:schemeClr val="bg1">
                    <a:lumMod val="50000"/>
                    <a:shade val="30000"/>
                    <a:satMod val="115000"/>
                  </a:schemeClr>
                </a:gs>
                <a:gs pos="50000">
                  <a:schemeClr val="bg1">
                    <a:lumMod val="50000"/>
                    <a:shade val="67500"/>
                    <a:satMod val="115000"/>
                  </a:schemeClr>
                </a:gs>
                <a:gs pos="100000">
                  <a:schemeClr val="bg1">
                    <a:lumMod val="50000"/>
                    <a:shade val="100000"/>
                    <a:satMod val="115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
          <p:nvSpPr>
            <p:cNvPr id="13" name="12 Rectángulo"/>
            <p:cNvSpPr/>
            <p:nvPr/>
          </p:nvSpPr>
          <p:spPr>
            <a:xfrm>
              <a:off x="5072098" y="928670"/>
              <a:ext cx="714380" cy="285752"/>
            </a:xfrm>
            <a:prstGeom prst="rect">
              <a:avLst/>
            </a:prstGeom>
            <a:gradFill flip="none" rotWithShape="1">
              <a:gsLst>
                <a:gs pos="0">
                  <a:schemeClr val="bg1">
                    <a:lumMod val="75000"/>
                    <a:shade val="30000"/>
                    <a:satMod val="115000"/>
                  </a:schemeClr>
                </a:gs>
                <a:gs pos="50000">
                  <a:schemeClr val="bg1">
                    <a:lumMod val="75000"/>
                    <a:shade val="67500"/>
                    <a:satMod val="115000"/>
                  </a:schemeClr>
                </a:gs>
                <a:gs pos="100000">
                  <a:schemeClr val="bg1">
                    <a:lumMod val="75000"/>
                    <a:shade val="100000"/>
                    <a:satMod val="115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
          <p:nvSpPr>
            <p:cNvPr id="14" name="13 Rectángulo"/>
            <p:cNvSpPr/>
            <p:nvPr/>
          </p:nvSpPr>
          <p:spPr>
            <a:xfrm>
              <a:off x="5786478" y="928670"/>
              <a:ext cx="3357522" cy="71438"/>
            </a:xfrm>
            <a:prstGeom prst="rect">
              <a:avLst/>
            </a:prstGeom>
            <a:gradFill flip="none" rotWithShape="1">
              <a:gsLst>
                <a:gs pos="0">
                  <a:schemeClr val="bg1">
                    <a:lumMod val="75000"/>
                    <a:shade val="30000"/>
                    <a:satMod val="115000"/>
                  </a:schemeClr>
                </a:gs>
                <a:gs pos="50000">
                  <a:schemeClr val="bg1">
                    <a:lumMod val="75000"/>
                    <a:shade val="67500"/>
                    <a:satMod val="115000"/>
                  </a:schemeClr>
                </a:gs>
                <a:gs pos="100000">
                  <a:schemeClr val="bg1">
                    <a:lumMod val="75000"/>
                    <a:shade val="100000"/>
                    <a:satMod val="115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grpSp>
      <p:pic>
        <p:nvPicPr>
          <p:cNvPr id="15" name="Picture 1" descr="C:\Documents and Settings\GLADYS\Escritorio\calvario\INFORMACIÓN EQUIPO DE CÓMPUTO (ENTREGA-RECEPCIÓN)IPROVIPE\IJALVI\Logos\Logo instituto bienestar 2.png"/>
          <p:cNvPicPr>
            <a:picLocks noChangeAspect="1" noChangeArrowheads="1"/>
          </p:cNvPicPr>
          <p:nvPr/>
        </p:nvPicPr>
        <p:blipFill>
          <a:blip r:embed="rId2" cstate="print"/>
          <a:srcRect/>
          <a:stretch>
            <a:fillRect/>
          </a:stretch>
        </p:blipFill>
        <p:spPr bwMode="auto">
          <a:xfrm>
            <a:off x="-180528" y="-27384"/>
            <a:ext cx="2581330" cy="720080"/>
          </a:xfrm>
          <a:prstGeom prst="rect">
            <a:avLst/>
          </a:prstGeom>
          <a:noFill/>
        </p:spPr>
      </p:pic>
      <p:pic>
        <p:nvPicPr>
          <p:cNvPr id="631810" name="Picture 2" descr="\\optimus\IMPCOLOR\FOTOS ING KARI\ESTATAL\IMG_20171124_123358402_HDR.jpg"/>
          <p:cNvPicPr>
            <a:picLocks noChangeAspect="1" noChangeArrowheads="1"/>
          </p:cNvPicPr>
          <p:nvPr/>
        </p:nvPicPr>
        <p:blipFill>
          <a:blip r:embed="rId3" cstate="print"/>
          <a:srcRect/>
          <a:stretch>
            <a:fillRect/>
          </a:stretch>
        </p:blipFill>
        <p:spPr bwMode="auto">
          <a:xfrm>
            <a:off x="251521" y="1268760"/>
            <a:ext cx="3168352" cy="2376264"/>
          </a:xfrm>
          <a:prstGeom prst="rect">
            <a:avLst/>
          </a:prstGeom>
          <a:noFill/>
        </p:spPr>
      </p:pic>
      <p:pic>
        <p:nvPicPr>
          <p:cNvPr id="631811" name="Picture 3" descr="\\optimus\IMPCOLOR\FOTOS ING KARI\ESTATAL\IMG_20171129_124100833_HDR.jpg"/>
          <p:cNvPicPr>
            <a:picLocks noChangeAspect="1" noChangeArrowheads="1"/>
          </p:cNvPicPr>
          <p:nvPr/>
        </p:nvPicPr>
        <p:blipFill>
          <a:blip r:embed="rId4" cstate="print"/>
          <a:srcRect/>
          <a:stretch>
            <a:fillRect/>
          </a:stretch>
        </p:blipFill>
        <p:spPr bwMode="auto">
          <a:xfrm>
            <a:off x="3491880" y="1268760"/>
            <a:ext cx="3096344" cy="2322258"/>
          </a:xfrm>
          <a:prstGeom prst="rect">
            <a:avLst/>
          </a:prstGeom>
          <a:noFill/>
        </p:spPr>
      </p:pic>
      <p:pic>
        <p:nvPicPr>
          <p:cNvPr id="631812" name="Picture 4" descr="\\optimus\IMPCOLOR\FOTOS ING KARI\ESTATAL\IMG_20171129_123845956_HDR.jpg"/>
          <p:cNvPicPr>
            <a:picLocks noChangeAspect="1" noChangeArrowheads="1"/>
          </p:cNvPicPr>
          <p:nvPr/>
        </p:nvPicPr>
        <p:blipFill>
          <a:blip r:embed="rId5" cstate="print"/>
          <a:srcRect/>
          <a:stretch>
            <a:fillRect/>
          </a:stretch>
        </p:blipFill>
        <p:spPr bwMode="auto">
          <a:xfrm>
            <a:off x="3491880" y="3789040"/>
            <a:ext cx="3096344" cy="2304256"/>
          </a:xfrm>
          <a:prstGeom prst="rect">
            <a:avLst/>
          </a:prstGeom>
          <a:noFill/>
        </p:spPr>
      </p:pic>
      <p:sp>
        <p:nvSpPr>
          <p:cNvPr id="17" name="16 CuadroTexto"/>
          <p:cNvSpPr txBox="1"/>
          <p:nvPr/>
        </p:nvSpPr>
        <p:spPr>
          <a:xfrm>
            <a:off x="3347864" y="188640"/>
            <a:ext cx="5796136" cy="707886"/>
          </a:xfrm>
          <a:prstGeom prst="rect">
            <a:avLst/>
          </a:prstGeom>
          <a:noFill/>
        </p:spPr>
        <p:txBody>
          <a:bodyPr wrap="square" rtlCol="0">
            <a:spAutoFit/>
          </a:bodyPr>
          <a:lstStyle/>
          <a:p>
            <a:pPr algn="ctr"/>
            <a:r>
              <a:rPr lang="es-MX" sz="2000" b="1" dirty="0" smtClean="0"/>
              <a:t>Fotos Avance el Programa Mejoramiento de Vivienda “Jalisco, Si Pinta” </a:t>
            </a:r>
            <a:endParaRPr lang="es-MX" sz="2000" b="1" dirty="0"/>
          </a:p>
        </p:txBody>
      </p:sp>
      <p:pic>
        <p:nvPicPr>
          <p:cNvPr id="631813" name="Picture 5" descr="\\optimus\IMPCOLOR\FOTOS ING KARI\ESTATAL\IMG_20171124_122209995_HDR.jpg"/>
          <p:cNvPicPr>
            <a:picLocks noChangeAspect="1" noChangeArrowheads="1"/>
          </p:cNvPicPr>
          <p:nvPr/>
        </p:nvPicPr>
        <p:blipFill>
          <a:blip r:embed="rId6" cstate="print"/>
          <a:srcRect/>
          <a:stretch>
            <a:fillRect/>
          </a:stretch>
        </p:blipFill>
        <p:spPr bwMode="auto">
          <a:xfrm>
            <a:off x="251520" y="3789040"/>
            <a:ext cx="3168351" cy="2268252"/>
          </a:xfrm>
          <a:prstGeom prst="rect">
            <a:avLst/>
          </a:prstGeom>
          <a:noFill/>
        </p:spPr>
      </p:pic>
      <p:sp>
        <p:nvSpPr>
          <p:cNvPr id="18" name="17 CuadroTexto"/>
          <p:cNvSpPr txBox="1"/>
          <p:nvPr/>
        </p:nvSpPr>
        <p:spPr>
          <a:xfrm>
            <a:off x="6660232" y="3212976"/>
            <a:ext cx="2339752" cy="923330"/>
          </a:xfrm>
          <a:prstGeom prst="rect">
            <a:avLst/>
          </a:prstGeom>
          <a:noFill/>
        </p:spPr>
        <p:txBody>
          <a:bodyPr wrap="square" rtlCol="0">
            <a:spAutoFit/>
          </a:bodyPr>
          <a:lstStyle/>
          <a:p>
            <a:pPr algn="ctr"/>
            <a:r>
              <a:rPr lang="es-MX" b="1" dirty="0" smtClean="0"/>
              <a:t>Se lleva un avance de 85% de entrega a los Municipios.</a:t>
            </a:r>
            <a:endParaRPr lang="es-ES" b="1"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 name="47 Rectángulo"/>
          <p:cNvSpPr/>
          <p:nvPr/>
        </p:nvSpPr>
        <p:spPr>
          <a:xfrm>
            <a:off x="0" y="6011162"/>
            <a:ext cx="9144000" cy="101261"/>
          </a:xfrm>
          <a:prstGeom prst="rect">
            <a:avLst/>
          </a:prstGeom>
          <a:gradFill flip="none" rotWithShape="1">
            <a:gsLst>
              <a:gs pos="0">
                <a:srgbClr val="C00000">
                  <a:shade val="30000"/>
                  <a:satMod val="115000"/>
                </a:srgbClr>
              </a:gs>
              <a:gs pos="50000">
                <a:srgbClr val="C00000">
                  <a:shade val="67500"/>
                  <a:satMod val="115000"/>
                </a:srgbClr>
              </a:gs>
              <a:gs pos="100000">
                <a:srgbClr val="C00000">
                  <a:shade val="100000"/>
                  <a:satMod val="115000"/>
                </a:srgb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91435" tIns="45718" rIns="91435" bIns="45718" rtlCol="0" anchor="ctr"/>
          <a:lstStyle/>
          <a:p>
            <a:pPr algn="ctr"/>
            <a:endParaRPr lang="es-MX" dirty="0"/>
          </a:p>
        </p:txBody>
      </p:sp>
      <p:pic>
        <p:nvPicPr>
          <p:cNvPr id="21" name="Picture 2" descr="http://www.expoagricola.org.mx/img/logos/gobierno_estado.jpg"/>
          <p:cNvPicPr>
            <a:picLocks noChangeAspect="1" noChangeArrowheads="1"/>
          </p:cNvPicPr>
          <p:nvPr/>
        </p:nvPicPr>
        <p:blipFill>
          <a:blip r:embed="rId3" cstate="print"/>
          <a:srcRect/>
          <a:stretch>
            <a:fillRect/>
          </a:stretch>
        </p:blipFill>
        <p:spPr bwMode="auto">
          <a:xfrm>
            <a:off x="0" y="476672"/>
            <a:ext cx="3246072" cy="2016224"/>
          </a:xfrm>
          <a:prstGeom prst="rect">
            <a:avLst/>
          </a:prstGeom>
          <a:noFill/>
        </p:spPr>
      </p:pic>
      <p:sp>
        <p:nvSpPr>
          <p:cNvPr id="33" name="Text Box 14"/>
          <p:cNvSpPr txBox="1">
            <a:spLocks noChangeArrowheads="1"/>
          </p:cNvSpPr>
          <p:nvPr/>
        </p:nvSpPr>
        <p:spPr bwMode="auto">
          <a:xfrm>
            <a:off x="433699" y="1772816"/>
            <a:ext cx="423862" cy="396875"/>
          </a:xfrm>
          <a:prstGeom prst="rect">
            <a:avLst/>
          </a:prstGeom>
          <a:noFill/>
          <a:ln w="9525">
            <a:noFill/>
            <a:miter lim="800000"/>
            <a:headEnd/>
            <a:tailEnd/>
          </a:ln>
          <a:effectLst/>
        </p:spPr>
        <p:txBody>
          <a:bodyPr lIns="91435" tIns="45718" rIns="91435" bIns="45718">
            <a:spAutoFit/>
          </a:bodyPr>
          <a:lstStyle/>
          <a:p>
            <a:pPr marL="457177" indent="-457177" algn="just"/>
            <a:r>
              <a:rPr lang="es-ES_tradnl" sz="2000" b="1" dirty="0" smtClean="0">
                <a:solidFill>
                  <a:schemeClr val="bg1"/>
                </a:solidFill>
                <a:latin typeface="Arial" pitchFamily="34" charset="0"/>
                <a:cs typeface="Times New Roman" pitchFamily="18" charset="0"/>
              </a:rPr>
              <a:t>1</a:t>
            </a:r>
            <a:endParaRPr lang="es-ES" sz="2000" b="1" dirty="0">
              <a:solidFill>
                <a:schemeClr val="bg1"/>
              </a:solidFill>
              <a:latin typeface="Arial" pitchFamily="34" charset="0"/>
              <a:cs typeface="Times New Roman" pitchFamily="18" charset="0"/>
            </a:endParaRPr>
          </a:p>
        </p:txBody>
      </p:sp>
      <p:sp>
        <p:nvSpPr>
          <p:cNvPr id="43" name="42 Rectángulo"/>
          <p:cNvSpPr/>
          <p:nvPr/>
        </p:nvSpPr>
        <p:spPr bwMode="auto">
          <a:xfrm>
            <a:off x="0" y="0"/>
            <a:ext cx="9144000" cy="796208"/>
          </a:xfrm>
          <a:prstGeom prst="rect">
            <a:avLst/>
          </a:prstGeom>
          <a:solidFill>
            <a:schemeClr val="bg1"/>
          </a:solidFill>
          <a:ln w="25400" cap="flat" cmpd="sng" algn="ctr">
            <a:noFill/>
            <a:prstDash val="solid"/>
            <a:round/>
            <a:headEnd type="none" w="med" len="med"/>
            <a:tailEnd type="none" w="med" len="med"/>
          </a:ln>
          <a:effectLst/>
        </p:spPr>
        <p:txBody>
          <a:bodyPr vert="horz" wrap="square" lIns="64291" tIns="32146" rIns="64291" bIns="32146" numCol="1" rtlCol="0" anchor="t" anchorCtr="0" compatLnSpc="1">
            <a:prstTxWarp prst="textNoShape">
              <a:avLst/>
            </a:prstTxWarp>
          </a:bodyPr>
          <a:lstStyle/>
          <a:p>
            <a:pPr defTabSz="642915"/>
            <a:endParaRPr lang="es-ES" dirty="0" smtClean="0"/>
          </a:p>
        </p:txBody>
      </p:sp>
      <p:grpSp>
        <p:nvGrpSpPr>
          <p:cNvPr id="2" name="28 Grupo"/>
          <p:cNvGrpSpPr/>
          <p:nvPr/>
        </p:nvGrpSpPr>
        <p:grpSpPr>
          <a:xfrm>
            <a:off x="-3636912" y="253083"/>
            <a:ext cx="12709506" cy="599454"/>
            <a:chOff x="-5064556" y="324711"/>
            <a:chExt cx="17903660" cy="844441"/>
          </a:xfrm>
        </p:grpSpPr>
        <p:pic>
          <p:nvPicPr>
            <p:cNvPr id="47" name="Picture 2"/>
            <p:cNvPicPr>
              <a:picLocks noChangeAspect="1" noChangeArrowheads="1"/>
            </p:cNvPicPr>
            <p:nvPr/>
          </p:nvPicPr>
          <p:blipFill>
            <a:blip r:embed="rId4" cstate="print"/>
            <a:srcRect/>
            <a:stretch>
              <a:fillRect/>
            </a:stretch>
          </p:blipFill>
          <p:spPr bwMode="auto">
            <a:xfrm>
              <a:off x="2757984" y="449072"/>
              <a:ext cx="675076" cy="460587"/>
            </a:xfrm>
            <a:prstGeom prst="rect">
              <a:avLst/>
            </a:prstGeom>
            <a:noFill/>
            <a:ln w="9525">
              <a:noFill/>
              <a:miter lim="800000"/>
              <a:headEnd/>
              <a:tailEnd/>
            </a:ln>
            <a:effectLst/>
          </p:spPr>
        </p:pic>
        <p:pic>
          <p:nvPicPr>
            <p:cNvPr id="49" name="Picture 3"/>
            <p:cNvPicPr>
              <a:picLocks noChangeAspect="1" noChangeArrowheads="1"/>
            </p:cNvPicPr>
            <p:nvPr/>
          </p:nvPicPr>
          <p:blipFill>
            <a:blip r:embed="rId5" cstate="print">
              <a:duotone>
                <a:prstClr val="black"/>
                <a:schemeClr val="accent2">
                  <a:tint val="45000"/>
                  <a:satMod val="400000"/>
                </a:schemeClr>
              </a:duotone>
            </a:blip>
            <a:srcRect/>
            <a:stretch>
              <a:fillRect/>
            </a:stretch>
          </p:blipFill>
          <p:spPr bwMode="auto">
            <a:xfrm>
              <a:off x="3361052" y="449072"/>
              <a:ext cx="9478052" cy="460587"/>
            </a:xfrm>
            <a:prstGeom prst="rect">
              <a:avLst/>
            </a:prstGeom>
            <a:gradFill flip="none" rotWithShape="1">
              <a:gsLst>
                <a:gs pos="0">
                  <a:srgbClr val="FFFFFF">
                    <a:shade val="30000"/>
                    <a:satMod val="115000"/>
                  </a:srgbClr>
                </a:gs>
                <a:gs pos="50000">
                  <a:srgbClr val="FFFFFF">
                    <a:shade val="67500"/>
                    <a:satMod val="115000"/>
                  </a:srgbClr>
                </a:gs>
                <a:gs pos="100000">
                  <a:srgbClr val="FFFFFF">
                    <a:shade val="100000"/>
                    <a:satMod val="115000"/>
                  </a:srgbClr>
                </a:gs>
              </a:gsLst>
              <a:lin ang="5400000" scaled="1"/>
              <a:tileRect/>
            </a:gradFill>
            <a:ln w="9525">
              <a:noFill/>
              <a:miter lim="800000"/>
              <a:headEnd/>
              <a:tailEnd/>
            </a:ln>
            <a:effectLst/>
          </p:spPr>
        </p:pic>
        <p:sp>
          <p:nvSpPr>
            <p:cNvPr id="50" name="5 CuadroTexto"/>
            <p:cNvSpPr txBox="1">
              <a:spLocks noChangeArrowheads="1"/>
            </p:cNvSpPr>
            <p:nvPr/>
          </p:nvSpPr>
          <p:spPr bwMode="auto">
            <a:xfrm>
              <a:off x="-5064556" y="324711"/>
              <a:ext cx="10342876" cy="705255"/>
            </a:xfrm>
            <a:prstGeom prst="rect">
              <a:avLst/>
            </a:prstGeom>
            <a:noFill/>
            <a:ln w="9525">
              <a:noFill/>
              <a:miter lim="800000"/>
              <a:headEnd/>
              <a:tailEnd/>
            </a:ln>
          </p:spPr>
          <p:txBody>
            <a:bodyPr lIns="130046" tIns="65023" rIns="130046" bIns="65023">
              <a:spAutoFit/>
            </a:bodyPr>
            <a:lstStyle/>
            <a:p>
              <a:pPr algn="r"/>
              <a:r>
                <a:rPr lang="es-ES" sz="2400" b="1" dirty="0" smtClean="0">
                  <a:solidFill>
                    <a:schemeClr val="bg1"/>
                  </a:solidFill>
                  <a:latin typeface="AvenirNext LT Pro Cn" pitchFamily="34" charset="0"/>
                </a:rPr>
                <a:t> </a:t>
              </a:r>
              <a:endParaRPr lang="es-ES" sz="2400" b="1" dirty="0">
                <a:solidFill>
                  <a:schemeClr val="bg1"/>
                </a:solidFill>
                <a:latin typeface="AvenirNext LT Pro Cn" pitchFamily="34" charset="0"/>
              </a:endParaRPr>
            </a:p>
          </p:txBody>
        </p:sp>
        <p:sp>
          <p:nvSpPr>
            <p:cNvPr id="52" name="51 Rectángulo"/>
            <p:cNvSpPr/>
            <p:nvPr/>
          </p:nvSpPr>
          <p:spPr>
            <a:xfrm>
              <a:off x="2743265" y="997503"/>
              <a:ext cx="3198679" cy="171649"/>
            </a:xfrm>
            <a:prstGeom prst="rect">
              <a:avLst/>
            </a:prstGeom>
            <a:gradFill flip="none" rotWithShape="1">
              <a:gsLst>
                <a:gs pos="0">
                  <a:srgbClr val="C00000">
                    <a:shade val="30000"/>
                    <a:satMod val="115000"/>
                  </a:srgbClr>
                </a:gs>
                <a:gs pos="50000">
                  <a:srgbClr val="C00000">
                    <a:shade val="67500"/>
                    <a:satMod val="115000"/>
                  </a:srgbClr>
                </a:gs>
                <a:gs pos="100000">
                  <a:srgbClr val="C00000">
                    <a:shade val="100000"/>
                    <a:satMod val="115000"/>
                  </a:srgb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
          <p:nvSpPr>
            <p:cNvPr id="54" name="53 Rectángulo"/>
            <p:cNvSpPr/>
            <p:nvPr/>
          </p:nvSpPr>
          <p:spPr>
            <a:xfrm>
              <a:off x="5841984" y="997503"/>
              <a:ext cx="1299482" cy="171649"/>
            </a:xfrm>
            <a:prstGeom prst="rect">
              <a:avLst/>
            </a:prstGeom>
            <a:gradFill flip="none" rotWithShape="1">
              <a:gsLst>
                <a:gs pos="0">
                  <a:schemeClr val="bg1">
                    <a:lumMod val="50000"/>
                    <a:shade val="30000"/>
                    <a:satMod val="115000"/>
                  </a:schemeClr>
                </a:gs>
                <a:gs pos="50000">
                  <a:schemeClr val="bg1">
                    <a:lumMod val="50000"/>
                    <a:shade val="67500"/>
                    <a:satMod val="115000"/>
                  </a:schemeClr>
                </a:gs>
                <a:gs pos="100000">
                  <a:schemeClr val="bg1">
                    <a:lumMod val="50000"/>
                    <a:shade val="100000"/>
                    <a:satMod val="115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
          <p:nvSpPr>
            <p:cNvPr id="55" name="54 Rectángulo"/>
            <p:cNvSpPr/>
            <p:nvPr/>
          </p:nvSpPr>
          <p:spPr>
            <a:xfrm>
              <a:off x="7141466" y="997503"/>
              <a:ext cx="999601" cy="171649"/>
            </a:xfrm>
            <a:prstGeom prst="rect">
              <a:avLst/>
            </a:prstGeom>
            <a:gradFill flip="none" rotWithShape="1">
              <a:gsLst>
                <a:gs pos="0">
                  <a:schemeClr val="bg1">
                    <a:lumMod val="75000"/>
                    <a:shade val="30000"/>
                    <a:satMod val="115000"/>
                  </a:schemeClr>
                </a:gs>
                <a:gs pos="50000">
                  <a:schemeClr val="bg1">
                    <a:lumMod val="75000"/>
                    <a:shade val="67500"/>
                    <a:satMod val="115000"/>
                  </a:schemeClr>
                </a:gs>
                <a:gs pos="100000">
                  <a:schemeClr val="bg1">
                    <a:lumMod val="75000"/>
                    <a:shade val="100000"/>
                    <a:satMod val="115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
          <p:nvSpPr>
            <p:cNvPr id="56" name="55 Rectángulo"/>
            <p:cNvSpPr/>
            <p:nvPr/>
          </p:nvSpPr>
          <p:spPr>
            <a:xfrm>
              <a:off x="8141067" y="997503"/>
              <a:ext cx="4698037" cy="42912"/>
            </a:xfrm>
            <a:prstGeom prst="rect">
              <a:avLst/>
            </a:prstGeom>
            <a:gradFill flip="none" rotWithShape="1">
              <a:gsLst>
                <a:gs pos="0">
                  <a:schemeClr val="bg1">
                    <a:lumMod val="75000"/>
                    <a:shade val="30000"/>
                    <a:satMod val="115000"/>
                  </a:schemeClr>
                </a:gs>
                <a:gs pos="50000">
                  <a:schemeClr val="bg1">
                    <a:lumMod val="75000"/>
                    <a:shade val="67500"/>
                    <a:satMod val="115000"/>
                  </a:schemeClr>
                </a:gs>
                <a:gs pos="100000">
                  <a:schemeClr val="bg1">
                    <a:lumMod val="75000"/>
                    <a:shade val="100000"/>
                    <a:satMod val="115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
          <p:nvSpPr>
            <p:cNvPr id="57" name="56 Triángulo rectángulo"/>
            <p:cNvSpPr/>
            <p:nvPr/>
          </p:nvSpPr>
          <p:spPr bwMode="auto">
            <a:xfrm rot="5400000" flipV="1">
              <a:off x="12263040" y="446575"/>
              <a:ext cx="576064" cy="576064"/>
            </a:xfrm>
            <a:prstGeom prst="rtTriangle">
              <a:avLst/>
            </a:prstGeom>
            <a:gradFill flip="none" rotWithShape="1">
              <a:gsLst>
                <a:gs pos="0">
                  <a:srgbClr val="C00000">
                    <a:shade val="30000"/>
                    <a:satMod val="115000"/>
                  </a:srgbClr>
                </a:gs>
                <a:gs pos="50000">
                  <a:srgbClr val="C00000">
                    <a:shade val="67500"/>
                    <a:satMod val="115000"/>
                  </a:srgbClr>
                </a:gs>
                <a:gs pos="100000">
                  <a:srgbClr val="C00000">
                    <a:shade val="100000"/>
                    <a:satMod val="115000"/>
                  </a:srgbClr>
                </a:gs>
              </a:gsLst>
              <a:lin ang="18900000" scaled="1"/>
              <a:tileRect/>
            </a:gradFill>
            <a:ln w="254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s-ES" sz="4000" b="0" i="0" u="none" strike="noStrike" cap="none" normalizeH="0" baseline="0" dirty="0" smtClean="0">
                <a:ln>
                  <a:noFill/>
                </a:ln>
                <a:solidFill>
                  <a:srgbClr val="000000"/>
                </a:solidFill>
                <a:effectLst/>
                <a:latin typeface="Gill Sans" charset="0"/>
                <a:ea typeface="ヒラギノ角ゴ ProN W3" charset="0"/>
                <a:cs typeface="ヒラギノ角ゴ ProN W3" charset="0"/>
                <a:sym typeface="Gill Sans" charset="0"/>
              </a:endParaRPr>
            </a:p>
          </p:txBody>
        </p:sp>
      </p:grpSp>
      <p:pic>
        <p:nvPicPr>
          <p:cNvPr id="60" name="Picture 3" descr="C:\IPROVIPE 2\LOGOTIPOS IJALVI\Logo instituto bienestar 2.png"/>
          <p:cNvPicPr>
            <a:picLocks noChangeAspect="1" noChangeArrowheads="1"/>
          </p:cNvPicPr>
          <p:nvPr/>
        </p:nvPicPr>
        <p:blipFill>
          <a:blip r:embed="rId6" cstate="print"/>
          <a:srcRect/>
          <a:stretch>
            <a:fillRect/>
          </a:stretch>
        </p:blipFill>
        <p:spPr bwMode="auto">
          <a:xfrm>
            <a:off x="-193583" y="332656"/>
            <a:ext cx="2173295" cy="576064"/>
          </a:xfrm>
          <a:prstGeom prst="rect">
            <a:avLst/>
          </a:prstGeom>
          <a:noFill/>
        </p:spPr>
      </p:pic>
      <p:sp>
        <p:nvSpPr>
          <p:cNvPr id="66" name="5 CuadroTexto"/>
          <p:cNvSpPr txBox="1">
            <a:spLocks noChangeArrowheads="1"/>
          </p:cNvSpPr>
          <p:nvPr/>
        </p:nvSpPr>
        <p:spPr bwMode="auto">
          <a:xfrm>
            <a:off x="-72952" y="233510"/>
            <a:ext cx="7556546" cy="1116201"/>
          </a:xfrm>
          <a:prstGeom prst="rect">
            <a:avLst/>
          </a:prstGeom>
          <a:noFill/>
          <a:ln w="9525">
            <a:noFill/>
            <a:miter lim="800000"/>
            <a:headEnd/>
            <a:tailEnd/>
          </a:ln>
        </p:spPr>
        <p:txBody>
          <a:bodyPr wrap="square" lIns="130046" tIns="65023" rIns="130046" bIns="65023">
            <a:spAutoFit/>
          </a:bodyPr>
          <a:lstStyle/>
          <a:p>
            <a:pPr algn="r"/>
            <a:r>
              <a:rPr lang="es-ES" sz="2000" b="1" dirty="0" smtClean="0">
                <a:solidFill>
                  <a:schemeClr val="bg1"/>
                </a:solidFill>
                <a:latin typeface="AvenirNext LT Pro Cn" pitchFamily="34" charset="0"/>
              </a:rPr>
              <a:t> </a:t>
            </a:r>
            <a:r>
              <a:rPr lang="es-ES" sz="2400" b="1" dirty="0" smtClean="0">
                <a:solidFill>
                  <a:schemeClr val="bg1"/>
                </a:solidFill>
                <a:latin typeface="AvenirNext LT Pro Cn" pitchFamily="34" charset="0"/>
              </a:rPr>
              <a:t>Instituto Jalisciense de la Vivienda </a:t>
            </a:r>
          </a:p>
          <a:p>
            <a:pPr algn="r"/>
            <a:endParaRPr lang="es-ES" sz="2000" b="1" dirty="0" smtClean="0">
              <a:solidFill>
                <a:schemeClr val="bg1"/>
              </a:solidFill>
              <a:latin typeface="AvenirNext LT Pro Cn" pitchFamily="34" charset="0"/>
            </a:endParaRPr>
          </a:p>
          <a:p>
            <a:pPr algn="r"/>
            <a:r>
              <a:rPr lang="es-ES" sz="2000" b="1" dirty="0" smtClean="0">
                <a:solidFill>
                  <a:schemeClr val="bg1"/>
                </a:solidFill>
                <a:latin typeface="AvenirNext LT Pro Cn" pitchFamily="34" charset="0"/>
              </a:rPr>
              <a:t> </a:t>
            </a:r>
            <a:endParaRPr lang="es-ES" sz="2000" b="1" dirty="0">
              <a:solidFill>
                <a:schemeClr val="bg1"/>
              </a:solidFill>
              <a:latin typeface="AvenirNext LT Pro Cn" pitchFamily="34" charset="0"/>
            </a:endParaRPr>
          </a:p>
        </p:txBody>
      </p:sp>
      <p:pic>
        <p:nvPicPr>
          <p:cNvPr id="22" name="Picture 3" descr="C:\IPROVIPE 2\LOGOTIPOS IJALVI\Logo instituto bienestar 2.png"/>
          <p:cNvPicPr>
            <a:picLocks noChangeAspect="1" noChangeArrowheads="1"/>
          </p:cNvPicPr>
          <p:nvPr/>
        </p:nvPicPr>
        <p:blipFill>
          <a:blip r:embed="rId6" cstate="print"/>
          <a:srcRect/>
          <a:stretch>
            <a:fillRect/>
          </a:stretch>
        </p:blipFill>
        <p:spPr bwMode="auto">
          <a:xfrm>
            <a:off x="6084168" y="1196752"/>
            <a:ext cx="2664296" cy="706211"/>
          </a:xfrm>
          <a:prstGeom prst="rect">
            <a:avLst/>
          </a:prstGeom>
          <a:noFill/>
        </p:spPr>
      </p:pic>
      <p:sp>
        <p:nvSpPr>
          <p:cNvPr id="24" name="1 Título"/>
          <p:cNvSpPr>
            <a:spLocks noGrp="1"/>
          </p:cNvSpPr>
          <p:nvPr>
            <p:ph type="ctrTitle"/>
          </p:nvPr>
        </p:nvSpPr>
        <p:spPr>
          <a:xfrm>
            <a:off x="-36512" y="2564904"/>
            <a:ext cx="9144000" cy="1728192"/>
          </a:xfrm>
        </p:spPr>
        <p:txBody>
          <a:bodyPr>
            <a:normAutofit/>
          </a:bodyPr>
          <a:lstStyle/>
          <a:p>
            <a:r>
              <a:rPr lang="es-ES" sz="3200" dirty="0" smtClean="0">
                <a:latin typeface="AvenirNext LT Pro Bold" pitchFamily="34" charset="0"/>
              </a:rPr>
              <a:t>PROGRAMA DE CONSOLIDACIÓN DE RESERVAS URBANAS 2017</a:t>
            </a:r>
            <a:endParaRPr lang="es-ES" sz="3200" dirty="0">
              <a:latin typeface="AvenirNext LT Pro Bold" pitchFamily="34" charset="0"/>
            </a:endParaRPr>
          </a:p>
        </p:txBody>
      </p:sp>
      <p:pic>
        <p:nvPicPr>
          <p:cNvPr id="27" name="26 Imagen" descr="JARDIN CENTRAL SEGUNDA ETAPA (2).JPG"/>
          <p:cNvPicPr>
            <a:picLocks noChangeAspect="1"/>
          </p:cNvPicPr>
          <p:nvPr/>
        </p:nvPicPr>
        <p:blipFill>
          <a:blip r:embed="rId7" cstate="print"/>
          <a:stretch>
            <a:fillRect/>
          </a:stretch>
        </p:blipFill>
        <p:spPr>
          <a:xfrm>
            <a:off x="2483767" y="4509120"/>
            <a:ext cx="2321907" cy="1440160"/>
          </a:xfrm>
          <a:prstGeom prst="rect">
            <a:avLst/>
          </a:prstGeom>
        </p:spPr>
      </p:pic>
      <p:pic>
        <p:nvPicPr>
          <p:cNvPr id="32" name="31 Imagen" descr="ALTOS TONALA I (1).JPG"/>
          <p:cNvPicPr>
            <a:picLocks noChangeAspect="1"/>
          </p:cNvPicPr>
          <p:nvPr/>
        </p:nvPicPr>
        <p:blipFill>
          <a:blip r:embed="rId8" cstate="print"/>
          <a:stretch>
            <a:fillRect/>
          </a:stretch>
        </p:blipFill>
        <p:spPr>
          <a:xfrm>
            <a:off x="7091264" y="4509120"/>
            <a:ext cx="2052736" cy="1440160"/>
          </a:xfrm>
          <a:prstGeom prst="rect">
            <a:avLst/>
          </a:prstGeom>
        </p:spPr>
      </p:pic>
      <p:pic>
        <p:nvPicPr>
          <p:cNvPr id="23" name="Picture 1" descr="https://www.quadratin.com.mx/www/contenido/uploads/2015/04/sedatu.jpg"/>
          <p:cNvPicPr>
            <a:picLocks noChangeAspect="1" noChangeArrowheads="1"/>
          </p:cNvPicPr>
          <p:nvPr/>
        </p:nvPicPr>
        <p:blipFill>
          <a:blip r:embed="rId9" cstate="print"/>
          <a:srcRect/>
          <a:stretch>
            <a:fillRect/>
          </a:stretch>
        </p:blipFill>
        <p:spPr bwMode="auto">
          <a:xfrm>
            <a:off x="3398375" y="980728"/>
            <a:ext cx="2037722" cy="864096"/>
          </a:xfrm>
          <a:prstGeom prst="rect">
            <a:avLst/>
          </a:prstGeom>
          <a:noFill/>
        </p:spPr>
      </p:pic>
      <p:sp>
        <p:nvSpPr>
          <p:cNvPr id="26" name="25 CuadroTexto"/>
          <p:cNvSpPr txBox="1"/>
          <p:nvPr/>
        </p:nvSpPr>
        <p:spPr>
          <a:xfrm>
            <a:off x="0" y="4221088"/>
            <a:ext cx="2430730" cy="307777"/>
          </a:xfrm>
          <a:prstGeom prst="rect">
            <a:avLst/>
          </a:prstGeom>
          <a:noFill/>
        </p:spPr>
        <p:txBody>
          <a:bodyPr wrap="none" rtlCol="0">
            <a:spAutoFit/>
          </a:bodyPr>
          <a:lstStyle/>
          <a:p>
            <a:r>
              <a:rPr lang="es-MX" sz="1400" b="1" dirty="0" smtClean="0"/>
              <a:t>“Misión La Valenciana Tonalá”</a:t>
            </a:r>
            <a:endParaRPr lang="es-ES" sz="1400" b="1" dirty="0"/>
          </a:p>
        </p:txBody>
      </p:sp>
      <p:sp>
        <p:nvSpPr>
          <p:cNvPr id="30" name="29 CuadroTexto"/>
          <p:cNvSpPr txBox="1"/>
          <p:nvPr/>
        </p:nvSpPr>
        <p:spPr>
          <a:xfrm>
            <a:off x="2555776" y="4077072"/>
            <a:ext cx="2304256" cy="523220"/>
          </a:xfrm>
          <a:prstGeom prst="rect">
            <a:avLst/>
          </a:prstGeom>
          <a:noFill/>
        </p:spPr>
        <p:txBody>
          <a:bodyPr wrap="square" rtlCol="0">
            <a:spAutoFit/>
          </a:bodyPr>
          <a:lstStyle/>
          <a:p>
            <a:pPr algn="ctr"/>
            <a:r>
              <a:rPr lang="es-MX" sz="1400" b="1" dirty="0" smtClean="0"/>
              <a:t>“Jardín Central II San Pedro, Tlaquepaque ”</a:t>
            </a:r>
            <a:endParaRPr lang="es-ES" sz="1400" b="1" dirty="0"/>
          </a:p>
        </p:txBody>
      </p:sp>
      <p:sp>
        <p:nvSpPr>
          <p:cNvPr id="31" name="30 CuadroTexto"/>
          <p:cNvSpPr txBox="1"/>
          <p:nvPr/>
        </p:nvSpPr>
        <p:spPr>
          <a:xfrm>
            <a:off x="7452320" y="4221088"/>
            <a:ext cx="1371914" cy="307777"/>
          </a:xfrm>
          <a:prstGeom prst="rect">
            <a:avLst/>
          </a:prstGeom>
          <a:noFill/>
        </p:spPr>
        <p:txBody>
          <a:bodyPr wrap="none" rtlCol="0">
            <a:spAutoFit/>
          </a:bodyPr>
          <a:lstStyle/>
          <a:p>
            <a:r>
              <a:rPr lang="es-MX" sz="1400" b="1" dirty="0" smtClean="0"/>
              <a:t>“Altos Tonalá II”</a:t>
            </a:r>
            <a:endParaRPr lang="es-ES" sz="1400" b="1" dirty="0"/>
          </a:p>
        </p:txBody>
      </p:sp>
      <p:pic>
        <p:nvPicPr>
          <p:cNvPr id="630787" name="Picture 3" descr="\\optimus\SEC\Respaldo Karina Ponce\Mis documentos\2017\PCRU 2017\Fotos 2017\Misión La Valenciana.JPG"/>
          <p:cNvPicPr>
            <a:picLocks noChangeAspect="1" noChangeArrowheads="1"/>
          </p:cNvPicPr>
          <p:nvPr/>
        </p:nvPicPr>
        <p:blipFill>
          <a:blip r:embed="rId10" cstate="print"/>
          <a:srcRect/>
          <a:stretch>
            <a:fillRect/>
          </a:stretch>
        </p:blipFill>
        <p:spPr bwMode="auto">
          <a:xfrm>
            <a:off x="179512" y="4509120"/>
            <a:ext cx="2160240" cy="1494166"/>
          </a:xfrm>
          <a:prstGeom prst="rect">
            <a:avLst/>
          </a:prstGeom>
          <a:noFill/>
        </p:spPr>
      </p:pic>
      <p:pic>
        <p:nvPicPr>
          <p:cNvPr id="34" name="33 Imagen" descr="FOTO 1.JPG"/>
          <p:cNvPicPr>
            <a:picLocks noChangeAspect="1"/>
          </p:cNvPicPr>
          <p:nvPr/>
        </p:nvPicPr>
        <p:blipFill>
          <a:blip r:embed="rId11" cstate="print"/>
          <a:stretch>
            <a:fillRect/>
          </a:stretch>
        </p:blipFill>
        <p:spPr>
          <a:xfrm>
            <a:off x="4932040" y="4509120"/>
            <a:ext cx="2123728" cy="1397120"/>
          </a:xfrm>
          <a:prstGeom prst="rect">
            <a:avLst/>
          </a:prstGeom>
        </p:spPr>
      </p:pic>
      <p:sp>
        <p:nvSpPr>
          <p:cNvPr id="35" name="34 CuadroTexto"/>
          <p:cNvSpPr txBox="1"/>
          <p:nvPr/>
        </p:nvSpPr>
        <p:spPr>
          <a:xfrm>
            <a:off x="4932040" y="4005064"/>
            <a:ext cx="2016224" cy="523220"/>
          </a:xfrm>
          <a:prstGeom prst="rect">
            <a:avLst/>
          </a:prstGeom>
          <a:noFill/>
        </p:spPr>
        <p:txBody>
          <a:bodyPr wrap="square" rtlCol="0">
            <a:spAutoFit/>
          </a:bodyPr>
          <a:lstStyle/>
          <a:p>
            <a:pPr algn="ctr"/>
            <a:r>
              <a:rPr lang="es-MX" sz="1400" b="1" dirty="0" smtClean="0"/>
              <a:t>“Jardines San Francisco Paquete 2 Zapopán”</a:t>
            </a:r>
            <a:endParaRPr lang="es-ES" sz="1400" b="1"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p:nvPr/>
        </p:nvSpPr>
        <p:spPr>
          <a:xfrm>
            <a:off x="0" y="928672"/>
            <a:ext cx="2285984" cy="285752"/>
          </a:xfrm>
          <a:prstGeom prst="rect">
            <a:avLst/>
          </a:prstGeom>
          <a:gradFill flip="none" rotWithShape="1">
            <a:gsLst>
              <a:gs pos="0">
                <a:srgbClr val="C00000">
                  <a:shade val="30000"/>
                  <a:satMod val="115000"/>
                </a:srgbClr>
              </a:gs>
              <a:gs pos="50000">
                <a:srgbClr val="C00000">
                  <a:shade val="67500"/>
                  <a:satMod val="115000"/>
                </a:srgbClr>
              </a:gs>
              <a:gs pos="100000">
                <a:srgbClr val="C00000">
                  <a:shade val="100000"/>
                  <a:satMod val="115000"/>
                </a:srgb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
        <p:nvSpPr>
          <p:cNvPr id="5" name="4 Rectángulo"/>
          <p:cNvSpPr/>
          <p:nvPr/>
        </p:nvSpPr>
        <p:spPr>
          <a:xfrm>
            <a:off x="2214550" y="928672"/>
            <a:ext cx="928695" cy="285752"/>
          </a:xfrm>
          <a:prstGeom prst="rect">
            <a:avLst/>
          </a:prstGeom>
          <a:gradFill flip="none" rotWithShape="1">
            <a:gsLst>
              <a:gs pos="0">
                <a:schemeClr val="bg1">
                  <a:lumMod val="50000"/>
                  <a:shade val="30000"/>
                  <a:satMod val="115000"/>
                </a:schemeClr>
              </a:gs>
              <a:gs pos="50000">
                <a:schemeClr val="bg1">
                  <a:lumMod val="50000"/>
                  <a:shade val="67500"/>
                  <a:satMod val="115000"/>
                </a:schemeClr>
              </a:gs>
              <a:gs pos="100000">
                <a:schemeClr val="bg1">
                  <a:lumMod val="50000"/>
                  <a:shade val="100000"/>
                  <a:satMod val="115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
        <p:nvSpPr>
          <p:cNvPr id="6" name="5 Rectángulo"/>
          <p:cNvSpPr/>
          <p:nvPr/>
        </p:nvSpPr>
        <p:spPr>
          <a:xfrm>
            <a:off x="3143243" y="928672"/>
            <a:ext cx="714380" cy="285752"/>
          </a:xfrm>
          <a:prstGeom prst="rect">
            <a:avLst/>
          </a:prstGeom>
          <a:gradFill flip="none" rotWithShape="1">
            <a:gsLst>
              <a:gs pos="0">
                <a:schemeClr val="bg1">
                  <a:lumMod val="75000"/>
                  <a:shade val="30000"/>
                  <a:satMod val="115000"/>
                </a:schemeClr>
              </a:gs>
              <a:gs pos="50000">
                <a:schemeClr val="bg1">
                  <a:lumMod val="75000"/>
                  <a:shade val="67500"/>
                  <a:satMod val="115000"/>
                </a:schemeClr>
              </a:gs>
              <a:gs pos="100000">
                <a:schemeClr val="bg1">
                  <a:lumMod val="75000"/>
                  <a:shade val="100000"/>
                  <a:satMod val="115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
        <p:nvSpPr>
          <p:cNvPr id="7" name="6 Rectángulo"/>
          <p:cNvSpPr/>
          <p:nvPr/>
        </p:nvSpPr>
        <p:spPr>
          <a:xfrm>
            <a:off x="3857623" y="928672"/>
            <a:ext cx="5286380" cy="71438"/>
          </a:xfrm>
          <a:prstGeom prst="rect">
            <a:avLst/>
          </a:prstGeom>
          <a:gradFill flip="none" rotWithShape="1">
            <a:gsLst>
              <a:gs pos="0">
                <a:schemeClr val="bg1">
                  <a:lumMod val="75000"/>
                  <a:shade val="30000"/>
                  <a:satMod val="115000"/>
                </a:schemeClr>
              </a:gs>
              <a:gs pos="50000">
                <a:schemeClr val="bg1">
                  <a:lumMod val="75000"/>
                  <a:shade val="67500"/>
                  <a:satMod val="115000"/>
                </a:schemeClr>
              </a:gs>
              <a:gs pos="100000">
                <a:schemeClr val="bg1">
                  <a:lumMod val="75000"/>
                  <a:shade val="100000"/>
                  <a:satMod val="115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grpSp>
        <p:nvGrpSpPr>
          <p:cNvPr id="2" name="7 Grupo"/>
          <p:cNvGrpSpPr/>
          <p:nvPr/>
        </p:nvGrpSpPr>
        <p:grpSpPr>
          <a:xfrm flipH="1">
            <a:off x="0" y="6525345"/>
            <a:ext cx="9144000" cy="332680"/>
            <a:chOff x="1928858" y="928670"/>
            <a:chExt cx="7215142" cy="285752"/>
          </a:xfrm>
        </p:grpSpPr>
        <p:sp>
          <p:nvSpPr>
            <p:cNvPr id="9" name="8 Rectángulo"/>
            <p:cNvSpPr/>
            <p:nvPr/>
          </p:nvSpPr>
          <p:spPr>
            <a:xfrm>
              <a:off x="1928858" y="928670"/>
              <a:ext cx="2285984" cy="285752"/>
            </a:xfrm>
            <a:prstGeom prst="rect">
              <a:avLst/>
            </a:prstGeom>
            <a:gradFill flip="none" rotWithShape="1">
              <a:gsLst>
                <a:gs pos="0">
                  <a:srgbClr val="C00000">
                    <a:shade val="30000"/>
                    <a:satMod val="115000"/>
                  </a:srgbClr>
                </a:gs>
                <a:gs pos="50000">
                  <a:srgbClr val="C00000">
                    <a:shade val="67500"/>
                    <a:satMod val="115000"/>
                  </a:srgbClr>
                </a:gs>
                <a:gs pos="100000">
                  <a:srgbClr val="C00000">
                    <a:shade val="100000"/>
                    <a:satMod val="115000"/>
                  </a:srgb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
          <p:nvSpPr>
            <p:cNvPr id="12" name="11 Rectángulo"/>
            <p:cNvSpPr/>
            <p:nvPr/>
          </p:nvSpPr>
          <p:spPr>
            <a:xfrm>
              <a:off x="4143404" y="928670"/>
              <a:ext cx="928694" cy="285752"/>
            </a:xfrm>
            <a:prstGeom prst="rect">
              <a:avLst/>
            </a:prstGeom>
            <a:gradFill flip="none" rotWithShape="1">
              <a:gsLst>
                <a:gs pos="0">
                  <a:schemeClr val="bg1">
                    <a:lumMod val="50000"/>
                    <a:shade val="30000"/>
                    <a:satMod val="115000"/>
                  </a:schemeClr>
                </a:gs>
                <a:gs pos="50000">
                  <a:schemeClr val="bg1">
                    <a:lumMod val="50000"/>
                    <a:shade val="67500"/>
                    <a:satMod val="115000"/>
                  </a:schemeClr>
                </a:gs>
                <a:gs pos="100000">
                  <a:schemeClr val="bg1">
                    <a:lumMod val="50000"/>
                    <a:shade val="100000"/>
                    <a:satMod val="115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
          <p:nvSpPr>
            <p:cNvPr id="13" name="12 Rectángulo"/>
            <p:cNvSpPr/>
            <p:nvPr/>
          </p:nvSpPr>
          <p:spPr>
            <a:xfrm>
              <a:off x="5072098" y="928670"/>
              <a:ext cx="714380" cy="285752"/>
            </a:xfrm>
            <a:prstGeom prst="rect">
              <a:avLst/>
            </a:prstGeom>
            <a:gradFill flip="none" rotWithShape="1">
              <a:gsLst>
                <a:gs pos="0">
                  <a:schemeClr val="bg1">
                    <a:lumMod val="75000"/>
                    <a:shade val="30000"/>
                    <a:satMod val="115000"/>
                  </a:schemeClr>
                </a:gs>
                <a:gs pos="50000">
                  <a:schemeClr val="bg1">
                    <a:lumMod val="75000"/>
                    <a:shade val="67500"/>
                    <a:satMod val="115000"/>
                  </a:schemeClr>
                </a:gs>
                <a:gs pos="100000">
                  <a:schemeClr val="bg1">
                    <a:lumMod val="75000"/>
                    <a:shade val="100000"/>
                    <a:satMod val="115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
          <p:nvSpPr>
            <p:cNvPr id="14" name="13 Rectángulo"/>
            <p:cNvSpPr/>
            <p:nvPr/>
          </p:nvSpPr>
          <p:spPr>
            <a:xfrm>
              <a:off x="5786478" y="928670"/>
              <a:ext cx="3357522" cy="71438"/>
            </a:xfrm>
            <a:prstGeom prst="rect">
              <a:avLst/>
            </a:prstGeom>
            <a:gradFill flip="none" rotWithShape="1">
              <a:gsLst>
                <a:gs pos="0">
                  <a:schemeClr val="bg1">
                    <a:lumMod val="75000"/>
                    <a:shade val="30000"/>
                    <a:satMod val="115000"/>
                  </a:schemeClr>
                </a:gs>
                <a:gs pos="50000">
                  <a:schemeClr val="bg1">
                    <a:lumMod val="75000"/>
                    <a:shade val="67500"/>
                    <a:satMod val="115000"/>
                  </a:schemeClr>
                </a:gs>
                <a:gs pos="100000">
                  <a:schemeClr val="bg1">
                    <a:lumMod val="75000"/>
                    <a:shade val="100000"/>
                    <a:satMod val="115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grpSp>
      <p:pic>
        <p:nvPicPr>
          <p:cNvPr id="15" name="Picture 1" descr="C:\Documents and Settings\GLADYS\Escritorio\calvario\INFORMACIÓN EQUIPO DE CÓMPUTO (ENTREGA-RECEPCIÓN)IPROVIPE\IJALVI\Logos\Logo instituto bienestar 2.png"/>
          <p:cNvPicPr>
            <a:picLocks noChangeAspect="1" noChangeArrowheads="1"/>
          </p:cNvPicPr>
          <p:nvPr/>
        </p:nvPicPr>
        <p:blipFill>
          <a:blip r:embed="rId2" cstate="print"/>
          <a:srcRect/>
          <a:stretch>
            <a:fillRect/>
          </a:stretch>
        </p:blipFill>
        <p:spPr bwMode="auto">
          <a:xfrm>
            <a:off x="-180528" y="-27384"/>
            <a:ext cx="2581330" cy="720080"/>
          </a:xfrm>
          <a:prstGeom prst="rect">
            <a:avLst/>
          </a:prstGeom>
          <a:noFill/>
        </p:spPr>
      </p:pic>
      <p:sp>
        <p:nvSpPr>
          <p:cNvPr id="17" name="16 CuadroTexto"/>
          <p:cNvSpPr txBox="1"/>
          <p:nvPr/>
        </p:nvSpPr>
        <p:spPr>
          <a:xfrm>
            <a:off x="3347864" y="188640"/>
            <a:ext cx="5796136" cy="707886"/>
          </a:xfrm>
          <a:prstGeom prst="rect">
            <a:avLst/>
          </a:prstGeom>
          <a:noFill/>
        </p:spPr>
        <p:txBody>
          <a:bodyPr wrap="square" rtlCol="0">
            <a:spAutoFit/>
          </a:bodyPr>
          <a:lstStyle/>
          <a:p>
            <a:pPr algn="ctr"/>
            <a:r>
              <a:rPr lang="es-MX" sz="2000" b="1" dirty="0" smtClean="0"/>
              <a:t>Fotos Avance el Programa Mejoramiento de Vivienda con FONHAPO</a:t>
            </a:r>
            <a:endParaRPr lang="es-MX" sz="2000" b="1" dirty="0"/>
          </a:p>
        </p:txBody>
      </p:sp>
      <p:sp>
        <p:nvSpPr>
          <p:cNvPr id="18" name="17 CuadroTexto"/>
          <p:cNvSpPr txBox="1"/>
          <p:nvPr/>
        </p:nvSpPr>
        <p:spPr>
          <a:xfrm>
            <a:off x="6660232" y="3212976"/>
            <a:ext cx="2339752" cy="923330"/>
          </a:xfrm>
          <a:prstGeom prst="rect">
            <a:avLst/>
          </a:prstGeom>
          <a:noFill/>
        </p:spPr>
        <p:txBody>
          <a:bodyPr wrap="square" rtlCol="0">
            <a:spAutoFit/>
          </a:bodyPr>
          <a:lstStyle/>
          <a:p>
            <a:pPr algn="ctr"/>
            <a:r>
              <a:rPr lang="es-MX" b="1" dirty="0" smtClean="0"/>
              <a:t>Se lleva un avance de 95% de entrega a los Beneficiarios</a:t>
            </a:r>
            <a:endParaRPr lang="es-ES" b="1" dirty="0"/>
          </a:p>
        </p:txBody>
      </p:sp>
      <p:pic>
        <p:nvPicPr>
          <p:cNvPr id="19" name="18 Imagen" descr="IMG_0111.jpg"/>
          <p:cNvPicPr>
            <a:picLocks noChangeAspect="1"/>
          </p:cNvPicPr>
          <p:nvPr/>
        </p:nvPicPr>
        <p:blipFill>
          <a:blip r:embed="rId3" cstate="print"/>
          <a:stretch>
            <a:fillRect/>
          </a:stretch>
        </p:blipFill>
        <p:spPr>
          <a:xfrm>
            <a:off x="251520" y="1412776"/>
            <a:ext cx="2747797" cy="2060848"/>
          </a:xfrm>
          <a:prstGeom prst="rect">
            <a:avLst/>
          </a:prstGeom>
        </p:spPr>
      </p:pic>
      <p:pic>
        <p:nvPicPr>
          <p:cNvPr id="20" name="19 Imagen" descr="IMG_0112.jpg"/>
          <p:cNvPicPr>
            <a:picLocks noChangeAspect="1"/>
          </p:cNvPicPr>
          <p:nvPr/>
        </p:nvPicPr>
        <p:blipFill>
          <a:blip r:embed="rId4" cstate="print"/>
          <a:stretch>
            <a:fillRect/>
          </a:stretch>
        </p:blipFill>
        <p:spPr>
          <a:xfrm>
            <a:off x="3563888" y="1412776"/>
            <a:ext cx="2880320" cy="2160240"/>
          </a:xfrm>
          <a:prstGeom prst="rect">
            <a:avLst/>
          </a:prstGeom>
        </p:spPr>
      </p:pic>
      <p:pic>
        <p:nvPicPr>
          <p:cNvPr id="21" name="20 Imagen" descr="IMG_0110.jpg"/>
          <p:cNvPicPr>
            <a:picLocks noChangeAspect="1"/>
          </p:cNvPicPr>
          <p:nvPr/>
        </p:nvPicPr>
        <p:blipFill>
          <a:blip r:embed="rId5" cstate="print"/>
          <a:stretch>
            <a:fillRect/>
          </a:stretch>
        </p:blipFill>
        <p:spPr>
          <a:xfrm>
            <a:off x="1763688" y="3807042"/>
            <a:ext cx="3096344" cy="2322258"/>
          </a:xfrm>
          <a:prstGeom prst="rect">
            <a:avLst/>
          </a:prstGeom>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p:nvPr/>
        </p:nvSpPr>
        <p:spPr>
          <a:xfrm>
            <a:off x="0" y="928672"/>
            <a:ext cx="2285984" cy="285752"/>
          </a:xfrm>
          <a:prstGeom prst="rect">
            <a:avLst/>
          </a:prstGeom>
          <a:gradFill flip="none" rotWithShape="1">
            <a:gsLst>
              <a:gs pos="0">
                <a:srgbClr val="C00000">
                  <a:shade val="30000"/>
                  <a:satMod val="115000"/>
                </a:srgbClr>
              </a:gs>
              <a:gs pos="50000">
                <a:srgbClr val="C00000">
                  <a:shade val="67500"/>
                  <a:satMod val="115000"/>
                </a:srgbClr>
              </a:gs>
              <a:gs pos="100000">
                <a:srgbClr val="C00000">
                  <a:shade val="100000"/>
                  <a:satMod val="115000"/>
                </a:srgb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
        <p:nvSpPr>
          <p:cNvPr id="5" name="4 Rectángulo"/>
          <p:cNvSpPr/>
          <p:nvPr/>
        </p:nvSpPr>
        <p:spPr>
          <a:xfrm>
            <a:off x="2214550" y="928672"/>
            <a:ext cx="928695" cy="285752"/>
          </a:xfrm>
          <a:prstGeom prst="rect">
            <a:avLst/>
          </a:prstGeom>
          <a:gradFill flip="none" rotWithShape="1">
            <a:gsLst>
              <a:gs pos="0">
                <a:schemeClr val="bg1">
                  <a:lumMod val="50000"/>
                  <a:shade val="30000"/>
                  <a:satMod val="115000"/>
                </a:schemeClr>
              </a:gs>
              <a:gs pos="50000">
                <a:schemeClr val="bg1">
                  <a:lumMod val="50000"/>
                  <a:shade val="67500"/>
                  <a:satMod val="115000"/>
                </a:schemeClr>
              </a:gs>
              <a:gs pos="100000">
                <a:schemeClr val="bg1">
                  <a:lumMod val="50000"/>
                  <a:shade val="100000"/>
                  <a:satMod val="115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
        <p:nvSpPr>
          <p:cNvPr id="6" name="5 Rectángulo"/>
          <p:cNvSpPr/>
          <p:nvPr/>
        </p:nvSpPr>
        <p:spPr>
          <a:xfrm>
            <a:off x="3143243" y="928672"/>
            <a:ext cx="714380" cy="285752"/>
          </a:xfrm>
          <a:prstGeom prst="rect">
            <a:avLst/>
          </a:prstGeom>
          <a:gradFill flip="none" rotWithShape="1">
            <a:gsLst>
              <a:gs pos="0">
                <a:schemeClr val="bg1">
                  <a:lumMod val="75000"/>
                  <a:shade val="30000"/>
                  <a:satMod val="115000"/>
                </a:schemeClr>
              </a:gs>
              <a:gs pos="50000">
                <a:schemeClr val="bg1">
                  <a:lumMod val="75000"/>
                  <a:shade val="67500"/>
                  <a:satMod val="115000"/>
                </a:schemeClr>
              </a:gs>
              <a:gs pos="100000">
                <a:schemeClr val="bg1">
                  <a:lumMod val="75000"/>
                  <a:shade val="100000"/>
                  <a:satMod val="115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
        <p:nvSpPr>
          <p:cNvPr id="7" name="6 Rectángulo"/>
          <p:cNvSpPr/>
          <p:nvPr/>
        </p:nvSpPr>
        <p:spPr>
          <a:xfrm>
            <a:off x="3857623" y="928672"/>
            <a:ext cx="5286380" cy="71438"/>
          </a:xfrm>
          <a:prstGeom prst="rect">
            <a:avLst/>
          </a:prstGeom>
          <a:gradFill flip="none" rotWithShape="1">
            <a:gsLst>
              <a:gs pos="0">
                <a:schemeClr val="bg1">
                  <a:lumMod val="75000"/>
                  <a:shade val="30000"/>
                  <a:satMod val="115000"/>
                </a:schemeClr>
              </a:gs>
              <a:gs pos="50000">
                <a:schemeClr val="bg1">
                  <a:lumMod val="75000"/>
                  <a:shade val="67500"/>
                  <a:satMod val="115000"/>
                </a:schemeClr>
              </a:gs>
              <a:gs pos="100000">
                <a:schemeClr val="bg1">
                  <a:lumMod val="75000"/>
                  <a:shade val="100000"/>
                  <a:satMod val="115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grpSp>
        <p:nvGrpSpPr>
          <p:cNvPr id="2" name="7 Grupo"/>
          <p:cNvGrpSpPr/>
          <p:nvPr/>
        </p:nvGrpSpPr>
        <p:grpSpPr>
          <a:xfrm flipH="1">
            <a:off x="0" y="6525345"/>
            <a:ext cx="9144000" cy="332680"/>
            <a:chOff x="1928858" y="928670"/>
            <a:chExt cx="7215142" cy="285752"/>
          </a:xfrm>
        </p:grpSpPr>
        <p:sp>
          <p:nvSpPr>
            <p:cNvPr id="9" name="8 Rectángulo"/>
            <p:cNvSpPr/>
            <p:nvPr/>
          </p:nvSpPr>
          <p:spPr>
            <a:xfrm>
              <a:off x="1928858" y="928670"/>
              <a:ext cx="2285984" cy="285752"/>
            </a:xfrm>
            <a:prstGeom prst="rect">
              <a:avLst/>
            </a:prstGeom>
            <a:gradFill flip="none" rotWithShape="1">
              <a:gsLst>
                <a:gs pos="0">
                  <a:srgbClr val="C00000">
                    <a:shade val="30000"/>
                    <a:satMod val="115000"/>
                  </a:srgbClr>
                </a:gs>
                <a:gs pos="50000">
                  <a:srgbClr val="C00000">
                    <a:shade val="67500"/>
                    <a:satMod val="115000"/>
                  </a:srgbClr>
                </a:gs>
                <a:gs pos="100000">
                  <a:srgbClr val="C00000">
                    <a:shade val="100000"/>
                    <a:satMod val="115000"/>
                  </a:srgb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
          <p:nvSpPr>
            <p:cNvPr id="12" name="11 Rectángulo"/>
            <p:cNvSpPr/>
            <p:nvPr/>
          </p:nvSpPr>
          <p:spPr>
            <a:xfrm>
              <a:off x="4143404" y="928670"/>
              <a:ext cx="928694" cy="285752"/>
            </a:xfrm>
            <a:prstGeom prst="rect">
              <a:avLst/>
            </a:prstGeom>
            <a:gradFill flip="none" rotWithShape="1">
              <a:gsLst>
                <a:gs pos="0">
                  <a:schemeClr val="bg1">
                    <a:lumMod val="50000"/>
                    <a:shade val="30000"/>
                    <a:satMod val="115000"/>
                  </a:schemeClr>
                </a:gs>
                <a:gs pos="50000">
                  <a:schemeClr val="bg1">
                    <a:lumMod val="50000"/>
                    <a:shade val="67500"/>
                    <a:satMod val="115000"/>
                  </a:schemeClr>
                </a:gs>
                <a:gs pos="100000">
                  <a:schemeClr val="bg1">
                    <a:lumMod val="50000"/>
                    <a:shade val="100000"/>
                    <a:satMod val="115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
          <p:nvSpPr>
            <p:cNvPr id="13" name="12 Rectángulo"/>
            <p:cNvSpPr/>
            <p:nvPr/>
          </p:nvSpPr>
          <p:spPr>
            <a:xfrm>
              <a:off x="5072098" y="928670"/>
              <a:ext cx="714380" cy="285752"/>
            </a:xfrm>
            <a:prstGeom prst="rect">
              <a:avLst/>
            </a:prstGeom>
            <a:gradFill flip="none" rotWithShape="1">
              <a:gsLst>
                <a:gs pos="0">
                  <a:schemeClr val="bg1">
                    <a:lumMod val="75000"/>
                    <a:shade val="30000"/>
                    <a:satMod val="115000"/>
                  </a:schemeClr>
                </a:gs>
                <a:gs pos="50000">
                  <a:schemeClr val="bg1">
                    <a:lumMod val="75000"/>
                    <a:shade val="67500"/>
                    <a:satMod val="115000"/>
                  </a:schemeClr>
                </a:gs>
                <a:gs pos="100000">
                  <a:schemeClr val="bg1">
                    <a:lumMod val="75000"/>
                    <a:shade val="100000"/>
                    <a:satMod val="115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
          <p:nvSpPr>
            <p:cNvPr id="14" name="13 Rectángulo"/>
            <p:cNvSpPr/>
            <p:nvPr/>
          </p:nvSpPr>
          <p:spPr>
            <a:xfrm>
              <a:off x="5786478" y="928670"/>
              <a:ext cx="3357522" cy="71438"/>
            </a:xfrm>
            <a:prstGeom prst="rect">
              <a:avLst/>
            </a:prstGeom>
            <a:gradFill flip="none" rotWithShape="1">
              <a:gsLst>
                <a:gs pos="0">
                  <a:schemeClr val="bg1">
                    <a:lumMod val="75000"/>
                    <a:shade val="30000"/>
                    <a:satMod val="115000"/>
                  </a:schemeClr>
                </a:gs>
                <a:gs pos="50000">
                  <a:schemeClr val="bg1">
                    <a:lumMod val="75000"/>
                    <a:shade val="67500"/>
                    <a:satMod val="115000"/>
                  </a:schemeClr>
                </a:gs>
                <a:gs pos="100000">
                  <a:schemeClr val="bg1">
                    <a:lumMod val="75000"/>
                    <a:shade val="100000"/>
                    <a:satMod val="115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grpSp>
      <p:pic>
        <p:nvPicPr>
          <p:cNvPr id="15" name="Picture 1" descr="C:\Documents and Settings\GLADYS\Escritorio\calvario\INFORMACIÓN EQUIPO DE CÓMPUTO (ENTREGA-RECEPCIÓN)IPROVIPE\IJALVI\Logos\Logo instituto bienestar 2.png"/>
          <p:cNvPicPr>
            <a:picLocks noChangeAspect="1" noChangeArrowheads="1"/>
          </p:cNvPicPr>
          <p:nvPr/>
        </p:nvPicPr>
        <p:blipFill>
          <a:blip r:embed="rId2" cstate="print"/>
          <a:srcRect/>
          <a:stretch>
            <a:fillRect/>
          </a:stretch>
        </p:blipFill>
        <p:spPr bwMode="auto">
          <a:xfrm>
            <a:off x="-180528" y="-27384"/>
            <a:ext cx="2581330" cy="720080"/>
          </a:xfrm>
          <a:prstGeom prst="rect">
            <a:avLst/>
          </a:prstGeom>
          <a:noFill/>
        </p:spPr>
      </p:pic>
      <p:pic>
        <p:nvPicPr>
          <p:cNvPr id="629762" name="Picture 2" descr="C:\Users\Oscar Alvarado\Desktop\IPROVIPE 2\JALISCO SI PINTA\2017\FOTOS EDIFICIOS LA NORMAL\FOTOS EDIFICIOS LA NORMAL\IMG_20171114_100530.jpg"/>
          <p:cNvPicPr>
            <a:picLocks noChangeAspect="1" noChangeArrowheads="1"/>
          </p:cNvPicPr>
          <p:nvPr/>
        </p:nvPicPr>
        <p:blipFill>
          <a:blip r:embed="rId3" cstate="print"/>
          <a:srcRect/>
          <a:stretch>
            <a:fillRect/>
          </a:stretch>
        </p:blipFill>
        <p:spPr bwMode="auto">
          <a:xfrm>
            <a:off x="611560" y="1916832"/>
            <a:ext cx="2052192" cy="3654588"/>
          </a:xfrm>
          <a:prstGeom prst="rect">
            <a:avLst/>
          </a:prstGeom>
          <a:noFill/>
        </p:spPr>
      </p:pic>
      <p:sp>
        <p:nvSpPr>
          <p:cNvPr id="629764" name="AutoShape 4" descr="blob:https://web.whatsapp.com/95542ab7-4565-4d9d-8fa4-dec7347c2ec8"/>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s-MX"/>
          </a:p>
        </p:txBody>
      </p:sp>
      <p:pic>
        <p:nvPicPr>
          <p:cNvPr id="629765" name="Picture 5" descr="C:\Users\Oscar Alvarado\Desktop\IPROVIPE 2\JALISCO SI PINTA\2017\FOTOS EDIFICIOS LA NORMAL\EDIFICIOS LA NORMAL DESPUES\edificios la normal despues 1.jpg"/>
          <p:cNvPicPr>
            <a:picLocks noChangeAspect="1" noChangeArrowheads="1"/>
          </p:cNvPicPr>
          <p:nvPr/>
        </p:nvPicPr>
        <p:blipFill>
          <a:blip r:embed="rId4" cstate="print"/>
          <a:srcRect/>
          <a:stretch>
            <a:fillRect/>
          </a:stretch>
        </p:blipFill>
        <p:spPr bwMode="auto">
          <a:xfrm>
            <a:off x="3203848" y="1988840"/>
            <a:ext cx="5337701" cy="2997324"/>
          </a:xfrm>
          <a:prstGeom prst="rect">
            <a:avLst/>
          </a:prstGeom>
          <a:noFill/>
        </p:spPr>
      </p:pic>
      <p:sp>
        <p:nvSpPr>
          <p:cNvPr id="17" name="16 CuadroTexto"/>
          <p:cNvSpPr txBox="1"/>
          <p:nvPr/>
        </p:nvSpPr>
        <p:spPr>
          <a:xfrm>
            <a:off x="683568" y="1484784"/>
            <a:ext cx="1584176" cy="369332"/>
          </a:xfrm>
          <a:prstGeom prst="rect">
            <a:avLst/>
          </a:prstGeom>
          <a:noFill/>
        </p:spPr>
        <p:txBody>
          <a:bodyPr wrap="square" rtlCol="0">
            <a:spAutoFit/>
          </a:bodyPr>
          <a:lstStyle/>
          <a:p>
            <a:pPr algn="ctr"/>
            <a:r>
              <a:rPr lang="es-MX" dirty="0" smtClean="0"/>
              <a:t>ANTES</a:t>
            </a:r>
            <a:endParaRPr lang="es-MX" dirty="0"/>
          </a:p>
        </p:txBody>
      </p:sp>
      <p:sp>
        <p:nvSpPr>
          <p:cNvPr id="18" name="17 CuadroTexto"/>
          <p:cNvSpPr txBox="1"/>
          <p:nvPr/>
        </p:nvSpPr>
        <p:spPr>
          <a:xfrm>
            <a:off x="3995936" y="1556792"/>
            <a:ext cx="3312368" cy="369332"/>
          </a:xfrm>
          <a:prstGeom prst="rect">
            <a:avLst/>
          </a:prstGeom>
          <a:noFill/>
        </p:spPr>
        <p:txBody>
          <a:bodyPr wrap="square" rtlCol="0">
            <a:spAutoFit/>
          </a:bodyPr>
          <a:lstStyle/>
          <a:p>
            <a:pPr algn="ctr"/>
            <a:r>
              <a:rPr lang="es-MX" dirty="0" smtClean="0"/>
              <a:t>DESPUES</a:t>
            </a:r>
            <a:endParaRPr lang="es-MX" dirty="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30789" name="Picture 5" descr="C:\Users\Oscar Alvarado\Desktop\IPROVIPE 2\JALISCO SI PINTA\2017\FOTOS EDIFICIOS LA NORMAL\EDIFICIOS LA NORMAL DESPUES\edificios la normal despues 1.jpg"/>
          <p:cNvPicPr>
            <a:picLocks noChangeAspect="1" noChangeArrowheads="1"/>
          </p:cNvPicPr>
          <p:nvPr/>
        </p:nvPicPr>
        <p:blipFill>
          <a:blip r:embed="rId2" cstate="print"/>
          <a:srcRect/>
          <a:stretch>
            <a:fillRect/>
          </a:stretch>
        </p:blipFill>
        <p:spPr bwMode="auto">
          <a:xfrm>
            <a:off x="6370953" y="1988840"/>
            <a:ext cx="2809559" cy="3528392"/>
          </a:xfrm>
          <a:prstGeom prst="rect">
            <a:avLst/>
          </a:prstGeom>
          <a:noFill/>
          <a:ln>
            <a:solidFill>
              <a:schemeClr val="accent2"/>
            </a:solidFill>
          </a:ln>
        </p:spPr>
      </p:pic>
      <p:sp>
        <p:nvSpPr>
          <p:cNvPr id="4" name="3 Rectángulo"/>
          <p:cNvSpPr/>
          <p:nvPr/>
        </p:nvSpPr>
        <p:spPr>
          <a:xfrm>
            <a:off x="0" y="928672"/>
            <a:ext cx="2285984" cy="285752"/>
          </a:xfrm>
          <a:prstGeom prst="rect">
            <a:avLst/>
          </a:prstGeom>
          <a:gradFill flip="none" rotWithShape="1">
            <a:gsLst>
              <a:gs pos="0">
                <a:srgbClr val="C00000">
                  <a:shade val="30000"/>
                  <a:satMod val="115000"/>
                </a:srgbClr>
              </a:gs>
              <a:gs pos="50000">
                <a:srgbClr val="C00000">
                  <a:shade val="67500"/>
                  <a:satMod val="115000"/>
                </a:srgbClr>
              </a:gs>
              <a:gs pos="100000">
                <a:srgbClr val="C00000">
                  <a:shade val="100000"/>
                  <a:satMod val="115000"/>
                </a:srgb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
        <p:nvSpPr>
          <p:cNvPr id="5" name="4 Rectángulo"/>
          <p:cNvSpPr/>
          <p:nvPr/>
        </p:nvSpPr>
        <p:spPr>
          <a:xfrm>
            <a:off x="2214550" y="928672"/>
            <a:ext cx="928695" cy="285752"/>
          </a:xfrm>
          <a:prstGeom prst="rect">
            <a:avLst/>
          </a:prstGeom>
          <a:gradFill flip="none" rotWithShape="1">
            <a:gsLst>
              <a:gs pos="0">
                <a:schemeClr val="bg1">
                  <a:lumMod val="50000"/>
                  <a:shade val="30000"/>
                  <a:satMod val="115000"/>
                </a:schemeClr>
              </a:gs>
              <a:gs pos="50000">
                <a:schemeClr val="bg1">
                  <a:lumMod val="50000"/>
                  <a:shade val="67500"/>
                  <a:satMod val="115000"/>
                </a:schemeClr>
              </a:gs>
              <a:gs pos="100000">
                <a:schemeClr val="bg1">
                  <a:lumMod val="50000"/>
                  <a:shade val="100000"/>
                  <a:satMod val="115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
        <p:nvSpPr>
          <p:cNvPr id="6" name="5 Rectángulo"/>
          <p:cNvSpPr/>
          <p:nvPr/>
        </p:nvSpPr>
        <p:spPr>
          <a:xfrm>
            <a:off x="3143243" y="928672"/>
            <a:ext cx="714380" cy="285752"/>
          </a:xfrm>
          <a:prstGeom prst="rect">
            <a:avLst/>
          </a:prstGeom>
          <a:gradFill flip="none" rotWithShape="1">
            <a:gsLst>
              <a:gs pos="0">
                <a:schemeClr val="bg1">
                  <a:lumMod val="75000"/>
                  <a:shade val="30000"/>
                  <a:satMod val="115000"/>
                </a:schemeClr>
              </a:gs>
              <a:gs pos="50000">
                <a:schemeClr val="bg1">
                  <a:lumMod val="75000"/>
                  <a:shade val="67500"/>
                  <a:satMod val="115000"/>
                </a:schemeClr>
              </a:gs>
              <a:gs pos="100000">
                <a:schemeClr val="bg1">
                  <a:lumMod val="75000"/>
                  <a:shade val="100000"/>
                  <a:satMod val="115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
        <p:nvSpPr>
          <p:cNvPr id="7" name="6 Rectángulo"/>
          <p:cNvSpPr/>
          <p:nvPr/>
        </p:nvSpPr>
        <p:spPr>
          <a:xfrm>
            <a:off x="3857623" y="928672"/>
            <a:ext cx="5286380" cy="71438"/>
          </a:xfrm>
          <a:prstGeom prst="rect">
            <a:avLst/>
          </a:prstGeom>
          <a:gradFill flip="none" rotWithShape="1">
            <a:gsLst>
              <a:gs pos="0">
                <a:schemeClr val="bg1">
                  <a:lumMod val="75000"/>
                  <a:shade val="30000"/>
                  <a:satMod val="115000"/>
                </a:schemeClr>
              </a:gs>
              <a:gs pos="50000">
                <a:schemeClr val="bg1">
                  <a:lumMod val="75000"/>
                  <a:shade val="67500"/>
                  <a:satMod val="115000"/>
                </a:schemeClr>
              </a:gs>
              <a:gs pos="100000">
                <a:schemeClr val="bg1">
                  <a:lumMod val="75000"/>
                  <a:shade val="100000"/>
                  <a:satMod val="115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grpSp>
        <p:nvGrpSpPr>
          <p:cNvPr id="2" name="7 Grupo"/>
          <p:cNvGrpSpPr/>
          <p:nvPr/>
        </p:nvGrpSpPr>
        <p:grpSpPr>
          <a:xfrm flipH="1">
            <a:off x="0" y="6525345"/>
            <a:ext cx="9144000" cy="332680"/>
            <a:chOff x="1928858" y="928670"/>
            <a:chExt cx="7215142" cy="285752"/>
          </a:xfrm>
        </p:grpSpPr>
        <p:sp>
          <p:nvSpPr>
            <p:cNvPr id="9" name="8 Rectángulo"/>
            <p:cNvSpPr/>
            <p:nvPr/>
          </p:nvSpPr>
          <p:spPr>
            <a:xfrm>
              <a:off x="1928858" y="928670"/>
              <a:ext cx="2285984" cy="285752"/>
            </a:xfrm>
            <a:prstGeom prst="rect">
              <a:avLst/>
            </a:prstGeom>
            <a:gradFill flip="none" rotWithShape="1">
              <a:gsLst>
                <a:gs pos="0">
                  <a:srgbClr val="C00000">
                    <a:shade val="30000"/>
                    <a:satMod val="115000"/>
                  </a:srgbClr>
                </a:gs>
                <a:gs pos="50000">
                  <a:srgbClr val="C00000">
                    <a:shade val="67500"/>
                    <a:satMod val="115000"/>
                  </a:srgbClr>
                </a:gs>
                <a:gs pos="100000">
                  <a:srgbClr val="C00000">
                    <a:shade val="100000"/>
                    <a:satMod val="115000"/>
                  </a:srgb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
          <p:nvSpPr>
            <p:cNvPr id="12" name="11 Rectángulo"/>
            <p:cNvSpPr/>
            <p:nvPr/>
          </p:nvSpPr>
          <p:spPr>
            <a:xfrm>
              <a:off x="4143404" y="928670"/>
              <a:ext cx="928694" cy="285752"/>
            </a:xfrm>
            <a:prstGeom prst="rect">
              <a:avLst/>
            </a:prstGeom>
            <a:gradFill flip="none" rotWithShape="1">
              <a:gsLst>
                <a:gs pos="0">
                  <a:schemeClr val="bg1">
                    <a:lumMod val="50000"/>
                    <a:shade val="30000"/>
                    <a:satMod val="115000"/>
                  </a:schemeClr>
                </a:gs>
                <a:gs pos="50000">
                  <a:schemeClr val="bg1">
                    <a:lumMod val="50000"/>
                    <a:shade val="67500"/>
                    <a:satMod val="115000"/>
                  </a:schemeClr>
                </a:gs>
                <a:gs pos="100000">
                  <a:schemeClr val="bg1">
                    <a:lumMod val="50000"/>
                    <a:shade val="100000"/>
                    <a:satMod val="115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
          <p:nvSpPr>
            <p:cNvPr id="13" name="12 Rectángulo"/>
            <p:cNvSpPr/>
            <p:nvPr/>
          </p:nvSpPr>
          <p:spPr>
            <a:xfrm>
              <a:off x="5072098" y="928670"/>
              <a:ext cx="714380" cy="285752"/>
            </a:xfrm>
            <a:prstGeom prst="rect">
              <a:avLst/>
            </a:prstGeom>
            <a:gradFill flip="none" rotWithShape="1">
              <a:gsLst>
                <a:gs pos="0">
                  <a:schemeClr val="bg1">
                    <a:lumMod val="75000"/>
                    <a:shade val="30000"/>
                    <a:satMod val="115000"/>
                  </a:schemeClr>
                </a:gs>
                <a:gs pos="50000">
                  <a:schemeClr val="bg1">
                    <a:lumMod val="75000"/>
                    <a:shade val="67500"/>
                    <a:satMod val="115000"/>
                  </a:schemeClr>
                </a:gs>
                <a:gs pos="100000">
                  <a:schemeClr val="bg1">
                    <a:lumMod val="75000"/>
                    <a:shade val="100000"/>
                    <a:satMod val="115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
          <p:nvSpPr>
            <p:cNvPr id="14" name="13 Rectángulo"/>
            <p:cNvSpPr/>
            <p:nvPr/>
          </p:nvSpPr>
          <p:spPr>
            <a:xfrm>
              <a:off x="5786478" y="928670"/>
              <a:ext cx="3357522" cy="71438"/>
            </a:xfrm>
            <a:prstGeom prst="rect">
              <a:avLst/>
            </a:prstGeom>
            <a:gradFill flip="none" rotWithShape="1">
              <a:gsLst>
                <a:gs pos="0">
                  <a:schemeClr val="bg1">
                    <a:lumMod val="75000"/>
                    <a:shade val="30000"/>
                    <a:satMod val="115000"/>
                  </a:schemeClr>
                </a:gs>
                <a:gs pos="50000">
                  <a:schemeClr val="bg1">
                    <a:lumMod val="75000"/>
                    <a:shade val="67500"/>
                    <a:satMod val="115000"/>
                  </a:schemeClr>
                </a:gs>
                <a:gs pos="100000">
                  <a:schemeClr val="bg1">
                    <a:lumMod val="75000"/>
                    <a:shade val="100000"/>
                    <a:satMod val="115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grpSp>
      <p:pic>
        <p:nvPicPr>
          <p:cNvPr id="15" name="Picture 1" descr="C:\Documents and Settings\GLADYS\Escritorio\calvario\INFORMACIÓN EQUIPO DE CÓMPUTO (ENTREGA-RECEPCIÓN)IPROVIPE\IJALVI\Logos\Logo instituto bienestar 2.png"/>
          <p:cNvPicPr>
            <a:picLocks noChangeAspect="1" noChangeArrowheads="1"/>
          </p:cNvPicPr>
          <p:nvPr/>
        </p:nvPicPr>
        <p:blipFill>
          <a:blip r:embed="rId3" cstate="print"/>
          <a:srcRect/>
          <a:stretch>
            <a:fillRect/>
          </a:stretch>
        </p:blipFill>
        <p:spPr bwMode="auto">
          <a:xfrm>
            <a:off x="-180528" y="-27384"/>
            <a:ext cx="2581330" cy="720080"/>
          </a:xfrm>
          <a:prstGeom prst="rect">
            <a:avLst/>
          </a:prstGeom>
          <a:noFill/>
        </p:spPr>
      </p:pic>
      <p:sp>
        <p:nvSpPr>
          <p:cNvPr id="629764" name="AutoShape 4" descr="blob:https://web.whatsapp.com/95542ab7-4565-4d9d-8fa4-dec7347c2ec8"/>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s-MX"/>
          </a:p>
        </p:txBody>
      </p:sp>
      <p:sp>
        <p:nvSpPr>
          <p:cNvPr id="17" name="16 CuadroTexto"/>
          <p:cNvSpPr txBox="1"/>
          <p:nvPr/>
        </p:nvSpPr>
        <p:spPr>
          <a:xfrm>
            <a:off x="35496" y="1484784"/>
            <a:ext cx="1584176" cy="369332"/>
          </a:xfrm>
          <a:prstGeom prst="rect">
            <a:avLst/>
          </a:prstGeom>
          <a:noFill/>
        </p:spPr>
        <p:txBody>
          <a:bodyPr wrap="square" rtlCol="0">
            <a:spAutoFit/>
          </a:bodyPr>
          <a:lstStyle/>
          <a:p>
            <a:pPr algn="ctr"/>
            <a:r>
              <a:rPr lang="es-MX" dirty="0" smtClean="0"/>
              <a:t>ANTES</a:t>
            </a:r>
            <a:endParaRPr lang="es-MX" dirty="0"/>
          </a:p>
        </p:txBody>
      </p:sp>
      <p:sp>
        <p:nvSpPr>
          <p:cNvPr id="18" name="17 CuadroTexto"/>
          <p:cNvSpPr txBox="1"/>
          <p:nvPr/>
        </p:nvSpPr>
        <p:spPr>
          <a:xfrm>
            <a:off x="1403648" y="1556792"/>
            <a:ext cx="3312368" cy="369332"/>
          </a:xfrm>
          <a:prstGeom prst="rect">
            <a:avLst/>
          </a:prstGeom>
          <a:noFill/>
        </p:spPr>
        <p:txBody>
          <a:bodyPr wrap="square" rtlCol="0">
            <a:spAutoFit/>
          </a:bodyPr>
          <a:lstStyle/>
          <a:p>
            <a:pPr algn="ctr"/>
            <a:r>
              <a:rPr lang="es-MX" dirty="0" smtClean="0"/>
              <a:t>DESPUES</a:t>
            </a:r>
            <a:endParaRPr lang="es-MX" dirty="0"/>
          </a:p>
        </p:txBody>
      </p:sp>
      <p:pic>
        <p:nvPicPr>
          <p:cNvPr id="630786" name="Picture 2" descr="C:\Users\Oscar Alvarado\Desktop\IPROVIPE 2\JALISCO SI PINTA\2017\FOTOS EDIFICIOS LA NORMAL\FOTOS EDIFICIOS LA NORMAL\IMG_20171114_095459.jpg"/>
          <p:cNvPicPr>
            <a:picLocks noChangeAspect="1" noChangeArrowheads="1"/>
          </p:cNvPicPr>
          <p:nvPr/>
        </p:nvPicPr>
        <p:blipFill>
          <a:blip r:embed="rId4" cstate="print"/>
          <a:srcRect/>
          <a:stretch>
            <a:fillRect/>
          </a:stretch>
        </p:blipFill>
        <p:spPr bwMode="auto">
          <a:xfrm>
            <a:off x="-36512" y="1988840"/>
            <a:ext cx="2123728" cy="3781981"/>
          </a:xfrm>
          <a:prstGeom prst="rect">
            <a:avLst/>
          </a:prstGeom>
          <a:noFill/>
          <a:ln>
            <a:solidFill>
              <a:schemeClr val="accent2"/>
            </a:solidFill>
          </a:ln>
        </p:spPr>
      </p:pic>
      <p:pic>
        <p:nvPicPr>
          <p:cNvPr id="630787" name="Picture 3" descr="C:\Users\Oscar Alvarado\Desktop\IPROVIPE 2\JALISCO SI PINTA\2017\FOTOS EDIFICIOS LA NORMAL\EDIFICIOS LA NORMAL DESPUES\EDIFICIIOS LA NORMAL 3 DESPUES.jpg"/>
          <p:cNvPicPr>
            <a:picLocks noChangeAspect="1" noChangeArrowheads="1"/>
          </p:cNvPicPr>
          <p:nvPr/>
        </p:nvPicPr>
        <p:blipFill>
          <a:blip r:embed="rId5" cstate="print"/>
          <a:srcRect/>
          <a:stretch>
            <a:fillRect/>
          </a:stretch>
        </p:blipFill>
        <p:spPr bwMode="auto">
          <a:xfrm>
            <a:off x="2123728" y="1988840"/>
            <a:ext cx="2088232" cy="3718767"/>
          </a:xfrm>
          <a:prstGeom prst="rect">
            <a:avLst/>
          </a:prstGeom>
          <a:noFill/>
          <a:ln>
            <a:solidFill>
              <a:schemeClr val="accent2"/>
            </a:solidFill>
          </a:ln>
        </p:spPr>
      </p:pic>
      <p:pic>
        <p:nvPicPr>
          <p:cNvPr id="630788" name="Picture 4" descr="C:\Users\Oscar Alvarado\Desktop\IPROVIPE 2\JALISCO SI PINTA\2017\FOTOS EDIFICIOS LA NORMAL\FOTOS EDIFICIOS LA NORMAL\IMG_20171114_095848.jpg"/>
          <p:cNvPicPr>
            <a:picLocks noChangeAspect="1" noChangeArrowheads="1"/>
          </p:cNvPicPr>
          <p:nvPr/>
        </p:nvPicPr>
        <p:blipFill>
          <a:blip r:embed="rId6" cstate="print"/>
          <a:srcRect/>
          <a:stretch>
            <a:fillRect/>
          </a:stretch>
        </p:blipFill>
        <p:spPr bwMode="auto">
          <a:xfrm>
            <a:off x="4283968" y="1998704"/>
            <a:ext cx="2016224" cy="3590536"/>
          </a:xfrm>
          <a:prstGeom prst="rect">
            <a:avLst/>
          </a:prstGeom>
          <a:noFill/>
          <a:ln>
            <a:solidFill>
              <a:schemeClr val="accent2"/>
            </a:solidFill>
          </a:ln>
        </p:spPr>
      </p:pic>
      <p:sp>
        <p:nvSpPr>
          <p:cNvPr id="21" name="20 CuadroTexto"/>
          <p:cNvSpPr txBox="1"/>
          <p:nvPr/>
        </p:nvSpPr>
        <p:spPr>
          <a:xfrm>
            <a:off x="4499992" y="1556792"/>
            <a:ext cx="1584176" cy="369332"/>
          </a:xfrm>
          <a:prstGeom prst="rect">
            <a:avLst/>
          </a:prstGeom>
          <a:noFill/>
        </p:spPr>
        <p:txBody>
          <a:bodyPr wrap="square" rtlCol="0">
            <a:spAutoFit/>
          </a:bodyPr>
          <a:lstStyle/>
          <a:p>
            <a:pPr algn="ctr"/>
            <a:r>
              <a:rPr lang="es-MX" dirty="0" smtClean="0"/>
              <a:t>ANTES</a:t>
            </a:r>
            <a:endParaRPr lang="es-MX" dirty="0"/>
          </a:p>
        </p:txBody>
      </p:sp>
      <p:sp>
        <p:nvSpPr>
          <p:cNvPr id="22" name="21 CuadroTexto"/>
          <p:cNvSpPr txBox="1"/>
          <p:nvPr/>
        </p:nvSpPr>
        <p:spPr>
          <a:xfrm>
            <a:off x="5868144" y="1628800"/>
            <a:ext cx="3312368" cy="369332"/>
          </a:xfrm>
          <a:prstGeom prst="rect">
            <a:avLst/>
          </a:prstGeom>
          <a:noFill/>
        </p:spPr>
        <p:txBody>
          <a:bodyPr wrap="square" rtlCol="0">
            <a:spAutoFit/>
          </a:bodyPr>
          <a:lstStyle/>
          <a:p>
            <a:pPr algn="ctr"/>
            <a:r>
              <a:rPr lang="es-MX" dirty="0" smtClean="0"/>
              <a:t>DESPUES</a:t>
            </a:r>
            <a:endParaRPr lang="es-MX" dirty="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 name="46 Rectángulo redondeado"/>
          <p:cNvSpPr/>
          <p:nvPr/>
        </p:nvSpPr>
        <p:spPr>
          <a:xfrm>
            <a:off x="323528" y="1484785"/>
            <a:ext cx="6533888" cy="3240359"/>
          </a:xfrm>
          <a:prstGeom prst="roundRect">
            <a:avLst>
              <a:gd name="adj" fmla="val 2429"/>
            </a:avLst>
          </a:prstGeom>
          <a:solidFill>
            <a:schemeClr val="bg1">
              <a:lumMod val="85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4291" tIns="32146" rIns="64291" bIns="32146" rtlCol="0" anchor="ctr"/>
          <a:lstStyle/>
          <a:p>
            <a:pPr algn="ctr"/>
            <a:endParaRPr lang="es-MX" dirty="0"/>
          </a:p>
        </p:txBody>
      </p:sp>
      <p:sp>
        <p:nvSpPr>
          <p:cNvPr id="43" name="42 Rectángulo"/>
          <p:cNvSpPr/>
          <p:nvPr/>
        </p:nvSpPr>
        <p:spPr bwMode="auto">
          <a:xfrm>
            <a:off x="0" y="0"/>
            <a:ext cx="9144000" cy="796208"/>
          </a:xfrm>
          <a:prstGeom prst="rect">
            <a:avLst/>
          </a:prstGeom>
          <a:solidFill>
            <a:schemeClr val="bg1"/>
          </a:solidFill>
          <a:ln w="25400" cap="flat" cmpd="sng" algn="ctr">
            <a:noFill/>
            <a:prstDash val="solid"/>
            <a:round/>
            <a:headEnd type="none" w="med" len="med"/>
            <a:tailEnd type="none" w="med" len="med"/>
          </a:ln>
          <a:effectLst/>
        </p:spPr>
        <p:txBody>
          <a:bodyPr vert="horz" wrap="square" lIns="64291" tIns="32146" rIns="64291" bIns="32146" numCol="1" rtlCol="0" anchor="t" anchorCtr="0" compatLnSpc="1">
            <a:prstTxWarp prst="textNoShape">
              <a:avLst/>
            </a:prstTxWarp>
          </a:bodyPr>
          <a:lstStyle/>
          <a:p>
            <a:pPr defTabSz="642915"/>
            <a:endParaRPr lang="es-ES" dirty="0" smtClean="0"/>
          </a:p>
        </p:txBody>
      </p:sp>
      <p:sp>
        <p:nvSpPr>
          <p:cNvPr id="56" name="55 Rectángulo"/>
          <p:cNvSpPr/>
          <p:nvPr/>
        </p:nvSpPr>
        <p:spPr>
          <a:xfrm>
            <a:off x="0" y="6011162"/>
            <a:ext cx="9144000" cy="101261"/>
          </a:xfrm>
          <a:prstGeom prst="rect">
            <a:avLst/>
          </a:prstGeom>
          <a:gradFill flip="none" rotWithShape="1">
            <a:gsLst>
              <a:gs pos="0">
                <a:srgbClr val="C00000">
                  <a:shade val="30000"/>
                  <a:satMod val="115000"/>
                </a:srgbClr>
              </a:gs>
              <a:gs pos="50000">
                <a:srgbClr val="C00000">
                  <a:shade val="67500"/>
                  <a:satMod val="115000"/>
                </a:srgbClr>
              </a:gs>
              <a:gs pos="100000">
                <a:srgbClr val="C00000">
                  <a:shade val="100000"/>
                  <a:satMod val="115000"/>
                </a:srgb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91435" tIns="45718" rIns="91435" bIns="45718" rtlCol="0" anchor="ctr"/>
          <a:lstStyle/>
          <a:p>
            <a:pPr algn="ctr"/>
            <a:endParaRPr lang="es-MX" dirty="0"/>
          </a:p>
        </p:txBody>
      </p:sp>
      <p:sp>
        <p:nvSpPr>
          <p:cNvPr id="17" name="19 CuadroTexto"/>
          <p:cNvSpPr txBox="1">
            <a:spLocks noChangeArrowheads="1"/>
          </p:cNvSpPr>
          <p:nvPr/>
        </p:nvSpPr>
        <p:spPr bwMode="auto">
          <a:xfrm>
            <a:off x="323528" y="1124744"/>
            <a:ext cx="6408355" cy="3250407"/>
          </a:xfrm>
          <a:prstGeom prst="rect">
            <a:avLst/>
          </a:prstGeom>
          <a:noFill/>
          <a:ln w="9525">
            <a:noFill/>
            <a:miter lim="800000"/>
            <a:headEnd/>
            <a:tailEnd/>
          </a:ln>
        </p:spPr>
        <p:txBody>
          <a:bodyPr wrap="square" lIns="64291" tIns="32146" rIns="64291" bIns="32146">
            <a:spAutoFit/>
          </a:bodyPr>
          <a:lstStyle/>
          <a:p>
            <a:pPr algn="just"/>
            <a:endParaRPr lang="es-MX" sz="1800" b="1" i="1" dirty="0">
              <a:solidFill>
                <a:prstClr val="black"/>
              </a:solidFill>
            </a:endParaRPr>
          </a:p>
          <a:p>
            <a:pPr algn="just">
              <a:lnSpc>
                <a:spcPct val="150000"/>
              </a:lnSpc>
            </a:pPr>
            <a:r>
              <a:rPr lang="es-MX" sz="1800" i="1" dirty="0" smtClean="0">
                <a:solidFill>
                  <a:prstClr val="black"/>
                </a:solidFill>
              </a:rPr>
              <a:t>En </a:t>
            </a:r>
            <a:r>
              <a:rPr lang="es-MX" sz="1800" i="1" dirty="0">
                <a:solidFill>
                  <a:prstClr val="black"/>
                </a:solidFill>
              </a:rPr>
              <a:t>el </a:t>
            </a:r>
            <a:r>
              <a:rPr lang="es-MX" sz="1800" i="1" dirty="0" smtClean="0">
                <a:solidFill>
                  <a:prstClr val="black"/>
                </a:solidFill>
              </a:rPr>
              <a:t>Instituto </a:t>
            </a:r>
            <a:r>
              <a:rPr lang="es-MX" sz="1800" i="1" dirty="0">
                <a:solidFill>
                  <a:prstClr val="black"/>
                </a:solidFill>
              </a:rPr>
              <a:t>Jalisciense de la Vivienda, </a:t>
            </a:r>
            <a:r>
              <a:rPr lang="es-MX" sz="1800" i="1" dirty="0" smtClean="0">
                <a:solidFill>
                  <a:prstClr val="black"/>
                </a:solidFill>
              </a:rPr>
              <a:t>se realizaron </a:t>
            </a:r>
            <a:r>
              <a:rPr lang="es-MX" sz="1800" i="1" dirty="0">
                <a:solidFill>
                  <a:prstClr val="black"/>
                </a:solidFill>
              </a:rPr>
              <a:t>acciones conducentes a propiciar certeza jurídica y beneficiar a usuarios de Programas de Vivienda generados por esta dependencia, a través de diferentes programas y subsidios integrando fraccionamientos </a:t>
            </a:r>
            <a:r>
              <a:rPr lang="es-MX" sz="1800" i="1" dirty="0" smtClean="0">
                <a:solidFill>
                  <a:prstClr val="black"/>
                </a:solidFill>
              </a:rPr>
              <a:t>en diferentes Municipios del Estado que </a:t>
            </a:r>
            <a:r>
              <a:rPr lang="es-MX" sz="1800" i="1" dirty="0">
                <a:solidFill>
                  <a:prstClr val="black"/>
                </a:solidFill>
              </a:rPr>
              <a:t>hasta la presente fecha se mantenían como irregulares </a:t>
            </a:r>
            <a:r>
              <a:rPr lang="es-MX" sz="1800" i="1" dirty="0" smtClean="0">
                <a:solidFill>
                  <a:prstClr val="black"/>
                </a:solidFill>
              </a:rPr>
              <a:t>ante el </a:t>
            </a:r>
            <a:r>
              <a:rPr lang="es-MX" sz="1800" i="1" dirty="0">
                <a:solidFill>
                  <a:prstClr val="black"/>
                </a:solidFill>
              </a:rPr>
              <a:t>Registro Publico de la Propiedad.</a:t>
            </a:r>
          </a:p>
        </p:txBody>
      </p:sp>
      <p:grpSp>
        <p:nvGrpSpPr>
          <p:cNvPr id="2" name="28 Grupo"/>
          <p:cNvGrpSpPr/>
          <p:nvPr/>
        </p:nvGrpSpPr>
        <p:grpSpPr>
          <a:xfrm>
            <a:off x="1905734" y="339592"/>
            <a:ext cx="7166860" cy="512945"/>
            <a:chOff x="2743265" y="446575"/>
            <a:chExt cx="10095839" cy="722577"/>
          </a:xfrm>
        </p:grpSpPr>
        <p:pic>
          <p:nvPicPr>
            <p:cNvPr id="18" name="Picture 2"/>
            <p:cNvPicPr>
              <a:picLocks noChangeAspect="1" noChangeArrowheads="1"/>
            </p:cNvPicPr>
            <p:nvPr/>
          </p:nvPicPr>
          <p:blipFill>
            <a:blip r:embed="rId2" cstate="print">
              <a:duotone>
                <a:prstClr val="black"/>
                <a:schemeClr val="accent2">
                  <a:tint val="45000"/>
                  <a:satMod val="400000"/>
                </a:schemeClr>
              </a:duotone>
            </a:blip>
            <a:srcRect/>
            <a:stretch>
              <a:fillRect/>
            </a:stretch>
          </p:blipFill>
          <p:spPr bwMode="auto">
            <a:xfrm>
              <a:off x="2757984" y="449072"/>
              <a:ext cx="675076" cy="460587"/>
            </a:xfrm>
            <a:prstGeom prst="rect">
              <a:avLst/>
            </a:prstGeom>
            <a:noFill/>
            <a:ln w="9525">
              <a:noFill/>
              <a:miter lim="800000"/>
              <a:headEnd/>
              <a:tailEnd/>
            </a:ln>
            <a:effectLst/>
          </p:spPr>
        </p:pic>
        <p:pic>
          <p:nvPicPr>
            <p:cNvPr id="19" name="Picture 3"/>
            <p:cNvPicPr>
              <a:picLocks noChangeAspect="1" noChangeArrowheads="1"/>
            </p:cNvPicPr>
            <p:nvPr/>
          </p:nvPicPr>
          <p:blipFill>
            <a:blip r:embed="rId3" cstate="print">
              <a:duotone>
                <a:prstClr val="black"/>
                <a:schemeClr val="accent2">
                  <a:tint val="45000"/>
                  <a:satMod val="400000"/>
                </a:schemeClr>
              </a:duotone>
            </a:blip>
            <a:srcRect/>
            <a:stretch>
              <a:fillRect/>
            </a:stretch>
          </p:blipFill>
          <p:spPr bwMode="auto">
            <a:xfrm>
              <a:off x="3361052" y="449072"/>
              <a:ext cx="9478052" cy="460587"/>
            </a:xfrm>
            <a:prstGeom prst="rect">
              <a:avLst/>
            </a:prstGeom>
            <a:gradFill flip="none" rotWithShape="1">
              <a:gsLst>
                <a:gs pos="0">
                  <a:srgbClr val="FFFFFF">
                    <a:shade val="30000"/>
                    <a:satMod val="115000"/>
                  </a:srgbClr>
                </a:gs>
                <a:gs pos="50000">
                  <a:srgbClr val="FFFFFF">
                    <a:shade val="67500"/>
                    <a:satMod val="115000"/>
                  </a:srgbClr>
                </a:gs>
                <a:gs pos="100000">
                  <a:srgbClr val="FFFFFF">
                    <a:shade val="100000"/>
                    <a:satMod val="115000"/>
                  </a:srgbClr>
                </a:gs>
              </a:gsLst>
              <a:lin ang="5400000" scaled="1"/>
              <a:tileRect/>
            </a:gradFill>
            <a:ln w="9525">
              <a:noFill/>
              <a:miter lim="800000"/>
              <a:headEnd/>
              <a:tailEnd/>
            </a:ln>
            <a:effectLst/>
          </p:spPr>
        </p:pic>
        <p:sp>
          <p:nvSpPr>
            <p:cNvPr id="23" name="22 Rectángulo"/>
            <p:cNvSpPr/>
            <p:nvPr/>
          </p:nvSpPr>
          <p:spPr>
            <a:xfrm>
              <a:off x="2743265" y="997503"/>
              <a:ext cx="3198679" cy="171649"/>
            </a:xfrm>
            <a:prstGeom prst="rect">
              <a:avLst/>
            </a:prstGeom>
            <a:gradFill flip="none" rotWithShape="1">
              <a:gsLst>
                <a:gs pos="0">
                  <a:srgbClr val="C00000">
                    <a:shade val="30000"/>
                    <a:satMod val="115000"/>
                  </a:srgbClr>
                </a:gs>
                <a:gs pos="50000">
                  <a:srgbClr val="C00000">
                    <a:shade val="67500"/>
                    <a:satMod val="115000"/>
                  </a:srgbClr>
                </a:gs>
                <a:gs pos="100000">
                  <a:srgbClr val="C00000">
                    <a:shade val="100000"/>
                    <a:satMod val="115000"/>
                  </a:srgb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
          <p:nvSpPr>
            <p:cNvPr id="24" name="23 Rectángulo"/>
            <p:cNvSpPr/>
            <p:nvPr/>
          </p:nvSpPr>
          <p:spPr>
            <a:xfrm>
              <a:off x="5841984" y="997503"/>
              <a:ext cx="1299482" cy="171649"/>
            </a:xfrm>
            <a:prstGeom prst="rect">
              <a:avLst/>
            </a:prstGeom>
            <a:gradFill flip="none" rotWithShape="1">
              <a:gsLst>
                <a:gs pos="0">
                  <a:schemeClr val="bg1">
                    <a:lumMod val="50000"/>
                    <a:shade val="30000"/>
                    <a:satMod val="115000"/>
                  </a:schemeClr>
                </a:gs>
                <a:gs pos="50000">
                  <a:schemeClr val="bg1">
                    <a:lumMod val="50000"/>
                    <a:shade val="67500"/>
                    <a:satMod val="115000"/>
                  </a:schemeClr>
                </a:gs>
                <a:gs pos="100000">
                  <a:schemeClr val="bg1">
                    <a:lumMod val="50000"/>
                    <a:shade val="100000"/>
                    <a:satMod val="115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
          <p:nvSpPr>
            <p:cNvPr id="25" name="24 Rectángulo"/>
            <p:cNvSpPr/>
            <p:nvPr/>
          </p:nvSpPr>
          <p:spPr>
            <a:xfrm>
              <a:off x="7141466" y="997503"/>
              <a:ext cx="999601" cy="171649"/>
            </a:xfrm>
            <a:prstGeom prst="rect">
              <a:avLst/>
            </a:prstGeom>
            <a:gradFill flip="none" rotWithShape="1">
              <a:gsLst>
                <a:gs pos="0">
                  <a:schemeClr val="bg1">
                    <a:lumMod val="75000"/>
                    <a:shade val="30000"/>
                    <a:satMod val="115000"/>
                  </a:schemeClr>
                </a:gs>
                <a:gs pos="50000">
                  <a:schemeClr val="bg1">
                    <a:lumMod val="75000"/>
                    <a:shade val="67500"/>
                    <a:satMod val="115000"/>
                  </a:schemeClr>
                </a:gs>
                <a:gs pos="100000">
                  <a:schemeClr val="bg1">
                    <a:lumMod val="75000"/>
                    <a:shade val="100000"/>
                    <a:satMod val="115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
          <p:nvSpPr>
            <p:cNvPr id="26" name="25 Rectángulo"/>
            <p:cNvSpPr/>
            <p:nvPr/>
          </p:nvSpPr>
          <p:spPr>
            <a:xfrm>
              <a:off x="8141067" y="997503"/>
              <a:ext cx="4698037" cy="42912"/>
            </a:xfrm>
            <a:prstGeom prst="rect">
              <a:avLst/>
            </a:prstGeom>
            <a:gradFill flip="none" rotWithShape="1">
              <a:gsLst>
                <a:gs pos="0">
                  <a:schemeClr val="bg1">
                    <a:lumMod val="75000"/>
                    <a:shade val="30000"/>
                    <a:satMod val="115000"/>
                  </a:schemeClr>
                </a:gs>
                <a:gs pos="50000">
                  <a:schemeClr val="bg1">
                    <a:lumMod val="75000"/>
                    <a:shade val="67500"/>
                    <a:satMod val="115000"/>
                  </a:schemeClr>
                </a:gs>
                <a:gs pos="100000">
                  <a:schemeClr val="bg1">
                    <a:lumMod val="75000"/>
                    <a:shade val="100000"/>
                    <a:satMod val="115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
          <p:nvSpPr>
            <p:cNvPr id="27" name="26 Triángulo rectángulo"/>
            <p:cNvSpPr/>
            <p:nvPr/>
          </p:nvSpPr>
          <p:spPr bwMode="auto">
            <a:xfrm rot="5400000" flipV="1">
              <a:off x="12263040" y="446575"/>
              <a:ext cx="576064" cy="576064"/>
            </a:xfrm>
            <a:prstGeom prst="rtTriangle">
              <a:avLst/>
            </a:prstGeom>
            <a:gradFill flip="none" rotWithShape="1">
              <a:gsLst>
                <a:gs pos="0">
                  <a:srgbClr val="C00000">
                    <a:shade val="30000"/>
                    <a:satMod val="115000"/>
                  </a:srgbClr>
                </a:gs>
                <a:gs pos="50000">
                  <a:srgbClr val="C00000">
                    <a:shade val="67500"/>
                    <a:satMod val="115000"/>
                  </a:srgbClr>
                </a:gs>
                <a:gs pos="100000">
                  <a:srgbClr val="C00000">
                    <a:shade val="100000"/>
                    <a:satMod val="115000"/>
                  </a:srgbClr>
                </a:gs>
              </a:gsLst>
              <a:lin ang="18900000" scaled="1"/>
              <a:tileRect/>
            </a:gradFill>
            <a:ln w="254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s-ES" sz="4000" b="0" i="0" u="none" strike="noStrike" cap="none" normalizeH="0" baseline="0" dirty="0" smtClean="0">
                <a:ln>
                  <a:noFill/>
                </a:ln>
                <a:solidFill>
                  <a:srgbClr val="000000"/>
                </a:solidFill>
                <a:effectLst/>
                <a:latin typeface="Gill Sans" charset="0"/>
                <a:ea typeface="ヒラギノ角ゴ ProN W3" charset="0"/>
                <a:cs typeface="ヒラギノ角ゴ ProN W3" charset="0"/>
                <a:sym typeface="Gill Sans" charset="0"/>
              </a:endParaRPr>
            </a:p>
          </p:txBody>
        </p:sp>
      </p:grpSp>
      <p:sp>
        <p:nvSpPr>
          <p:cNvPr id="28" name="5 CuadroTexto"/>
          <p:cNvSpPr txBox="1">
            <a:spLocks noChangeArrowheads="1"/>
          </p:cNvSpPr>
          <p:nvPr/>
        </p:nvSpPr>
        <p:spPr bwMode="auto">
          <a:xfrm>
            <a:off x="3587860" y="1772816"/>
            <a:ext cx="7342232" cy="454481"/>
          </a:xfrm>
          <a:prstGeom prst="rect">
            <a:avLst/>
          </a:prstGeom>
          <a:noFill/>
          <a:ln w="9525">
            <a:noFill/>
            <a:miter lim="800000"/>
            <a:headEnd/>
            <a:tailEnd/>
          </a:ln>
        </p:spPr>
        <p:txBody>
          <a:bodyPr lIns="130046" tIns="65023" rIns="130046" bIns="65023">
            <a:spAutoFit/>
          </a:bodyPr>
          <a:lstStyle/>
          <a:p>
            <a:pPr algn="r"/>
            <a:endParaRPr lang="es-ES" sz="2100" b="1" dirty="0">
              <a:solidFill>
                <a:schemeClr val="bg1"/>
              </a:solidFill>
              <a:latin typeface="AvenirNext LT Pro Cn" pitchFamily="34" charset="0"/>
            </a:endParaRPr>
          </a:p>
        </p:txBody>
      </p:sp>
      <p:pic>
        <p:nvPicPr>
          <p:cNvPr id="20" name="Picture 3" descr="C:\IPROVIPE 2\LOGOTIPOS IJALVI\Logo instituto bienestar 2.png"/>
          <p:cNvPicPr>
            <a:picLocks noChangeAspect="1" noChangeArrowheads="1"/>
          </p:cNvPicPr>
          <p:nvPr/>
        </p:nvPicPr>
        <p:blipFill>
          <a:blip r:embed="rId4" cstate="print"/>
          <a:srcRect/>
          <a:stretch>
            <a:fillRect/>
          </a:stretch>
        </p:blipFill>
        <p:spPr bwMode="auto">
          <a:xfrm>
            <a:off x="-119163" y="343684"/>
            <a:ext cx="2035346" cy="539498"/>
          </a:xfrm>
          <a:prstGeom prst="rect">
            <a:avLst/>
          </a:prstGeom>
          <a:noFill/>
        </p:spPr>
      </p:pic>
      <p:sp>
        <p:nvSpPr>
          <p:cNvPr id="3" name="2 CuadroTexto"/>
          <p:cNvSpPr txBox="1"/>
          <p:nvPr/>
        </p:nvSpPr>
        <p:spPr>
          <a:xfrm>
            <a:off x="2344290" y="323364"/>
            <a:ext cx="6319366" cy="369332"/>
          </a:xfrm>
          <a:prstGeom prst="rect">
            <a:avLst/>
          </a:prstGeom>
          <a:noFill/>
        </p:spPr>
        <p:txBody>
          <a:bodyPr wrap="square" rtlCol="0">
            <a:spAutoFit/>
          </a:bodyPr>
          <a:lstStyle/>
          <a:p>
            <a:pPr algn="l"/>
            <a:r>
              <a:rPr lang="es-MX" b="1" dirty="0" smtClean="0">
                <a:solidFill>
                  <a:schemeClr val="bg1"/>
                </a:solidFill>
                <a:latin typeface="AvenirNext LT Pro Cn" pitchFamily="34" charset="0"/>
              </a:rPr>
              <a:t>Regularización</a:t>
            </a:r>
            <a:endParaRPr lang="es-MX" b="1" dirty="0">
              <a:solidFill>
                <a:schemeClr val="bg1"/>
              </a:solidFill>
              <a:latin typeface="AvenirNext LT Pro Cn" pitchFamily="34" charset="0"/>
            </a:endParaRPr>
          </a:p>
        </p:txBody>
      </p:sp>
      <p:pic>
        <p:nvPicPr>
          <p:cNvPr id="21" name="Picture 2" descr="C:\Users\Gladys\Downloads\FB_IMG_1458752854305 (1).jpg"/>
          <p:cNvPicPr>
            <a:picLocks noChangeAspect="1" noChangeArrowheads="1"/>
          </p:cNvPicPr>
          <p:nvPr/>
        </p:nvPicPr>
        <p:blipFill>
          <a:blip r:embed="rId5" cstate="print">
            <a:extLst>
              <a:ext uri="{28A0092B-C50C-407E-A947-70E740481C1C}">
                <a14:useLocalDpi xmlns="" xmlns:a14="http://schemas.microsoft.com/office/drawing/2010/main" val="0"/>
              </a:ext>
            </a:extLst>
          </a:blip>
          <a:srcRect/>
          <a:stretch>
            <a:fillRect/>
          </a:stretch>
        </p:blipFill>
        <p:spPr bwMode="auto">
          <a:xfrm>
            <a:off x="7019670" y="1196752"/>
            <a:ext cx="2124330" cy="1414526"/>
          </a:xfrm>
          <a:prstGeom prst="rect">
            <a:avLst/>
          </a:prstGeom>
          <a:noFill/>
          <a:extLst>
            <a:ext uri="{909E8E84-426E-40DD-AFC4-6F175D3DCCD1}">
              <a14:hiddenFill xmlns="" xmlns:a14="http://schemas.microsoft.com/office/drawing/2010/main">
                <a:solidFill>
                  <a:srgbClr val="FFFFFF"/>
                </a:solidFill>
              </a14:hiddenFill>
            </a:ext>
          </a:extLst>
        </p:spPr>
      </p:pic>
      <p:pic>
        <p:nvPicPr>
          <p:cNvPr id="29" name="Picture 2"/>
          <p:cNvPicPr>
            <a:picLocks noChangeAspect="1" noChangeArrowheads="1"/>
          </p:cNvPicPr>
          <p:nvPr/>
        </p:nvPicPr>
        <p:blipFill>
          <a:blip r:embed="rId6" cstate="print">
            <a:extLst>
              <a:ext uri="{28A0092B-C50C-407E-A947-70E740481C1C}">
                <a14:useLocalDpi xmlns="" xmlns:a14="http://schemas.microsoft.com/office/drawing/2010/main" val="0"/>
              </a:ext>
            </a:extLst>
          </a:blip>
          <a:srcRect/>
          <a:stretch>
            <a:fillRect/>
          </a:stretch>
        </p:blipFill>
        <p:spPr bwMode="auto">
          <a:xfrm>
            <a:off x="3275856" y="908720"/>
            <a:ext cx="1219200" cy="50006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269314" name="Picture 2" descr="C:\Users\Oscar Alvarado\Downloads\tamazula 1.JPG"/>
          <p:cNvPicPr>
            <a:picLocks noChangeAspect="1" noChangeArrowheads="1"/>
          </p:cNvPicPr>
          <p:nvPr/>
        </p:nvPicPr>
        <p:blipFill>
          <a:blip r:embed="rId7" cstate="print"/>
          <a:srcRect/>
          <a:stretch>
            <a:fillRect/>
          </a:stretch>
        </p:blipFill>
        <p:spPr bwMode="auto">
          <a:xfrm>
            <a:off x="4788024" y="4236491"/>
            <a:ext cx="4325100" cy="2432869"/>
          </a:xfrm>
          <a:prstGeom prst="rect">
            <a:avLst/>
          </a:prstGeom>
          <a:noFill/>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a:off x="688032" y="548680"/>
            <a:ext cx="7772400" cy="1080120"/>
          </a:xfrm>
        </p:spPr>
        <p:txBody>
          <a:bodyPr>
            <a:normAutofit/>
          </a:bodyPr>
          <a:lstStyle/>
          <a:p>
            <a:r>
              <a:rPr lang="es-MX" sz="2800" dirty="0"/>
              <a:t>ACCIONES DE ESCRITURACIÓN </a:t>
            </a:r>
            <a:r>
              <a:rPr lang="es-MX" sz="2800" dirty="0" smtClean="0"/>
              <a:t>2017</a:t>
            </a:r>
            <a:endParaRPr lang="es-MX" sz="2800" dirty="0"/>
          </a:p>
        </p:txBody>
      </p:sp>
      <p:grpSp>
        <p:nvGrpSpPr>
          <p:cNvPr id="5" name="11 Grupo"/>
          <p:cNvGrpSpPr/>
          <p:nvPr/>
        </p:nvGrpSpPr>
        <p:grpSpPr>
          <a:xfrm>
            <a:off x="1928862" y="404664"/>
            <a:ext cx="7215143" cy="285752"/>
            <a:chOff x="1928858" y="928670"/>
            <a:chExt cx="7215142" cy="285752"/>
          </a:xfrm>
        </p:grpSpPr>
        <p:sp>
          <p:nvSpPr>
            <p:cNvPr id="6" name="5 Rectángulo"/>
            <p:cNvSpPr/>
            <p:nvPr/>
          </p:nvSpPr>
          <p:spPr>
            <a:xfrm>
              <a:off x="1928858" y="928670"/>
              <a:ext cx="2285984" cy="285752"/>
            </a:xfrm>
            <a:prstGeom prst="rect">
              <a:avLst/>
            </a:prstGeom>
            <a:gradFill flip="none" rotWithShape="1">
              <a:gsLst>
                <a:gs pos="0">
                  <a:srgbClr val="C00000">
                    <a:shade val="30000"/>
                    <a:satMod val="115000"/>
                  </a:srgbClr>
                </a:gs>
                <a:gs pos="50000">
                  <a:srgbClr val="C00000">
                    <a:shade val="67500"/>
                    <a:satMod val="115000"/>
                  </a:srgbClr>
                </a:gs>
                <a:gs pos="100000">
                  <a:srgbClr val="C00000">
                    <a:shade val="100000"/>
                    <a:satMod val="115000"/>
                  </a:srgb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
          <p:nvSpPr>
            <p:cNvPr id="7" name="6 Rectángulo"/>
            <p:cNvSpPr/>
            <p:nvPr/>
          </p:nvSpPr>
          <p:spPr>
            <a:xfrm>
              <a:off x="4143404" y="928670"/>
              <a:ext cx="928694" cy="285752"/>
            </a:xfrm>
            <a:prstGeom prst="rect">
              <a:avLst/>
            </a:prstGeom>
            <a:gradFill flip="none" rotWithShape="1">
              <a:gsLst>
                <a:gs pos="0">
                  <a:schemeClr val="bg1">
                    <a:lumMod val="50000"/>
                    <a:shade val="30000"/>
                    <a:satMod val="115000"/>
                  </a:schemeClr>
                </a:gs>
                <a:gs pos="50000">
                  <a:schemeClr val="bg1">
                    <a:lumMod val="50000"/>
                    <a:shade val="67500"/>
                    <a:satMod val="115000"/>
                  </a:schemeClr>
                </a:gs>
                <a:gs pos="100000">
                  <a:schemeClr val="bg1">
                    <a:lumMod val="50000"/>
                    <a:shade val="100000"/>
                    <a:satMod val="115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
          <p:nvSpPr>
            <p:cNvPr id="8" name="7 Rectángulo"/>
            <p:cNvSpPr/>
            <p:nvPr/>
          </p:nvSpPr>
          <p:spPr>
            <a:xfrm>
              <a:off x="5072098" y="928670"/>
              <a:ext cx="714380" cy="285752"/>
            </a:xfrm>
            <a:prstGeom prst="rect">
              <a:avLst/>
            </a:prstGeom>
            <a:gradFill flip="none" rotWithShape="1">
              <a:gsLst>
                <a:gs pos="0">
                  <a:schemeClr val="bg1">
                    <a:lumMod val="75000"/>
                    <a:shade val="30000"/>
                    <a:satMod val="115000"/>
                  </a:schemeClr>
                </a:gs>
                <a:gs pos="50000">
                  <a:schemeClr val="bg1">
                    <a:lumMod val="75000"/>
                    <a:shade val="67500"/>
                    <a:satMod val="115000"/>
                  </a:schemeClr>
                </a:gs>
                <a:gs pos="100000">
                  <a:schemeClr val="bg1">
                    <a:lumMod val="75000"/>
                    <a:shade val="100000"/>
                    <a:satMod val="115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
          <p:nvSpPr>
            <p:cNvPr id="9" name="8 Rectángulo"/>
            <p:cNvSpPr/>
            <p:nvPr/>
          </p:nvSpPr>
          <p:spPr>
            <a:xfrm>
              <a:off x="5786478" y="928670"/>
              <a:ext cx="3357522" cy="71438"/>
            </a:xfrm>
            <a:prstGeom prst="rect">
              <a:avLst/>
            </a:prstGeom>
            <a:gradFill flip="none" rotWithShape="1">
              <a:gsLst>
                <a:gs pos="0">
                  <a:schemeClr val="bg1">
                    <a:lumMod val="75000"/>
                    <a:shade val="30000"/>
                    <a:satMod val="115000"/>
                  </a:schemeClr>
                </a:gs>
                <a:gs pos="50000">
                  <a:schemeClr val="bg1">
                    <a:lumMod val="75000"/>
                    <a:shade val="67500"/>
                    <a:satMod val="115000"/>
                  </a:schemeClr>
                </a:gs>
                <a:gs pos="100000">
                  <a:schemeClr val="bg1">
                    <a:lumMod val="75000"/>
                    <a:shade val="100000"/>
                    <a:satMod val="115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grpSp>
      <p:pic>
        <p:nvPicPr>
          <p:cNvPr id="10" name="Picture 3" descr="C:\IPROVIPE 2\LOGOTIPOS IJALVI\Logo instituto bienestar 2.png"/>
          <p:cNvPicPr>
            <a:picLocks noChangeAspect="1" noChangeArrowheads="1"/>
          </p:cNvPicPr>
          <p:nvPr/>
        </p:nvPicPr>
        <p:blipFill>
          <a:blip r:embed="rId2" cstate="print"/>
          <a:srcRect/>
          <a:stretch>
            <a:fillRect/>
          </a:stretch>
        </p:blipFill>
        <p:spPr bwMode="auto">
          <a:xfrm>
            <a:off x="-119163" y="343684"/>
            <a:ext cx="2035346" cy="539498"/>
          </a:xfrm>
          <a:prstGeom prst="rect">
            <a:avLst/>
          </a:prstGeom>
          <a:noFill/>
        </p:spPr>
      </p:pic>
      <p:grpSp>
        <p:nvGrpSpPr>
          <p:cNvPr id="11" name="15 Grupo"/>
          <p:cNvGrpSpPr/>
          <p:nvPr/>
        </p:nvGrpSpPr>
        <p:grpSpPr>
          <a:xfrm flipH="1">
            <a:off x="0" y="6715124"/>
            <a:ext cx="9144000" cy="142876"/>
            <a:chOff x="1928858" y="928670"/>
            <a:chExt cx="7215142" cy="285752"/>
          </a:xfrm>
        </p:grpSpPr>
        <p:sp>
          <p:nvSpPr>
            <p:cNvPr id="13" name="12 Rectángulo"/>
            <p:cNvSpPr/>
            <p:nvPr/>
          </p:nvSpPr>
          <p:spPr>
            <a:xfrm>
              <a:off x="1928858" y="928670"/>
              <a:ext cx="2285984" cy="285752"/>
            </a:xfrm>
            <a:prstGeom prst="rect">
              <a:avLst/>
            </a:prstGeom>
            <a:gradFill flip="none" rotWithShape="1">
              <a:gsLst>
                <a:gs pos="0">
                  <a:srgbClr val="C00000">
                    <a:shade val="30000"/>
                    <a:satMod val="115000"/>
                  </a:srgbClr>
                </a:gs>
                <a:gs pos="50000">
                  <a:srgbClr val="C00000">
                    <a:shade val="67500"/>
                    <a:satMod val="115000"/>
                  </a:srgbClr>
                </a:gs>
                <a:gs pos="100000">
                  <a:srgbClr val="C00000">
                    <a:shade val="100000"/>
                    <a:satMod val="115000"/>
                  </a:srgb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
          <p:nvSpPr>
            <p:cNvPr id="15" name="14 Rectángulo"/>
            <p:cNvSpPr/>
            <p:nvPr/>
          </p:nvSpPr>
          <p:spPr>
            <a:xfrm>
              <a:off x="4143404" y="928670"/>
              <a:ext cx="928694" cy="285752"/>
            </a:xfrm>
            <a:prstGeom prst="rect">
              <a:avLst/>
            </a:prstGeom>
            <a:gradFill flip="none" rotWithShape="1">
              <a:gsLst>
                <a:gs pos="0">
                  <a:schemeClr val="bg1">
                    <a:lumMod val="50000"/>
                    <a:shade val="30000"/>
                    <a:satMod val="115000"/>
                  </a:schemeClr>
                </a:gs>
                <a:gs pos="50000">
                  <a:schemeClr val="bg1">
                    <a:lumMod val="50000"/>
                    <a:shade val="67500"/>
                    <a:satMod val="115000"/>
                  </a:schemeClr>
                </a:gs>
                <a:gs pos="100000">
                  <a:schemeClr val="bg1">
                    <a:lumMod val="50000"/>
                    <a:shade val="100000"/>
                    <a:satMod val="115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
          <p:nvSpPr>
            <p:cNvPr id="16" name="15 Rectángulo"/>
            <p:cNvSpPr/>
            <p:nvPr/>
          </p:nvSpPr>
          <p:spPr>
            <a:xfrm>
              <a:off x="5072098" y="928670"/>
              <a:ext cx="714380" cy="285752"/>
            </a:xfrm>
            <a:prstGeom prst="rect">
              <a:avLst/>
            </a:prstGeom>
            <a:gradFill flip="none" rotWithShape="1">
              <a:gsLst>
                <a:gs pos="0">
                  <a:schemeClr val="bg1">
                    <a:lumMod val="75000"/>
                    <a:shade val="30000"/>
                    <a:satMod val="115000"/>
                  </a:schemeClr>
                </a:gs>
                <a:gs pos="50000">
                  <a:schemeClr val="bg1">
                    <a:lumMod val="75000"/>
                    <a:shade val="67500"/>
                    <a:satMod val="115000"/>
                  </a:schemeClr>
                </a:gs>
                <a:gs pos="100000">
                  <a:schemeClr val="bg1">
                    <a:lumMod val="75000"/>
                    <a:shade val="100000"/>
                    <a:satMod val="115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
          <p:nvSpPr>
            <p:cNvPr id="17" name="16 Rectángulo"/>
            <p:cNvSpPr/>
            <p:nvPr/>
          </p:nvSpPr>
          <p:spPr>
            <a:xfrm>
              <a:off x="5786478" y="928670"/>
              <a:ext cx="3357522" cy="71438"/>
            </a:xfrm>
            <a:prstGeom prst="rect">
              <a:avLst/>
            </a:prstGeom>
            <a:gradFill flip="none" rotWithShape="1">
              <a:gsLst>
                <a:gs pos="0">
                  <a:schemeClr val="bg1">
                    <a:lumMod val="75000"/>
                    <a:shade val="30000"/>
                    <a:satMod val="115000"/>
                  </a:schemeClr>
                </a:gs>
                <a:gs pos="50000">
                  <a:schemeClr val="bg1">
                    <a:lumMod val="75000"/>
                    <a:shade val="67500"/>
                    <a:satMod val="115000"/>
                  </a:schemeClr>
                </a:gs>
                <a:gs pos="100000">
                  <a:schemeClr val="bg1">
                    <a:lumMod val="75000"/>
                    <a:shade val="100000"/>
                    <a:satMod val="115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grpSp>
      <p:sp>
        <p:nvSpPr>
          <p:cNvPr id="20" name="19 Rectángulo"/>
          <p:cNvSpPr/>
          <p:nvPr/>
        </p:nvSpPr>
        <p:spPr>
          <a:xfrm>
            <a:off x="899592" y="2242289"/>
            <a:ext cx="7416824" cy="1569660"/>
          </a:xfrm>
          <a:prstGeom prst="rect">
            <a:avLst/>
          </a:prstGeom>
        </p:spPr>
        <p:txBody>
          <a:bodyPr wrap="square">
            <a:spAutoFit/>
          </a:bodyPr>
          <a:lstStyle/>
          <a:p>
            <a:pPr algn="just"/>
            <a:r>
              <a:rPr lang="es-MX" sz="3200" dirty="0" smtClean="0"/>
              <a:t>Durante el año 2017 se generaron un total de </a:t>
            </a:r>
            <a:r>
              <a:rPr lang="es-MX" sz="3200" dirty="0" smtClean="0"/>
              <a:t>290 </a:t>
            </a:r>
            <a:r>
              <a:rPr lang="es-MX" sz="3200" dirty="0" smtClean="0"/>
              <a:t>acciones de escrituración a favor de familias Jaliscienses. </a:t>
            </a:r>
            <a:endParaRPr lang="es-MX" sz="3200" dirty="0"/>
          </a:p>
        </p:txBody>
      </p:sp>
    </p:spTree>
    <p:extLst>
      <p:ext uri="{BB962C8B-B14F-4D97-AF65-F5344CB8AC3E}">
        <p14:creationId xmlns="" xmlns:p14="http://schemas.microsoft.com/office/powerpoint/2010/main" val="555373598"/>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11 Grupo"/>
          <p:cNvGrpSpPr/>
          <p:nvPr/>
        </p:nvGrpSpPr>
        <p:grpSpPr>
          <a:xfrm>
            <a:off x="1928862" y="908720"/>
            <a:ext cx="7215143" cy="285752"/>
            <a:chOff x="1928858" y="928670"/>
            <a:chExt cx="7215142" cy="285752"/>
          </a:xfrm>
        </p:grpSpPr>
        <p:sp>
          <p:nvSpPr>
            <p:cNvPr id="4" name="3 Rectángulo"/>
            <p:cNvSpPr/>
            <p:nvPr/>
          </p:nvSpPr>
          <p:spPr>
            <a:xfrm>
              <a:off x="1928858" y="928670"/>
              <a:ext cx="2285984" cy="285752"/>
            </a:xfrm>
            <a:prstGeom prst="rect">
              <a:avLst/>
            </a:prstGeom>
            <a:gradFill flip="none" rotWithShape="1">
              <a:gsLst>
                <a:gs pos="0">
                  <a:srgbClr val="C00000">
                    <a:shade val="30000"/>
                    <a:satMod val="115000"/>
                  </a:srgbClr>
                </a:gs>
                <a:gs pos="50000">
                  <a:srgbClr val="C00000">
                    <a:shade val="67500"/>
                    <a:satMod val="115000"/>
                  </a:srgbClr>
                </a:gs>
                <a:gs pos="100000">
                  <a:srgbClr val="C00000">
                    <a:shade val="100000"/>
                    <a:satMod val="115000"/>
                  </a:srgb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solidFill>
                  <a:prstClr val="white"/>
                </a:solidFill>
              </a:endParaRPr>
            </a:p>
          </p:txBody>
        </p:sp>
        <p:sp>
          <p:nvSpPr>
            <p:cNvPr id="5" name="4 Rectángulo"/>
            <p:cNvSpPr/>
            <p:nvPr/>
          </p:nvSpPr>
          <p:spPr>
            <a:xfrm>
              <a:off x="4143404" y="928670"/>
              <a:ext cx="928694" cy="285752"/>
            </a:xfrm>
            <a:prstGeom prst="rect">
              <a:avLst/>
            </a:prstGeom>
            <a:gradFill flip="none" rotWithShape="1">
              <a:gsLst>
                <a:gs pos="0">
                  <a:schemeClr val="bg1">
                    <a:lumMod val="50000"/>
                    <a:shade val="30000"/>
                    <a:satMod val="115000"/>
                  </a:schemeClr>
                </a:gs>
                <a:gs pos="50000">
                  <a:schemeClr val="bg1">
                    <a:lumMod val="50000"/>
                    <a:shade val="67500"/>
                    <a:satMod val="115000"/>
                  </a:schemeClr>
                </a:gs>
                <a:gs pos="100000">
                  <a:schemeClr val="bg1">
                    <a:lumMod val="50000"/>
                    <a:shade val="100000"/>
                    <a:satMod val="115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solidFill>
                  <a:prstClr val="white"/>
                </a:solidFill>
              </a:endParaRPr>
            </a:p>
          </p:txBody>
        </p:sp>
        <p:sp>
          <p:nvSpPr>
            <p:cNvPr id="6" name="5 Rectángulo"/>
            <p:cNvSpPr/>
            <p:nvPr/>
          </p:nvSpPr>
          <p:spPr>
            <a:xfrm>
              <a:off x="5072098" y="928670"/>
              <a:ext cx="714380" cy="285752"/>
            </a:xfrm>
            <a:prstGeom prst="rect">
              <a:avLst/>
            </a:prstGeom>
            <a:gradFill flip="none" rotWithShape="1">
              <a:gsLst>
                <a:gs pos="0">
                  <a:schemeClr val="bg1">
                    <a:lumMod val="75000"/>
                    <a:shade val="30000"/>
                    <a:satMod val="115000"/>
                  </a:schemeClr>
                </a:gs>
                <a:gs pos="50000">
                  <a:schemeClr val="bg1">
                    <a:lumMod val="75000"/>
                    <a:shade val="67500"/>
                    <a:satMod val="115000"/>
                  </a:schemeClr>
                </a:gs>
                <a:gs pos="100000">
                  <a:schemeClr val="bg1">
                    <a:lumMod val="75000"/>
                    <a:shade val="100000"/>
                    <a:satMod val="115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solidFill>
                  <a:prstClr val="white"/>
                </a:solidFill>
              </a:endParaRPr>
            </a:p>
          </p:txBody>
        </p:sp>
        <p:sp>
          <p:nvSpPr>
            <p:cNvPr id="7" name="6 Rectángulo"/>
            <p:cNvSpPr/>
            <p:nvPr/>
          </p:nvSpPr>
          <p:spPr>
            <a:xfrm>
              <a:off x="5786478" y="928670"/>
              <a:ext cx="3357522" cy="71438"/>
            </a:xfrm>
            <a:prstGeom prst="rect">
              <a:avLst/>
            </a:prstGeom>
            <a:gradFill flip="none" rotWithShape="1">
              <a:gsLst>
                <a:gs pos="0">
                  <a:schemeClr val="bg1">
                    <a:lumMod val="75000"/>
                    <a:shade val="30000"/>
                    <a:satMod val="115000"/>
                  </a:schemeClr>
                </a:gs>
                <a:gs pos="50000">
                  <a:schemeClr val="bg1">
                    <a:lumMod val="75000"/>
                    <a:shade val="67500"/>
                    <a:satMod val="115000"/>
                  </a:schemeClr>
                </a:gs>
                <a:gs pos="100000">
                  <a:schemeClr val="bg1">
                    <a:lumMod val="75000"/>
                    <a:shade val="100000"/>
                    <a:satMod val="115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solidFill>
                  <a:prstClr val="white"/>
                </a:solidFill>
              </a:endParaRPr>
            </a:p>
          </p:txBody>
        </p:sp>
      </p:grpSp>
      <p:grpSp>
        <p:nvGrpSpPr>
          <p:cNvPr id="3" name="15 Grupo"/>
          <p:cNvGrpSpPr/>
          <p:nvPr/>
        </p:nvGrpSpPr>
        <p:grpSpPr>
          <a:xfrm flipH="1">
            <a:off x="0" y="6715149"/>
            <a:ext cx="9144000" cy="142876"/>
            <a:chOff x="1928858" y="928670"/>
            <a:chExt cx="7215142" cy="285752"/>
          </a:xfrm>
        </p:grpSpPr>
        <p:sp>
          <p:nvSpPr>
            <p:cNvPr id="17" name="16 Rectángulo"/>
            <p:cNvSpPr/>
            <p:nvPr/>
          </p:nvSpPr>
          <p:spPr>
            <a:xfrm>
              <a:off x="1928858" y="928670"/>
              <a:ext cx="2285984" cy="285752"/>
            </a:xfrm>
            <a:prstGeom prst="rect">
              <a:avLst/>
            </a:prstGeom>
            <a:gradFill flip="none" rotWithShape="1">
              <a:gsLst>
                <a:gs pos="0">
                  <a:srgbClr val="C00000">
                    <a:shade val="30000"/>
                    <a:satMod val="115000"/>
                  </a:srgbClr>
                </a:gs>
                <a:gs pos="50000">
                  <a:srgbClr val="C00000">
                    <a:shade val="67500"/>
                    <a:satMod val="115000"/>
                  </a:srgbClr>
                </a:gs>
                <a:gs pos="100000">
                  <a:srgbClr val="C00000">
                    <a:shade val="100000"/>
                    <a:satMod val="115000"/>
                  </a:srgb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solidFill>
                  <a:prstClr val="white"/>
                </a:solidFill>
              </a:endParaRPr>
            </a:p>
          </p:txBody>
        </p:sp>
        <p:sp>
          <p:nvSpPr>
            <p:cNvPr id="18" name="17 Rectángulo"/>
            <p:cNvSpPr/>
            <p:nvPr/>
          </p:nvSpPr>
          <p:spPr>
            <a:xfrm>
              <a:off x="4143404" y="928670"/>
              <a:ext cx="928694" cy="285752"/>
            </a:xfrm>
            <a:prstGeom prst="rect">
              <a:avLst/>
            </a:prstGeom>
            <a:gradFill flip="none" rotWithShape="1">
              <a:gsLst>
                <a:gs pos="0">
                  <a:schemeClr val="bg1">
                    <a:lumMod val="50000"/>
                    <a:shade val="30000"/>
                    <a:satMod val="115000"/>
                  </a:schemeClr>
                </a:gs>
                <a:gs pos="50000">
                  <a:schemeClr val="bg1">
                    <a:lumMod val="50000"/>
                    <a:shade val="67500"/>
                    <a:satMod val="115000"/>
                  </a:schemeClr>
                </a:gs>
                <a:gs pos="100000">
                  <a:schemeClr val="bg1">
                    <a:lumMod val="50000"/>
                    <a:shade val="100000"/>
                    <a:satMod val="115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solidFill>
                  <a:prstClr val="white"/>
                </a:solidFill>
              </a:endParaRPr>
            </a:p>
          </p:txBody>
        </p:sp>
        <p:sp>
          <p:nvSpPr>
            <p:cNvPr id="19" name="18 Rectángulo"/>
            <p:cNvSpPr/>
            <p:nvPr/>
          </p:nvSpPr>
          <p:spPr>
            <a:xfrm>
              <a:off x="5072098" y="928670"/>
              <a:ext cx="714380" cy="285752"/>
            </a:xfrm>
            <a:prstGeom prst="rect">
              <a:avLst/>
            </a:prstGeom>
            <a:gradFill flip="none" rotWithShape="1">
              <a:gsLst>
                <a:gs pos="0">
                  <a:schemeClr val="bg1">
                    <a:lumMod val="75000"/>
                    <a:shade val="30000"/>
                    <a:satMod val="115000"/>
                  </a:schemeClr>
                </a:gs>
                <a:gs pos="50000">
                  <a:schemeClr val="bg1">
                    <a:lumMod val="75000"/>
                    <a:shade val="67500"/>
                    <a:satMod val="115000"/>
                  </a:schemeClr>
                </a:gs>
                <a:gs pos="100000">
                  <a:schemeClr val="bg1">
                    <a:lumMod val="75000"/>
                    <a:shade val="100000"/>
                    <a:satMod val="115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solidFill>
                  <a:prstClr val="white"/>
                </a:solidFill>
              </a:endParaRPr>
            </a:p>
          </p:txBody>
        </p:sp>
        <p:sp>
          <p:nvSpPr>
            <p:cNvPr id="20" name="19 Rectángulo"/>
            <p:cNvSpPr/>
            <p:nvPr/>
          </p:nvSpPr>
          <p:spPr>
            <a:xfrm>
              <a:off x="5786478" y="928670"/>
              <a:ext cx="3357522" cy="71438"/>
            </a:xfrm>
            <a:prstGeom prst="rect">
              <a:avLst/>
            </a:prstGeom>
            <a:gradFill flip="none" rotWithShape="1">
              <a:gsLst>
                <a:gs pos="0">
                  <a:schemeClr val="bg1">
                    <a:lumMod val="75000"/>
                    <a:shade val="30000"/>
                    <a:satMod val="115000"/>
                  </a:schemeClr>
                </a:gs>
                <a:gs pos="50000">
                  <a:schemeClr val="bg1">
                    <a:lumMod val="75000"/>
                    <a:shade val="67500"/>
                    <a:satMod val="115000"/>
                  </a:schemeClr>
                </a:gs>
                <a:gs pos="100000">
                  <a:schemeClr val="bg1">
                    <a:lumMod val="75000"/>
                    <a:shade val="100000"/>
                    <a:satMod val="115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solidFill>
                  <a:prstClr val="white"/>
                </a:solidFill>
              </a:endParaRPr>
            </a:p>
          </p:txBody>
        </p:sp>
      </p:grpSp>
      <p:sp>
        <p:nvSpPr>
          <p:cNvPr id="21" name="Rectangle 16"/>
          <p:cNvSpPr>
            <a:spLocks noChangeArrowheads="1"/>
          </p:cNvSpPr>
          <p:nvPr/>
        </p:nvSpPr>
        <p:spPr bwMode="auto">
          <a:xfrm>
            <a:off x="0" y="908720"/>
            <a:ext cx="8964488" cy="861591"/>
          </a:xfrm>
          <a:prstGeom prst="rect">
            <a:avLst/>
          </a:prstGeom>
          <a:noFill/>
          <a:ln w="9525">
            <a:noFill/>
            <a:miter lim="800000"/>
            <a:headEnd/>
            <a:tailEnd/>
          </a:ln>
        </p:spPr>
        <p:txBody>
          <a:bodyPr wrap="square" lIns="91258" tIns="45629" rIns="91258" bIns="45629">
            <a:spAutoFit/>
          </a:bodyPr>
          <a:lstStyle/>
          <a:p>
            <a:r>
              <a:rPr lang="es-ES" sz="3000" b="1" dirty="0" smtClean="0">
                <a:solidFill>
                  <a:prstClr val="black">
                    <a:lumMod val="75000"/>
                    <a:lumOff val="25000"/>
                  </a:prstClr>
                </a:solidFill>
                <a:latin typeface="Arial Narrow" pitchFamily="34" charset="0"/>
              </a:rPr>
              <a:t>                                                                                                                                                                                                                                                                                                                                                                                                                                                                                                                               </a:t>
            </a:r>
          </a:p>
          <a:p>
            <a:pPr algn="just"/>
            <a:endParaRPr lang="es-ES" sz="2000" b="1" dirty="0">
              <a:solidFill>
                <a:prstClr val="black"/>
              </a:solidFill>
            </a:endParaRPr>
          </a:p>
        </p:txBody>
      </p:sp>
      <p:sp>
        <p:nvSpPr>
          <p:cNvPr id="15" name="14 CuadroTexto"/>
          <p:cNvSpPr txBox="1"/>
          <p:nvPr/>
        </p:nvSpPr>
        <p:spPr>
          <a:xfrm>
            <a:off x="5471592" y="260648"/>
            <a:ext cx="3672408" cy="677108"/>
          </a:xfrm>
          <a:prstGeom prst="rect">
            <a:avLst/>
          </a:prstGeom>
          <a:noFill/>
        </p:spPr>
        <p:txBody>
          <a:bodyPr wrap="square" rtlCol="0">
            <a:spAutoFit/>
          </a:bodyPr>
          <a:lstStyle/>
          <a:p>
            <a:pPr algn="ctr"/>
            <a:r>
              <a:rPr lang="es-MX" sz="2000" b="1" dirty="0" smtClean="0">
                <a:solidFill>
                  <a:prstClr val="black"/>
                </a:solidFill>
              </a:rPr>
              <a:t>CALENTADORES SOLARES</a:t>
            </a:r>
          </a:p>
          <a:p>
            <a:endParaRPr lang="es-MX" dirty="0">
              <a:solidFill>
                <a:prstClr val="black"/>
              </a:solidFill>
            </a:endParaRPr>
          </a:p>
        </p:txBody>
      </p:sp>
      <p:graphicFrame>
        <p:nvGraphicFramePr>
          <p:cNvPr id="23" name="22 Tabla"/>
          <p:cNvGraphicFramePr>
            <a:graphicFrameLocks noGrp="1"/>
          </p:cNvGraphicFramePr>
          <p:nvPr/>
        </p:nvGraphicFramePr>
        <p:xfrm>
          <a:off x="1907704" y="5229200"/>
          <a:ext cx="6096000" cy="731520"/>
        </p:xfrm>
        <a:graphic>
          <a:graphicData uri="http://schemas.openxmlformats.org/drawingml/2006/table">
            <a:tbl>
              <a:tblPr firstRow="1" bandRow="1">
                <a:tableStyleId>{9D7B26C5-4107-4FEC-AEDC-1716B250A1EF}</a:tableStyleId>
              </a:tblPr>
              <a:tblGrid>
                <a:gridCol w="3048000"/>
                <a:gridCol w="3048000"/>
              </a:tblGrid>
              <a:tr h="362952">
                <a:tc>
                  <a:txBody>
                    <a:bodyPr/>
                    <a:lstStyle/>
                    <a:p>
                      <a:pPr algn="ctr"/>
                      <a:r>
                        <a:rPr lang="es-MX" dirty="0" smtClean="0"/>
                        <a:t>Total de Acciones</a:t>
                      </a:r>
                      <a:endParaRPr lang="es-ES" dirty="0"/>
                    </a:p>
                  </a:txBody>
                  <a:tcPr/>
                </a:tc>
                <a:tc>
                  <a:txBody>
                    <a:bodyPr/>
                    <a:lstStyle/>
                    <a:p>
                      <a:pPr algn="ctr"/>
                      <a:r>
                        <a:rPr lang="es-MX" dirty="0" smtClean="0"/>
                        <a:t>Acciones</a:t>
                      </a:r>
                      <a:r>
                        <a:rPr lang="es-MX" baseline="0" dirty="0" smtClean="0"/>
                        <a:t> entregadas</a:t>
                      </a:r>
                      <a:endParaRPr lang="es-ES" dirty="0"/>
                    </a:p>
                  </a:txBody>
                  <a:tcPr/>
                </a:tc>
              </a:tr>
              <a:tr h="362952">
                <a:tc>
                  <a:txBody>
                    <a:bodyPr/>
                    <a:lstStyle/>
                    <a:p>
                      <a:pPr algn="ctr"/>
                      <a:r>
                        <a:rPr lang="es-MX" dirty="0" smtClean="0"/>
                        <a:t>16,446</a:t>
                      </a:r>
                      <a:endParaRPr lang="es-ES" dirty="0"/>
                    </a:p>
                  </a:txBody>
                  <a:tcPr/>
                </a:tc>
                <a:tc>
                  <a:txBody>
                    <a:bodyPr/>
                    <a:lstStyle/>
                    <a:p>
                      <a:pPr algn="ctr"/>
                      <a:r>
                        <a:rPr lang="es-MX" dirty="0" smtClean="0"/>
                        <a:t>4,035</a:t>
                      </a:r>
                      <a:endParaRPr lang="es-ES" dirty="0"/>
                    </a:p>
                  </a:txBody>
                  <a:tcPr/>
                </a:tc>
              </a:tr>
            </a:tbl>
          </a:graphicData>
        </a:graphic>
      </p:graphicFrame>
      <p:pic>
        <p:nvPicPr>
          <p:cNvPr id="25" name="24 Imagen"/>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395536" y="2636912"/>
            <a:ext cx="4347989" cy="2418569"/>
          </a:xfrm>
          <a:prstGeom prst="rect">
            <a:avLst/>
          </a:prstGeom>
          <a:ln>
            <a:noFill/>
          </a:ln>
          <a:effectLst>
            <a:outerShdw blurRad="190500" algn="tl" rotWithShape="0">
              <a:srgbClr val="000000">
                <a:alpha val="70000"/>
              </a:srgbClr>
            </a:outerShdw>
          </a:effectLst>
        </p:spPr>
      </p:pic>
      <p:pic>
        <p:nvPicPr>
          <p:cNvPr id="27" name="26 Imagen"/>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4916791" y="1412776"/>
            <a:ext cx="3903682" cy="2592288"/>
          </a:xfrm>
          <a:prstGeom prst="rect">
            <a:avLst/>
          </a:prstGeom>
          <a:ln>
            <a:noFill/>
          </a:ln>
          <a:effectLst>
            <a:outerShdw blurRad="190500" algn="tl" rotWithShape="0">
              <a:srgbClr val="000000">
                <a:alpha val="70000"/>
              </a:srgbClr>
            </a:outerShdw>
          </a:effectLst>
        </p:spPr>
      </p:pic>
    </p:spTree>
    <p:extLst>
      <p:ext uri="{BB962C8B-B14F-4D97-AF65-F5344CB8AC3E}">
        <p14:creationId xmlns="" xmlns:p14="http://schemas.microsoft.com/office/powerpoint/2010/main" val="2934656787"/>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11 Grupo"/>
          <p:cNvGrpSpPr/>
          <p:nvPr/>
        </p:nvGrpSpPr>
        <p:grpSpPr>
          <a:xfrm>
            <a:off x="1928862" y="908720"/>
            <a:ext cx="7215143" cy="285752"/>
            <a:chOff x="1928858" y="928670"/>
            <a:chExt cx="7215142" cy="285752"/>
          </a:xfrm>
        </p:grpSpPr>
        <p:sp>
          <p:nvSpPr>
            <p:cNvPr id="4" name="3 Rectángulo"/>
            <p:cNvSpPr/>
            <p:nvPr/>
          </p:nvSpPr>
          <p:spPr>
            <a:xfrm>
              <a:off x="1928858" y="928670"/>
              <a:ext cx="2285984" cy="285752"/>
            </a:xfrm>
            <a:prstGeom prst="rect">
              <a:avLst/>
            </a:prstGeom>
            <a:gradFill flip="none" rotWithShape="1">
              <a:gsLst>
                <a:gs pos="0">
                  <a:srgbClr val="C00000">
                    <a:shade val="30000"/>
                    <a:satMod val="115000"/>
                  </a:srgbClr>
                </a:gs>
                <a:gs pos="50000">
                  <a:srgbClr val="C00000">
                    <a:shade val="67500"/>
                    <a:satMod val="115000"/>
                  </a:srgbClr>
                </a:gs>
                <a:gs pos="100000">
                  <a:srgbClr val="C00000">
                    <a:shade val="100000"/>
                    <a:satMod val="115000"/>
                  </a:srgb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dirty="0" smtClean="0">
                  <a:solidFill>
                    <a:prstClr val="white"/>
                  </a:solidFill>
                </a:rPr>
                <a:t>MUNICIPIOS </a:t>
              </a:r>
              <a:endParaRPr lang="es-MX" dirty="0">
                <a:solidFill>
                  <a:prstClr val="white"/>
                </a:solidFill>
              </a:endParaRPr>
            </a:p>
          </p:txBody>
        </p:sp>
        <p:sp>
          <p:nvSpPr>
            <p:cNvPr id="5" name="4 Rectángulo"/>
            <p:cNvSpPr/>
            <p:nvPr/>
          </p:nvSpPr>
          <p:spPr>
            <a:xfrm>
              <a:off x="4143404" y="928670"/>
              <a:ext cx="928694" cy="285752"/>
            </a:xfrm>
            <a:prstGeom prst="rect">
              <a:avLst/>
            </a:prstGeom>
            <a:gradFill flip="none" rotWithShape="1">
              <a:gsLst>
                <a:gs pos="0">
                  <a:schemeClr val="bg1">
                    <a:lumMod val="50000"/>
                    <a:shade val="30000"/>
                    <a:satMod val="115000"/>
                  </a:schemeClr>
                </a:gs>
                <a:gs pos="50000">
                  <a:schemeClr val="bg1">
                    <a:lumMod val="50000"/>
                    <a:shade val="67500"/>
                    <a:satMod val="115000"/>
                  </a:schemeClr>
                </a:gs>
                <a:gs pos="100000">
                  <a:schemeClr val="bg1">
                    <a:lumMod val="50000"/>
                    <a:shade val="100000"/>
                    <a:satMod val="115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solidFill>
                  <a:prstClr val="white"/>
                </a:solidFill>
              </a:endParaRPr>
            </a:p>
          </p:txBody>
        </p:sp>
        <p:sp>
          <p:nvSpPr>
            <p:cNvPr id="6" name="5 Rectángulo"/>
            <p:cNvSpPr/>
            <p:nvPr/>
          </p:nvSpPr>
          <p:spPr>
            <a:xfrm>
              <a:off x="5072098" y="928670"/>
              <a:ext cx="714380" cy="285752"/>
            </a:xfrm>
            <a:prstGeom prst="rect">
              <a:avLst/>
            </a:prstGeom>
            <a:gradFill flip="none" rotWithShape="1">
              <a:gsLst>
                <a:gs pos="0">
                  <a:schemeClr val="bg1">
                    <a:lumMod val="75000"/>
                    <a:shade val="30000"/>
                    <a:satMod val="115000"/>
                  </a:schemeClr>
                </a:gs>
                <a:gs pos="50000">
                  <a:schemeClr val="bg1">
                    <a:lumMod val="75000"/>
                    <a:shade val="67500"/>
                    <a:satMod val="115000"/>
                  </a:schemeClr>
                </a:gs>
                <a:gs pos="100000">
                  <a:schemeClr val="bg1">
                    <a:lumMod val="75000"/>
                    <a:shade val="100000"/>
                    <a:satMod val="115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solidFill>
                  <a:prstClr val="white"/>
                </a:solidFill>
              </a:endParaRPr>
            </a:p>
          </p:txBody>
        </p:sp>
        <p:sp>
          <p:nvSpPr>
            <p:cNvPr id="7" name="6 Rectángulo"/>
            <p:cNvSpPr/>
            <p:nvPr/>
          </p:nvSpPr>
          <p:spPr>
            <a:xfrm>
              <a:off x="5786478" y="928670"/>
              <a:ext cx="3357522" cy="71438"/>
            </a:xfrm>
            <a:prstGeom prst="rect">
              <a:avLst/>
            </a:prstGeom>
            <a:gradFill flip="none" rotWithShape="1">
              <a:gsLst>
                <a:gs pos="0">
                  <a:schemeClr val="bg1">
                    <a:lumMod val="75000"/>
                    <a:shade val="30000"/>
                    <a:satMod val="115000"/>
                  </a:schemeClr>
                </a:gs>
                <a:gs pos="50000">
                  <a:schemeClr val="bg1">
                    <a:lumMod val="75000"/>
                    <a:shade val="67500"/>
                    <a:satMod val="115000"/>
                  </a:schemeClr>
                </a:gs>
                <a:gs pos="100000">
                  <a:schemeClr val="bg1">
                    <a:lumMod val="75000"/>
                    <a:shade val="100000"/>
                    <a:satMod val="115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solidFill>
                  <a:prstClr val="white"/>
                </a:solidFill>
              </a:endParaRPr>
            </a:p>
          </p:txBody>
        </p:sp>
      </p:grpSp>
      <p:grpSp>
        <p:nvGrpSpPr>
          <p:cNvPr id="3" name="15 Grupo"/>
          <p:cNvGrpSpPr/>
          <p:nvPr/>
        </p:nvGrpSpPr>
        <p:grpSpPr>
          <a:xfrm flipH="1">
            <a:off x="0" y="6715149"/>
            <a:ext cx="9144000" cy="142876"/>
            <a:chOff x="1928858" y="928670"/>
            <a:chExt cx="7215142" cy="285752"/>
          </a:xfrm>
        </p:grpSpPr>
        <p:sp>
          <p:nvSpPr>
            <p:cNvPr id="17" name="16 Rectángulo"/>
            <p:cNvSpPr/>
            <p:nvPr/>
          </p:nvSpPr>
          <p:spPr>
            <a:xfrm>
              <a:off x="1928858" y="928670"/>
              <a:ext cx="2285984" cy="285752"/>
            </a:xfrm>
            <a:prstGeom prst="rect">
              <a:avLst/>
            </a:prstGeom>
            <a:gradFill flip="none" rotWithShape="1">
              <a:gsLst>
                <a:gs pos="0">
                  <a:srgbClr val="C00000">
                    <a:shade val="30000"/>
                    <a:satMod val="115000"/>
                  </a:srgbClr>
                </a:gs>
                <a:gs pos="50000">
                  <a:srgbClr val="C00000">
                    <a:shade val="67500"/>
                    <a:satMod val="115000"/>
                  </a:srgbClr>
                </a:gs>
                <a:gs pos="100000">
                  <a:srgbClr val="C00000">
                    <a:shade val="100000"/>
                    <a:satMod val="115000"/>
                  </a:srgb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solidFill>
                  <a:prstClr val="white"/>
                </a:solidFill>
              </a:endParaRPr>
            </a:p>
          </p:txBody>
        </p:sp>
        <p:sp>
          <p:nvSpPr>
            <p:cNvPr id="18" name="17 Rectángulo"/>
            <p:cNvSpPr/>
            <p:nvPr/>
          </p:nvSpPr>
          <p:spPr>
            <a:xfrm>
              <a:off x="4143404" y="928670"/>
              <a:ext cx="928694" cy="285752"/>
            </a:xfrm>
            <a:prstGeom prst="rect">
              <a:avLst/>
            </a:prstGeom>
            <a:gradFill flip="none" rotWithShape="1">
              <a:gsLst>
                <a:gs pos="0">
                  <a:schemeClr val="bg1">
                    <a:lumMod val="50000"/>
                    <a:shade val="30000"/>
                    <a:satMod val="115000"/>
                  </a:schemeClr>
                </a:gs>
                <a:gs pos="50000">
                  <a:schemeClr val="bg1">
                    <a:lumMod val="50000"/>
                    <a:shade val="67500"/>
                    <a:satMod val="115000"/>
                  </a:schemeClr>
                </a:gs>
                <a:gs pos="100000">
                  <a:schemeClr val="bg1">
                    <a:lumMod val="50000"/>
                    <a:shade val="100000"/>
                    <a:satMod val="115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solidFill>
                  <a:prstClr val="white"/>
                </a:solidFill>
              </a:endParaRPr>
            </a:p>
          </p:txBody>
        </p:sp>
        <p:sp>
          <p:nvSpPr>
            <p:cNvPr id="19" name="18 Rectángulo"/>
            <p:cNvSpPr/>
            <p:nvPr/>
          </p:nvSpPr>
          <p:spPr>
            <a:xfrm>
              <a:off x="5072098" y="928670"/>
              <a:ext cx="714380" cy="285752"/>
            </a:xfrm>
            <a:prstGeom prst="rect">
              <a:avLst/>
            </a:prstGeom>
            <a:gradFill flip="none" rotWithShape="1">
              <a:gsLst>
                <a:gs pos="0">
                  <a:schemeClr val="bg1">
                    <a:lumMod val="75000"/>
                    <a:shade val="30000"/>
                    <a:satMod val="115000"/>
                  </a:schemeClr>
                </a:gs>
                <a:gs pos="50000">
                  <a:schemeClr val="bg1">
                    <a:lumMod val="75000"/>
                    <a:shade val="67500"/>
                    <a:satMod val="115000"/>
                  </a:schemeClr>
                </a:gs>
                <a:gs pos="100000">
                  <a:schemeClr val="bg1">
                    <a:lumMod val="75000"/>
                    <a:shade val="100000"/>
                    <a:satMod val="115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solidFill>
                  <a:prstClr val="white"/>
                </a:solidFill>
              </a:endParaRPr>
            </a:p>
          </p:txBody>
        </p:sp>
        <p:sp>
          <p:nvSpPr>
            <p:cNvPr id="20" name="19 Rectángulo"/>
            <p:cNvSpPr/>
            <p:nvPr/>
          </p:nvSpPr>
          <p:spPr>
            <a:xfrm>
              <a:off x="5786478" y="928670"/>
              <a:ext cx="3357522" cy="71438"/>
            </a:xfrm>
            <a:prstGeom prst="rect">
              <a:avLst/>
            </a:prstGeom>
            <a:gradFill flip="none" rotWithShape="1">
              <a:gsLst>
                <a:gs pos="0">
                  <a:schemeClr val="bg1">
                    <a:lumMod val="75000"/>
                    <a:shade val="30000"/>
                    <a:satMod val="115000"/>
                  </a:schemeClr>
                </a:gs>
                <a:gs pos="50000">
                  <a:schemeClr val="bg1">
                    <a:lumMod val="75000"/>
                    <a:shade val="67500"/>
                    <a:satMod val="115000"/>
                  </a:schemeClr>
                </a:gs>
                <a:gs pos="100000">
                  <a:schemeClr val="bg1">
                    <a:lumMod val="75000"/>
                    <a:shade val="100000"/>
                    <a:satMod val="115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solidFill>
                  <a:prstClr val="white"/>
                </a:solidFill>
              </a:endParaRPr>
            </a:p>
          </p:txBody>
        </p:sp>
      </p:grpSp>
      <p:sp>
        <p:nvSpPr>
          <p:cNvPr id="21" name="Rectangle 16"/>
          <p:cNvSpPr>
            <a:spLocks noChangeArrowheads="1"/>
          </p:cNvSpPr>
          <p:nvPr/>
        </p:nvSpPr>
        <p:spPr bwMode="auto">
          <a:xfrm>
            <a:off x="0" y="908720"/>
            <a:ext cx="8964488" cy="861591"/>
          </a:xfrm>
          <a:prstGeom prst="rect">
            <a:avLst/>
          </a:prstGeom>
          <a:noFill/>
          <a:ln w="9525">
            <a:noFill/>
            <a:miter lim="800000"/>
            <a:headEnd/>
            <a:tailEnd/>
          </a:ln>
        </p:spPr>
        <p:txBody>
          <a:bodyPr wrap="square" lIns="91258" tIns="45629" rIns="91258" bIns="45629">
            <a:spAutoFit/>
          </a:bodyPr>
          <a:lstStyle/>
          <a:p>
            <a:r>
              <a:rPr lang="es-ES" sz="3000" b="1" dirty="0" smtClean="0">
                <a:solidFill>
                  <a:prstClr val="black">
                    <a:lumMod val="75000"/>
                    <a:lumOff val="25000"/>
                  </a:prstClr>
                </a:solidFill>
                <a:latin typeface="Arial Narrow" pitchFamily="34" charset="0"/>
              </a:rPr>
              <a:t>                                                                                                                                                                                                                                                                                                                                                                                                                                                                                                                               </a:t>
            </a:r>
          </a:p>
          <a:p>
            <a:pPr algn="just"/>
            <a:endParaRPr lang="es-ES" sz="2000" b="1" dirty="0">
              <a:solidFill>
                <a:prstClr val="black"/>
              </a:solidFill>
            </a:endParaRPr>
          </a:p>
        </p:txBody>
      </p:sp>
      <p:sp>
        <p:nvSpPr>
          <p:cNvPr id="15" name="14 CuadroTexto"/>
          <p:cNvSpPr txBox="1"/>
          <p:nvPr/>
        </p:nvSpPr>
        <p:spPr>
          <a:xfrm>
            <a:off x="5471592" y="260648"/>
            <a:ext cx="3672408" cy="677108"/>
          </a:xfrm>
          <a:prstGeom prst="rect">
            <a:avLst/>
          </a:prstGeom>
          <a:noFill/>
        </p:spPr>
        <p:txBody>
          <a:bodyPr wrap="square" rtlCol="0">
            <a:spAutoFit/>
          </a:bodyPr>
          <a:lstStyle/>
          <a:p>
            <a:pPr algn="ctr"/>
            <a:r>
              <a:rPr lang="es-MX" sz="2000" b="1" dirty="0" smtClean="0">
                <a:solidFill>
                  <a:prstClr val="black"/>
                </a:solidFill>
              </a:rPr>
              <a:t>CALENTADORES SOLARES</a:t>
            </a:r>
          </a:p>
          <a:p>
            <a:endParaRPr lang="es-MX" dirty="0">
              <a:solidFill>
                <a:prstClr val="black"/>
              </a:solidFill>
            </a:endParaRPr>
          </a:p>
        </p:txBody>
      </p:sp>
      <p:graphicFrame>
        <p:nvGraphicFramePr>
          <p:cNvPr id="22" name="21 Tabla"/>
          <p:cNvGraphicFramePr>
            <a:graphicFrameLocks noGrp="1"/>
          </p:cNvGraphicFramePr>
          <p:nvPr>
            <p:extLst/>
          </p:nvPr>
        </p:nvGraphicFramePr>
        <p:xfrm>
          <a:off x="251520" y="1340768"/>
          <a:ext cx="3838442" cy="4891079"/>
        </p:xfrm>
        <a:graphic>
          <a:graphicData uri="http://schemas.openxmlformats.org/drawingml/2006/table">
            <a:tbl>
              <a:tblPr>
                <a:tableStyleId>{793D81CF-94F2-401A-BA57-92F5A7B2D0C5}</a:tableStyleId>
              </a:tblPr>
              <a:tblGrid>
                <a:gridCol w="648072"/>
                <a:gridCol w="1886148"/>
                <a:gridCol w="1304222"/>
              </a:tblGrid>
              <a:tr h="163517">
                <a:tc>
                  <a:txBody>
                    <a:bodyPr/>
                    <a:lstStyle/>
                    <a:p>
                      <a:pPr algn="l" fontAlgn="b"/>
                      <a:endParaRPr lang="es-MX" sz="900" b="0" i="0" u="none" strike="noStrike" dirty="0">
                        <a:solidFill>
                          <a:srgbClr val="000000"/>
                        </a:solidFill>
                        <a:effectLst/>
                        <a:latin typeface="Calibri"/>
                      </a:endParaRPr>
                    </a:p>
                  </a:txBody>
                  <a:tcPr marL="7803" marR="7803" marT="7803" marB="0" anchor="b"/>
                </a:tc>
                <a:tc>
                  <a:txBody>
                    <a:bodyPr/>
                    <a:lstStyle/>
                    <a:p>
                      <a:pPr algn="ctr" fontAlgn="b"/>
                      <a:r>
                        <a:rPr lang="es-MX" sz="1000" u="none" strike="noStrike" dirty="0">
                          <a:effectLst/>
                        </a:rPr>
                        <a:t>Municipio</a:t>
                      </a:r>
                      <a:endParaRPr lang="es-MX" sz="1000" b="1" i="0" u="none" strike="noStrike" dirty="0">
                        <a:solidFill>
                          <a:srgbClr val="000000"/>
                        </a:solidFill>
                        <a:effectLst/>
                        <a:latin typeface="Calibri"/>
                      </a:endParaRPr>
                    </a:p>
                  </a:txBody>
                  <a:tcPr marL="7803" marR="7803" marT="7803" marB="0" anchor="b"/>
                </a:tc>
                <a:tc>
                  <a:txBody>
                    <a:bodyPr/>
                    <a:lstStyle/>
                    <a:p>
                      <a:pPr algn="ctr" fontAlgn="b"/>
                      <a:r>
                        <a:rPr lang="es-MX" sz="1000" u="none" strike="noStrike" dirty="0">
                          <a:effectLst/>
                        </a:rPr>
                        <a:t>Calentadores entregados</a:t>
                      </a:r>
                      <a:endParaRPr lang="es-MX" sz="1000" b="1" i="0" u="none" strike="noStrike" dirty="0">
                        <a:solidFill>
                          <a:srgbClr val="000000"/>
                        </a:solidFill>
                        <a:effectLst/>
                        <a:latin typeface="Calibri"/>
                      </a:endParaRPr>
                    </a:p>
                  </a:txBody>
                  <a:tcPr marL="7803" marR="7803" marT="7803" marB="0" anchor="b"/>
                </a:tc>
              </a:tr>
              <a:tr h="163517">
                <a:tc>
                  <a:txBody>
                    <a:bodyPr/>
                    <a:lstStyle/>
                    <a:p>
                      <a:pPr algn="ctr" fontAlgn="b"/>
                      <a:r>
                        <a:rPr lang="es-MX" sz="1000" u="none" strike="noStrike" dirty="0">
                          <a:effectLst/>
                        </a:rPr>
                        <a:t>1</a:t>
                      </a:r>
                      <a:endParaRPr lang="es-MX" sz="1000" b="0" i="0" u="none" strike="noStrike" dirty="0">
                        <a:solidFill>
                          <a:srgbClr val="000000"/>
                        </a:solidFill>
                        <a:effectLst/>
                        <a:latin typeface="Calibri"/>
                      </a:endParaRPr>
                    </a:p>
                  </a:txBody>
                  <a:tcPr marL="7803" marR="7803" marT="7803" marB="0" anchor="b"/>
                </a:tc>
                <a:tc>
                  <a:txBody>
                    <a:bodyPr/>
                    <a:lstStyle/>
                    <a:p>
                      <a:pPr algn="ctr" fontAlgn="b"/>
                      <a:r>
                        <a:rPr lang="es-MX" sz="1000" u="none" strike="noStrike" dirty="0" smtClean="0">
                          <a:effectLst/>
                        </a:rPr>
                        <a:t>Concepción </a:t>
                      </a:r>
                      <a:r>
                        <a:rPr lang="es-MX" sz="1000" u="none" strike="noStrike" dirty="0">
                          <a:effectLst/>
                        </a:rPr>
                        <a:t>de Buenos Aires</a:t>
                      </a:r>
                      <a:endParaRPr lang="es-MX" sz="1000" b="0" i="0" u="none" strike="noStrike" dirty="0">
                        <a:solidFill>
                          <a:srgbClr val="000000"/>
                        </a:solidFill>
                        <a:effectLst/>
                        <a:latin typeface="Arial"/>
                      </a:endParaRPr>
                    </a:p>
                  </a:txBody>
                  <a:tcPr marL="7803" marR="7803" marT="7803" marB="0" anchor="b"/>
                </a:tc>
                <a:tc>
                  <a:txBody>
                    <a:bodyPr/>
                    <a:lstStyle/>
                    <a:p>
                      <a:pPr algn="ctr" fontAlgn="b"/>
                      <a:r>
                        <a:rPr lang="es-MX" sz="1000" u="none" strike="noStrike" dirty="0">
                          <a:effectLst/>
                        </a:rPr>
                        <a:t>117</a:t>
                      </a:r>
                      <a:endParaRPr lang="es-MX" sz="1000" b="0" i="0" u="none" strike="noStrike" dirty="0">
                        <a:solidFill>
                          <a:srgbClr val="000000"/>
                        </a:solidFill>
                        <a:effectLst/>
                        <a:latin typeface="Calibri"/>
                      </a:endParaRPr>
                    </a:p>
                  </a:txBody>
                  <a:tcPr marL="7803" marR="7803" marT="7803" marB="0" anchor="b"/>
                </a:tc>
              </a:tr>
              <a:tr h="163517">
                <a:tc>
                  <a:txBody>
                    <a:bodyPr/>
                    <a:lstStyle/>
                    <a:p>
                      <a:pPr algn="ctr" fontAlgn="b"/>
                      <a:r>
                        <a:rPr lang="es-MX" sz="1000" u="none" strike="noStrike">
                          <a:effectLst/>
                        </a:rPr>
                        <a:t>2</a:t>
                      </a:r>
                      <a:endParaRPr lang="es-MX" sz="1000" b="0" i="0" u="none" strike="noStrike">
                        <a:solidFill>
                          <a:srgbClr val="000000"/>
                        </a:solidFill>
                        <a:effectLst/>
                        <a:latin typeface="Calibri"/>
                      </a:endParaRPr>
                    </a:p>
                  </a:txBody>
                  <a:tcPr marL="7803" marR="7803" marT="7803" marB="0" anchor="b"/>
                </a:tc>
                <a:tc>
                  <a:txBody>
                    <a:bodyPr/>
                    <a:lstStyle/>
                    <a:p>
                      <a:pPr algn="ctr" fontAlgn="b"/>
                      <a:r>
                        <a:rPr lang="es-MX" sz="1000" u="none" strike="noStrike" dirty="0">
                          <a:effectLst/>
                        </a:rPr>
                        <a:t>La Manzanilla de la Paz</a:t>
                      </a:r>
                      <a:endParaRPr lang="es-MX" sz="1000" b="0" i="0" u="none" strike="noStrike" dirty="0">
                        <a:solidFill>
                          <a:srgbClr val="000000"/>
                        </a:solidFill>
                        <a:effectLst/>
                        <a:latin typeface="Arial"/>
                      </a:endParaRPr>
                    </a:p>
                  </a:txBody>
                  <a:tcPr marL="7803" marR="7803" marT="7803" marB="0" anchor="b"/>
                </a:tc>
                <a:tc>
                  <a:txBody>
                    <a:bodyPr/>
                    <a:lstStyle/>
                    <a:p>
                      <a:pPr algn="ctr" fontAlgn="b"/>
                      <a:r>
                        <a:rPr lang="es-MX" sz="1000" u="none" strike="noStrike">
                          <a:effectLst/>
                        </a:rPr>
                        <a:t>160</a:t>
                      </a:r>
                      <a:endParaRPr lang="es-MX" sz="1000" b="0" i="0" u="none" strike="noStrike">
                        <a:solidFill>
                          <a:srgbClr val="000000"/>
                        </a:solidFill>
                        <a:effectLst/>
                        <a:latin typeface="Calibri"/>
                      </a:endParaRPr>
                    </a:p>
                  </a:txBody>
                  <a:tcPr marL="7803" marR="7803" marT="7803" marB="0" anchor="b"/>
                </a:tc>
              </a:tr>
              <a:tr h="163517">
                <a:tc>
                  <a:txBody>
                    <a:bodyPr/>
                    <a:lstStyle/>
                    <a:p>
                      <a:pPr algn="ctr" fontAlgn="b"/>
                      <a:r>
                        <a:rPr lang="es-MX" sz="1000" u="none" strike="noStrike" dirty="0">
                          <a:effectLst/>
                        </a:rPr>
                        <a:t>3</a:t>
                      </a:r>
                      <a:endParaRPr lang="es-MX" sz="1000" b="0" i="0" u="none" strike="noStrike" dirty="0">
                        <a:solidFill>
                          <a:srgbClr val="000000"/>
                        </a:solidFill>
                        <a:effectLst/>
                        <a:latin typeface="Calibri"/>
                      </a:endParaRPr>
                    </a:p>
                  </a:txBody>
                  <a:tcPr marL="7803" marR="7803" marT="7803" marB="0" anchor="b"/>
                </a:tc>
                <a:tc>
                  <a:txBody>
                    <a:bodyPr/>
                    <a:lstStyle/>
                    <a:p>
                      <a:pPr algn="ctr" fontAlgn="b"/>
                      <a:r>
                        <a:rPr lang="es-MX" sz="1000" u="none" strike="noStrike" dirty="0">
                          <a:effectLst/>
                        </a:rPr>
                        <a:t>Mazamitla</a:t>
                      </a:r>
                      <a:endParaRPr lang="es-MX" sz="1000" b="0" i="0" u="none" strike="noStrike" dirty="0">
                        <a:solidFill>
                          <a:srgbClr val="000000"/>
                        </a:solidFill>
                        <a:effectLst/>
                        <a:latin typeface="Arial"/>
                      </a:endParaRPr>
                    </a:p>
                  </a:txBody>
                  <a:tcPr marL="7803" marR="7803" marT="7803" marB="0" anchor="b"/>
                </a:tc>
                <a:tc>
                  <a:txBody>
                    <a:bodyPr/>
                    <a:lstStyle/>
                    <a:p>
                      <a:pPr algn="ctr" fontAlgn="b"/>
                      <a:r>
                        <a:rPr lang="es-MX" sz="1000" u="none" strike="noStrike" dirty="0">
                          <a:effectLst/>
                        </a:rPr>
                        <a:t>127</a:t>
                      </a:r>
                      <a:endParaRPr lang="es-MX" sz="1000" b="0" i="0" u="none" strike="noStrike" dirty="0">
                        <a:solidFill>
                          <a:srgbClr val="000000"/>
                        </a:solidFill>
                        <a:effectLst/>
                        <a:latin typeface="Calibri"/>
                      </a:endParaRPr>
                    </a:p>
                  </a:txBody>
                  <a:tcPr marL="7803" marR="7803" marT="7803" marB="0" anchor="b"/>
                </a:tc>
              </a:tr>
              <a:tr h="163517">
                <a:tc>
                  <a:txBody>
                    <a:bodyPr/>
                    <a:lstStyle/>
                    <a:p>
                      <a:pPr algn="ctr" fontAlgn="b"/>
                      <a:r>
                        <a:rPr lang="es-MX" sz="1000" u="none" strike="noStrike" dirty="0">
                          <a:effectLst/>
                        </a:rPr>
                        <a:t>4</a:t>
                      </a:r>
                      <a:endParaRPr lang="es-MX" sz="1000" b="0" i="0" u="none" strike="noStrike" dirty="0">
                        <a:solidFill>
                          <a:srgbClr val="000000"/>
                        </a:solidFill>
                        <a:effectLst/>
                        <a:latin typeface="Calibri"/>
                      </a:endParaRPr>
                    </a:p>
                  </a:txBody>
                  <a:tcPr marL="7803" marR="7803" marT="7803" marB="0" anchor="b"/>
                </a:tc>
                <a:tc>
                  <a:txBody>
                    <a:bodyPr/>
                    <a:lstStyle/>
                    <a:p>
                      <a:pPr algn="ctr" fontAlgn="b"/>
                      <a:r>
                        <a:rPr lang="es-MX" sz="1000" u="none" strike="noStrike" dirty="0" smtClean="0">
                          <a:effectLst/>
                        </a:rPr>
                        <a:t>Quitupán</a:t>
                      </a:r>
                      <a:endParaRPr lang="es-MX" sz="1000" b="0" i="0" u="none" strike="noStrike" dirty="0">
                        <a:solidFill>
                          <a:srgbClr val="000000"/>
                        </a:solidFill>
                        <a:effectLst/>
                        <a:latin typeface="Arial"/>
                      </a:endParaRPr>
                    </a:p>
                  </a:txBody>
                  <a:tcPr marL="7803" marR="7803" marT="7803" marB="0" anchor="b"/>
                </a:tc>
                <a:tc>
                  <a:txBody>
                    <a:bodyPr/>
                    <a:lstStyle/>
                    <a:p>
                      <a:pPr algn="ctr" fontAlgn="b"/>
                      <a:r>
                        <a:rPr lang="es-MX" sz="1000" u="none" strike="noStrike">
                          <a:effectLst/>
                        </a:rPr>
                        <a:t>41</a:t>
                      </a:r>
                      <a:endParaRPr lang="es-MX" sz="1000" b="0" i="0" u="none" strike="noStrike">
                        <a:solidFill>
                          <a:srgbClr val="000000"/>
                        </a:solidFill>
                        <a:effectLst/>
                        <a:latin typeface="Calibri"/>
                      </a:endParaRPr>
                    </a:p>
                  </a:txBody>
                  <a:tcPr marL="7803" marR="7803" marT="7803" marB="0" anchor="b"/>
                </a:tc>
              </a:tr>
              <a:tr h="163517">
                <a:tc>
                  <a:txBody>
                    <a:bodyPr/>
                    <a:lstStyle/>
                    <a:p>
                      <a:pPr algn="ctr" fontAlgn="b"/>
                      <a:r>
                        <a:rPr lang="es-MX" sz="1000" u="none" strike="noStrike" dirty="0">
                          <a:effectLst/>
                        </a:rPr>
                        <a:t>5</a:t>
                      </a:r>
                      <a:endParaRPr lang="es-MX" sz="1000" b="0" i="0" u="none" strike="noStrike" dirty="0">
                        <a:solidFill>
                          <a:srgbClr val="000000"/>
                        </a:solidFill>
                        <a:effectLst/>
                        <a:latin typeface="Calibri"/>
                      </a:endParaRPr>
                    </a:p>
                  </a:txBody>
                  <a:tcPr marL="7803" marR="7803" marT="7803" marB="0" anchor="b"/>
                </a:tc>
                <a:tc>
                  <a:txBody>
                    <a:bodyPr/>
                    <a:lstStyle/>
                    <a:p>
                      <a:pPr algn="ctr" fontAlgn="b"/>
                      <a:r>
                        <a:rPr lang="es-MX" sz="1000" u="none" strike="noStrike" dirty="0">
                          <a:effectLst/>
                        </a:rPr>
                        <a:t>Santa </a:t>
                      </a:r>
                      <a:r>
                        <a:rPr lang="es-MX" sz="1000" u="none" strike="noStrike" dirty="0" smtClean="0">
                          <a:effectLst/>
                        </a:rPr>
                        <a:t>María </a:t>
                      </a:r>
                      <a:r>
                        <a:rPr lang="es-MX" sz="1000" u="none" strike="noStrike" dirty="0">
                          <a:effectLst/>
                        </a:rPr>
                        <a:t>del Oro</a:t>
                      </a:r>
                      <a:endParaRPr lang="es-MX" sz="1000" b="0" i="0" u="none" strike="noStrike" dirty="0">
                        <a:solidFill>
                          <a:srgbClr val="000000"/>
                        </a:solidFill>
                        <a:effectLst/>
                        <a:latin typeface="Arial"/>
                      </a:endParaRPr>
                    </a:p>
                  </a:txBody>
                  <a:tcPr marL="7803" marR="7803" marT="7803" marB="0" anchor="b"/>
                </a:tc>
                <a:tc>
                  <a:txBody>
                    <a:bodyPr/>
                    <a:lstStyle/>
                    <a:p>
                      <a:pPr algn="ctr" fontAlgn="b"/>
                      <a:r>
                        <a:rPr lang="es-MX" sz="1000" u="none" strike="noStrike" dirty="0">
                          <a:effectLst/>
                        </a:rPr>
                        <a:t>158</a:t>
                      </a:r>
                      <a:endParaRPr lang="es-MX" sz="1000" b="0" i="0" u="none" strike="noStrike" dirty="0">
                        <a:solidFill>
                          <a:srgbClr val="000000"/>
                        </a:solidFill>
                        <a:effectLst/>
                        <a:latin typeface="Calibri"/>
                      </a:endParaRPr>
                    </a:p>
                  </a:txBody>
                  <a:tcPr marL="7803" marR="7803" marT="7803" marB="0" anchor="b"/>
                </a:tc>
              </a:tr>
              <a:tr h="163517">
                <a:tc>
                  <a:txBody>
                    <a:bodyPr/>
                    <a:lstStyle/>
                    <a:p>
                      <a:pPr algn="ctr" fontAlgn="b"/>
                      <a:r>
                        <a:rPr lang="es-MX" sz="1000" u="none" strike="noStrike" dirty="0">
                          <a:effectLst/>
                        </a:rPr>
                        <a:t>6</a:t>
                      </a:r>
                      <a:endParaRPr lang="es-MX" sz="1000" b="0" i="0" u="none" strike="noStrike" dirty="0">
                        <a:solidFill>
                          <a:srgbClr val="000000"/>
                        </a:solidFill>
                        <a:effectLst/>
                        <a:latin typeface="Calibri"/>
                      </a:endParaRPr>
                    </a:p>
                  </a:txBody>
                  <a:tcPr marL="7803" marR="7803" marT="7803" marB="0" anchor="b"/>
                </a:tc>
                <a:tc>
                  <a:txBody>
                    <a:bodyPr/>
                    <a:lstStyle/>
                    <a:p>
                      <a:pPr algn="ctr" fontAlgn="b"/>
                      <a:r>
                        <a:rPr lang="es-MX" sz="1000" u="none" strike="noStrike" dirty="0" smtClean="0">
                          <a:effectLst/>
                        </a:rPr>
                        <a:t>Tizapán </a:t>
                      </a:r>
                      <a:r>
                        <a:rPr lang="es-MX" sz="1000" u="none" strike="noStrike" dirty="0">
                          <a:effectLst/>
                        </a:rPr>
                        <a:t>el Alto</a:t>
                      </a:r>
                      <a:endParaRPr lang="es-MX" sz="1000" b="0" i="0" u="none" strike="noStrike" dirty="0">
                        <a:solidFill>
                          <a:srgbClr val="000000"/>
                        </a:solidFill>
                        <a:effectLst/>
                        <a:latin typeface="Arial"/>
                      </a:endParaRPr>
                    </a:p>
                  </a:txBody>
                  <a:tcPr marL="7803" marR="7803" marT="7803" marB="0" anchor="b"/>
                </a:tc>
                <a:tc>
                  <a:txBody>
                    <a:bodyPr/>
                    <a:lstStyle/>
                    <a:p>
                      <a:pPr algn="ctr" fontAlgn="b"/>
                      <a:r>
                        <a:rPr lang="es-MX" sz="1000" u="none" strike="noStrike" dirty="0">
                          <a:effectLst/>
                        </a:rPr>
                        <a:t>103</a:t>
                      </a:r>
                      <a:endParaRPr lang="es-MX" sz="1000" b="0" i="0" u="none" strike="noStrike" dirty="0">
                        <a:solidFill>
                          <a:srgbClr val="000000"/>
                        </a:solidFill>
                        <a:effectLst/>
                        <a:latin typeface="Calibri"/>
                      </a:endParaRPr>
                    </a:p>
                  </a:txBody>
                  <a:tcPr marL="7803" marR="7803" marT="7803" marB="0" anchor="b"/>
                </a:tc>
              </a:tr>
              <a:tr h="163517">
                <a:tc>
                  <a:txBody>
                    <a:bodyPr/>
                    <a:lstStyle/>
                    <a:p>
                      <a:pPr algn="ctr" fontAlgn="b"/>
                      <a:r>
                        <a:rPr lang="es-MX" sz="1000" u="none" strike="noStrike" dirty="0">
                          <a:effectLst/>
                        </a:rPr>
                        <a:t>7</a:t>
                      </a:r>
                      <a:endParaRPr lang="es-MX" sz="1000" b="0" i="0" u="none" strike="noStrike" dirty="0">
                        <a:solidFill>
                          <a:srgbClr val="000000"/>
                        </a:solidFill>
                        <a:effectLst/>
                        <a:latin typeface="Calibri"/>
                      </a:endParaRPr>
                    </a:p>
                  </a:txBody>
                  <a:tcPr marL="7803" marR="7803" marT="7803" marB="0" anchor="b"/>
                </a:tc>
                <a:tc>
                  <a:txBody>
                    <a:bodyPr/>
                    <a:lstStyle/>
                    <a:p>
                      <a:pPr algn="ctr" fontAlgn="b"/>
                      <a:r>
                        <a:rPr lang="es-MX" sz="1000" u="none" strike="noStrike">
                          <a:effectLst/>
                        </a:rPr>
                        <a:t>Valle de Juarez</a:t>
                      </a:r>
                      <a:endParaRPr lang="es-MX" sz="1000" b="0" i="0" u="none" strike="noStrike">
                        <a:solidFill>
                          <a:srgbClr val="000000"/>
                        </a:solidFill>
                        <a:effectLst/>
                        <a:latin typeface="Arial"/>
                      </a:endParaRPr>
                    </a:p>
                  </a:txBody>
                  <a:tcPr marL="7803" marR="7803" marT="7803" marB="0" anchor="b"/>
                </a:tc>
                <a:tc>
                  <a:txBody>
                    <a:bodyPr/>
                    <a:lstStyle/>
                    <a:p>
                      <a:pPr algn="ctr" fontAlgn="b"/>
                      <a:r>
                        <a:rPr lang="es-MX" sz="1000" u="none" strike="noStrike">
                          <a:effectLst/>
                        </a:rPr>
                        <a:t>101</a:t>
                      </a:r>
                      <a:endParaRPr lang="es-MX" sz="1000" b="0" i="0" u="none" strike="noStrike">
                        <a:solidFill>
                          <a:srgbClr val="000000"/>
                        </a:solidFill>
                        <a:effectLst/>
                        <a:latin typeface="Calibri"/>
                      </a:endParaRPr>
                    </a:p>
                  </a:txBody>
                  <a:tcPr marL="7803" marR="7803" marT="7803" marB="0" anchor="b"/>
                </a:tc>
              </a:tr>
              <a:tr h="163517">
                <a:tc>
                  <a:txBody>
                    <a:bodyPr/>
                    <a:lstStyle/>
                    <a:p>
                      <a:pPr algn="ctr" fontAlgn="b"/>
                      <a:r>
                        <a:rPr lang="es-MX" sz="1000" u="none" strike="noStrike">
                          <a:effectLst/>
                        </a:rPr>
                        <a:t>8</a:t>
                      </a:r>
                      <a:endParaRPr lang="es-MX" sz="1000" b="0" i="0" u="none" strike="noStrike">
                        <a:solidFill>
                          <a:srgbClr val="000000"/>
                        </a:solidFill>
                        <a:effectLst/>
                        <a:latin typeface="Calibri"/>
                      </a:endParaRPr>
                    </a:p>
                  </a:txBody>
                  <a:tcPr marL="7803" marR="7803" marT="7803" marB="0" anchor="b"/>
                </a:tc>
                <a:tc>
                  <a:txBody>
                    <a:bodyPr/>
                    <a:lstStyle/>
                    <a:p>
                      <a:pPr algn="ctr" fontAlgn="b"/>
                      <a:r>
                        <a:rPr lang="es-MX" sz="1000" u="none" strike="noStrike" dirty="0">
                          <a:effectLst/>
                        </a:rPr>
                        <a:t>Bolaños</a:t>
                      </a:r>
                      <a:endParaRPr lang="es-MX" sz="1000" b="0" i="0" u="none" strike="noStrike" dirty="0">
                        <a:solidFill>
                          <a:srgbClr val="000000"/>
                        </a:solidFill>
                        <a:effectLst/>
                        <a:latin typeface="Arial"/>
                      </a:endParaRPr>
                    </a:p>
                  </a:txBody>
                  <a:tcPr marL="7803" marR="7803" marT="7803" marB="0" anchor="b"/>
                </a:tc>
                <a:tc>
                  <a:txBody>
                    <a:bodyPr/>
                    <a:lstStyle/>
                    <a:p>
                      <a:pPr algn="ctr" fontAlgn="b"/>
                      <a:r>
                        <a:rPr lang="es-MX" sz="1000" u="none" strike="noStrike">
                          <a:effectLst/>
                        </a:rPr>
                        <a:t>140</a:t>
                      </a:r>
                      <a:endParaRPr lang="es-MX" sz="1000" b="0" i="0" u="none" strike="noStrike">
                        <a:solidFill>
                          <a:srgbClr val="000000"/>
                        </a:solidFill>
                        <a:effectLst/>
                        <a:latin typeface="Calibri"/>
                      </a:endParaRPr>
                    </a:p>
                  </a:txBody>
                  <a:tcPr marL="7803" marR="7803" marT="7803" marB="0" anchor="b"/>
                </a:tc>
              </a:tr>
              <a:tr h="163517">
                <a:tc>
                  <a:txBody>
                    <a:bodyPr/>
                    <a:lstStyle/>
                    <a:p>
                      <a:pPr algn="ctr" fontAlgn="b"/>
                      <a:r>
                        <a:rPr lang="es-MX" sz="1000" u="none" strike="noStrike" dirty="0">
                          <a:effectLst/>
                        </a:rPr>
                        <a:t>9</a:t>
                      </a:r>
                      <a:endParaRPr lang="es-MX" sz="1000" b="0" i="0" u="none" strike="noStrike" dirty="0">
                        <a:solidFill>
                          <a:srgbClr val="000000"/>
                        </a:solidFill>
                        <a:effectLst/>
                        <a:latin typeface="Calibri"/>
                      </a:endParaRPr>
                    </a:p>
                  </a:txBody>
                  <a:tcPr marL="7803" marR="7803" marT="7803" marB="0" anchor="b"/>
                </a:tc>
                <a:tc>
                  <a:txBody>
                    <a:bodyPr/>
                    <a:lstStyle/>
                    <a:p>
                      <a:pPr algn="ctr" fontAlgn="b"/>
                      <a:r>
                        <a:rPr lang="es-MX" sz="1000" u="none" strike="noStrike" dirty="0" smtClean="0">
                          <a:effectLst/>
                        </a:rPr>
                        <a:t>Chimaltitán</a:t>
                      </a:r>
                      <a:endParaRPr lang="es-MX" sz="1000" b="0" i="0" u="none" strike="noStrike" dirty="0">
                        <a:solidFill>
                          <a:srgbClr val="000000"/>
                        </a:solidFill>
                        <a:effectLst/>
                        <a:latin typeface="Arial"/>
                      </a:endParaRPr>
                    </a:p>
                  </a:txBody>
                  <a:tcPr marL="7803" marR="7803" marT="7803" marB="0" anchor="b"/>
                </a:tc>
                <a:tc>
                  <a:txBody>
                    <a:bodyPr/>
                    <a:lstStyle/>
                    <a:p>
                      <a:pPr algn="ctr" fontAlgn="b"/>
                      <a:r>
                        <a:rPr lang="es-MX" sz="1000" u="none" strike="noStrike" dirty="0">
                          <a:effectLst/>
                        </a:rPr>
                        <a:t>177</a:t>
                      </a:r>
                      <a:endParaRPr lang="es-MX" sz="1000" b="0" i="0" u="none" strike="noStrike" dirty="0">
                        <a:solidFill>
                          <a:srgbClr val="000000"/>
                        </a:solidFill>
                        <a:effectLst/>
                        <a:latin typeface="Calibri"/>
                      </a:endParaRPr>
                    </a:p>
                  </a:txBody>
                  <a:tcPr marL="7803" marR="7803" marT="7803" marB="0" anchor="b"/>
                </a:tc>
              </a:tr>
              <a:tr h="163517">
                <a:tc>
                  <a:txBody>
                    <a:bodyPr/>
                    <a:lstStyle/>
                    <a:p>
                      <a:pPr algn="ctr" fontAlgn="b"/>
                      <a:r>
                        <a:rPr lang="es-MX" sz="1000" u="none" strike="noStrike">
                          <a:effectLst/>
                        </a:rPr>
                        <a:t>10</a:t>
                      </a:r>
                      <a:endParaRPr lang="es-MX" sz="1000" b="0" i="0" u="none" strike="noStrike">
                        <a:solidFill>
                          <a:srgbClr val="000000"/>
                        </a:solidFill>
                        <a:effectLst/>
                        <a:latin typeface="Calibri"/>
                      </a:endParaRPr>
                    </a:p>
                  </a:txBody>
                  <a:tcPr marL="7803" marR="7803" marT="7803" marB="0" anchor="b"/>
                </a:tc>
                <a:tc>
                  <a:txBody>
                    <a:bodyPr/>
                    <a:lstStyle/>
                    <a:p>
                      <a:pPr algn="ctr" fontAlgn="b"/>
                      <a:r>
                        <a:rPr lang="es-MX" sz="1000" u="none" strike="noStrike" dirty="0" smtClean="0">
                          <a:effectLst/>
                        </a:rPr>
                        <a:t>Colotlán</a:t>
                      </a:r>
                      <a:endParaRPr lang="es-MX" sz="1000" b="0" i="0" u="none" strike="noStrike" dirty="0">
                        <a:solidFill>
                          <a:srgbClr val="000000"/>
                        </a:solidFill>
                        <a:effectLst/>
                        <a:latin typeface="Arial"/>
                      </a:endParaRPr>
                    </a:p>
                  </a:txBody>
                  <a:tcPr marL="7803" marR="7803" marT="7803" marB="0" anchor="b"/>
                </a:tc>
                <a:tc>
                  <a:txBody>
                    <a:bodyPr/>
                    <a:lstStyle/>
                    <a:p>
                      <a:pPr algn="ctr" fontAlgn="b"/>
                      <a:r>
                        <a:rPr lang="es-MX" sz="1000" u="none" strike="noStrike" dirty="0">
                          <a:effectLst/>
                        </a:rPr>
                        <a:t>57</a:t>
                      </a:r>
                      <a:endParaRPr lang="es-MX" sz="1000" b="0" i="0" u="none" strike="noStrike" dirty="0">
                        <a:solidFill>
                          <a:srgbClr val="000000"/>
                        </a:solidFill>
                        <a:effectLst/>
                        <a:latin typeface="Calibri"/>
                      </a:endParaRPr>
                    </a:p>
                  </a:txBody>
                  <a:tcPr marL="7803" marR="7803" marT="7803" marB="0" anchor="b"/>
                </a:tc>
              </a:tr>
              <a:tr h="163517">
                <a:tc>
                  <a:txBody>
                    <a:bodyPr/>
                    <a:lstStyle/>
                    <a:p>
                      <a:pPr algn="ctr" fontAlgn="b"/>
                      <a:r>
                        <a:rPr lang="es-MX" sz="1000" u="none" strike="noStrike" dirty="0">
                          <a:effectLst/>
                        </a:rPr>
                        <a:t>11</a:t>
                      </a:r>
                      <a:endParaRPr lang="es-MX" sz="1000" b="0" i="0" u="none" strike="noStrike" dirty="0">
                        <a:solidFill>
                          <a:srgbClr val="000000"/>
                        </a:solidFill>
                        <a:effectLst/>
                        <a:latin typeface="Calibri"/>
                      </a:endParaRPr>
                    </a:p>
                  </a:txBody>
                  <a:tcPr marL="7803" marR="7803" marT="7803" marB="0" anchor="b"/>
                </a:tc>
                <a:tc>
                  <a:txBody>
                    <a:bodyPr/>
                    <a:lstStyle/>
                    <a:p>
                      <a:pPr algn="ctr" fontAlgn="b"/>
                      <a:r>
                        <a:rPr lang="es-MX" sz="1000" u="none" strike="noStrike" dirty="0">
                          <a:effectLst/>
                        </a:rPr>
                        <a:t>Mezquitic</a:t>
                      </a:r>
                      <a:endParaRPr lang="es-MX" sz="1000" b="0" i="0" u="none" strike="noStrike" dirty="0">
                        <a:solidFill>
                          <a:srgbClr val="000000"/>
                        </a:solidFill>
                        <a:effectLst/>
                        <a:latin typeface="Arial"/>
                      </a:endParaRPr>
                    </a:p>
                  </a:txBody>
                  <a:tcPr marL="7803" marR="7803" marT="7803" marB="0" anchor="b"/>
                </a:tc>
                <a:tc>
                  <a:txBody>
                    <a:bodyPr/>
                    <a:lstStyle/>
                    <a:p>
                      <a:pPr algn="ctr" fontAlgn="b"/>
                      <a:r>
                        <a:rPr lang="es-MX" sz="1000" u="none" strike="noStrike">
                          <a:effectLst/>
                        </a:rPr>
                        <a:t>400</a:t>
                      </a:r>
                      <a:endParaRPr lang="es-MX" sz="1000" b="0" i="0" u="none" strike="noStrike">
                        <a:solidFill>
                          <a:srgbClr val="000000"/>
                        </a:solidFill>
                        <a:effectLst/>
                        <a:latin typeface="Calibri"/>
                      </a:endParaRPr>
                    </a:p>
                  </a:txBody>
                  <a:tcPr marL="7803" marR="7803" marT="7803" marB="0" anchor="b"/>
                </a:tc>
              </a:tr>
              <a:tr h="163517">
                <a:tc>
                  <a:txBody>
                    <a:bodyPr/>
                    <a:lstStyle/>
                    <a:p>
                      <a:pPr algn="ctr" fontAlgn="b"/>
                      <a:r>
                        <a:rPr lang="es-MX" sz="1000" u="none" strike="noStrike">
                          <a:effectLst/>
                        </a:rPr>
                        <a:t>12</a:t>
                      </a:r>
                      <a:endParaRPr lang="es-MX" sz="1000" b="0" i="0" u="none" strike="noStrike">
                        <a:solidFill>
                          <a:srgbClr val="000000"/>
                        </a:solidFill>
                        <a:effectLst/>
                        <a:latin typeface="Calibri"/>
                      </a:endParaRPr>
                    </a:p>
                  </a:txBody>
                  <a:tcPr marL="7803" marR="7803" marT="7803" marB="0" anchor="b"/>
                </a:tc>
                <a:tc>
                  <a:txBody>
                    <a:bodyPr/>
                    <a:lstStyle/>
                    <a:p>
                      <a:pPr algn="ctr" fontAlgn="b"/>
                      <a:r>
                        <a:rPr lang="es-MX" sz="1000" u="none" strike="noStrike">
                          <a:effectLst/>
                        </a:rPr>
                        <a:t>Totatiche</a:t>
                      </a:r>
                      <a:endParaRPr lang="es-MX" sz="1000" b="0" i="0" u="none" strike="noStrike">
                        <a:solidFill>
                          <a:srgbClr val="000000"/>
                        </a:solidFill>
                        <a:effectLst/>
                        <a:latin typeface="Arial"/>
                      </a:endParaRPr>
                    </a:p>
                  </a:txBody>
                  <a:tcPr marL="7803" marR="7803" marT="7803" marB="0" anchor="b"/>
                </a:tc>
                <a:tc>
                  <a:txBody>
                    <a:bodyPr/>
                    <a:lstStyle/>
                    <a:p>
                      <a:pPr algn="ctr" fontAlgn="b"/>
                      <a:r>
                        <a:rPr lang="es-MX" sz="1000" u="none" strike="noStrike" dirty="0">
                          <a:effectLst/>
                        </a:rPr>
                        <a:t>132</a:t>
                      </a:r>
                      <a:endParaRPr lang="es-MX" sz="1000" b="0" i="0" u="none" strike="noStrike" dirty="0">
                        <a:solidFill>
                          <a:srgbClr val="000000"/>
                        </a:solidFill>
                        <a:effectLst/>
                        <a:latin typeface="Calibri"/>
                      </a:endParaRPr>
                    </a:p>
                  </a:txBody>
                  <a:tcPr marL="7803" marR="7803" marT="7803" marB="0" anchor="b"/>
                </a:tc>
              </a:tr>
              <a:tr h="163517">
                <a:tc>
                  <a:txBody>
                    <a:bodyPr/>
                    <a:lstStyle/>
                    <a:p>
                      <a:pPr algn="ctr" fontAlgn="b"/>
                      <a:r>
                        <a:rPr lang="es-MX" sz="1000" u="none" strike="noStrike" dirty="0">
                          <a:effectLst/>
                        </a:rPr>
                        <a:t>13</a:t>
                      </a:r>
                      <a:endParaRPr lang="es-MX" sz="1000" b="0" i="0" u="none" strike="noStrike" dirty="0">
                        <a:solidFill>
                          <a:srgbClr val="000000"/>
                        </a:solidFill>
                        <a:effectLst/>
                        <a:latin typeface="Calibri"/>
                      </a:endParaRPr>
                    </a:p>
                  </a:txBody>
                  <a:tcPr marL="7803" marR="7803" marT="7803" marB="0" anchor="b"/>
                </a:tc>
                <a:tc>
                  <a:txBody>
                    <a:bodyPr/>
                    <a:lstStyle/>
                    <a:p>
                      <a:pPr algn="ctr" fontAlgn="b"/>
                      <a:r>
                        <a:rPr lang="es-MX" sz="1000" u="none" strike="noStrike" dirty="0">
                          <a:effectLst/>
                        </a:rPr>
                        <a:t>Villa Guerrero</a:t>
                      </a:r>
                      <a:endParaRPr lang="es-MX" sz="1000" b="0" i="0" u="none" strike="noStrike" dirty="0">
                        <a:solidFill>
                          <a:srgbClr val="000000"/>
                        </a:solidFill>
                        <a:effectLst/>
                        <a:latin typeface="Arial"/>
                      </a:endParaRPr>
                    </a:p>
                  </a:txBody>
                  <a:tcPr marL="7803" marR="7803" marT="7803" marB="0" anchor="b"/>
                </a:tc>
                <a:tc>
                  <a:txBody>
                    <a:bodyPr/>
                    <a:lstStyle/>
                    <a:p>
                      <a:pPr algn="ctr" fontAlgn="b"/>
                      <a:r>
                        <a:rPr lang="es-MX" sz="1000" u="none" strike="noStrike" dirty="0">
                          <a:effectLst/>
                        </a:rPr>
                        <a:t>66</a:t>
                      </a:r>
                      <a:endParaRPr lang="es-MX" sz="1000" b="0" i="0" u="none" strike="noStrike" dirty="0">
                        <a:solidFill>
                          <a:srgbClr val="000000"/>
                        </a:solidFill>
                        <a:effectLst/>
                        <a:latin typeface="Calibri"/>
                      </a:endParaRPr>
                    </a:p>
                  </a:txBody>
                  <a:tcPr marL="7803" marR="7803" marT="7803" marB="0" anchor="b"/>
                </a:tc>
              </a:tr>
              <a:tr h="163517">
                <a:tc>
                  <a:txBody>
                    <a:bodyPr/>
                    <a:lstStyle/>
                    <a:p>
                      <a:pPr algn="ctr" fontAlgn="b"/>
                      <a:r>
                        <a:rPr lang="es-MX" sz="1000" u="none" strike="noStrike">
                          <a:effectLst/>
                        </a:rPr>
                        <a:t>14</a:t>
                      </a:r>
                      <a:endParaRPr lang="es-MX" sz="1000" b="0" i="0" u="none" strike="noStrike">
                        <a:solidFill>
                          <a:srgbClr val="000000"/>
                        </a:solidFill>
                        <a:effectLst/>
                        <a:latin typeface="Calibri"/>
                      </a:endParaRPr>
                    </a:p>
                  </a:txBody>
                  <a:tcPr marL="7803" marR="7803" marT="7803" marB="0" anchor="b"/>
                </a:tc>
                <a:tc>
                  <a:txBody>
                    <a:bodyPr/>
                    <a:lstStyle/>
                    <a:p>
                      <a:pPr algn="ctr" fontAlgn="b"/>
                      <a:r>
                        <a:rPr lang="es-MX" sz="1000" u="none" strike="noStrike" dirty="0">
                          <a:effectLst/>
                        </a:rPr>
                        <a:t>San Diego de </a:t>
                      </a:r>
                      <a:r>
                        <a:rPr lang="es-MX" sz="1000" u="none" strike="noStrike" dirty="0" smtClean="0">
                          <a:effectLst/>
                        </a:rPr>
                        <a:t>Alejandría</a:t>
                      </a:r>
                      <a:endParaRPr lang="es-MX" sz="1000" b="0" i="0" u="none" strike="noStrike" dirty="0">
                        <a:solidFill>
                          <a:srgbClr val="000000"/>
                        </a:solidFill>
                        <a:effectLst/>
                        <a:latin typeface="Arial"/>
                      </a:endParaRPr>
                    </a:p>
                  </a:txBody>
                  <a:tcPr marL="7803" marR="7803" marT="7803" marB="0" anchor="b"/>
                </a:tc>
                <a:tc>
                  <a:txBody>
                    <a:bodyPr/>
                    <a:lstStyle/>
                    <a:p>
                      <a:pPr algn="ctr" fontAlgn="b"/>
                      <a:r>
                        <a:rPr lang="es-MX" sz="1000" u="none" strike="noStrike" dirty="0">
                          <a:effectLst/>
                        </a:rPr>
                        <a:t>208</a:t>
                      </a:r>
                      <a:endParaRPr lang="es-MX" sz="1000" b="0" i="0" u="none" strike="noStrike" dirty="0">
                        <a:solidFill>
                          <a:srgbClr val="000000"/>
                        </a:solidFill>
                        <a:effectLst/>
                        <a:latin typeface="Calibri"/>
                      </a:endParaRPr>
                    </a:p>
                  </a:txBody>
                  <a:tcPr marL="7803" marR="7803" marT="7803" marB="0" anchor="b"/>
                </a:tc>
              </a:tr>
              <a:tr h="163517">
                <a:tc>
                  <a:txBody>
                    <a:bodyPr/>
                    <a:lstStyle/>
                    <a:p>
                      <a:pPr algn="ctr" fontAlgn="b"/>
                      <a:r>
                        <a:rPr lang="es-MX" sz="1000" u="none" strike="noStrike" dirty="0">
                          <a:effectLst/>
                        </a:rPr>
                        <a:t>15</a:t>
                      </a:r>
                      <a:endParaRPr lang="es-MX" sz="1000" b="0" i="0" u="none" strike="noStrike" dirty="0">
                        <a:solidFill>
                          <a:srgbClr val="000000"/>
                        </a:solidFill>
                        <a:effectLst/>
                        <a:latin typeface="Calibri"/>
                      </a:endParaRPr>
                    </a:p>
                  </a:txBody>
                  <a:tcPr marL="7803" marR="7803" marT="7803" marB="0" anchor="b"/>
                </a:tc>
                <a:tc>
                  <a:txBody>
                    <a:bodyPr/>
                    <a:lstStyle/>
                    <a:p>
                      <a:pPr algn="ctr" fontAlgn="b"/>
                      <a:r>
                        <a:rPr lang="es-MX" sz="1000" u="none" strike="noStrike" dirty="0" smtClean="0">
                          <a:effectLst/>
                        </a:rPr>
                        <a:t>Unión </a:t>
                      </a:r>
                      <a:r>
                        <a:rPr lang="es-MX" sz="1000" u="none" strike="noStrike" dirty="0">
                          <a:effectLst/>
                        </a:rPr>
                        <a:t>de San Antonio</a:t>
                      </a:r>
                      <a:endParaRPr lang="es-MX" sz="1000" b="0" i="0" u="none" strike="noStrike" dirty="0">
                        <a:solidFill>
                          <a:srgbClr val="000000"/>
                        </a:solidFill>
                        <a:effectLst/>
                        <a:latin typeface="Arial"/>
                      </a:endParaRPr>
                    </a:p>
                  </a:txBody>
                  <a:tcPr marL="7803" marR="7803" marT="7803" marB="0" anchor="b"/>
                </a:tc>
                <a:tc>
                  <a:txBody>
                    <a:bodyPr/>
                    <a:lstStyle/>
                    <a:p>
                      <a:pPr algn="ctr" fontAlgn="b"/>
                      <a:r>
                        <a:rPr lang="es-MX" sz="1000" u="none" strike="noStrike">
                          <a:effectLst/>
                        </a:rPr>
                        <a:t>302</a:t>
                      </a:r>
                      <a:endParaRPr lang="es-MX" sz="1000" b="0" i="0" u="none" strike="noStrike">
                        <a:solidFill>
                          <a:srgbClr val="000000"/>
                        </a:solidFill>
                        <a:effectLst/>
                        <a:latin typeface="Calibri"/>
                      </a:endParaRPr>
                    </a:p>
                  </a:txBody>
                  <a:tcPr marL="7803" marR="7803" marT="7803" marB="0" anchor="b"/>
                </a:tc>
              </a:tr>
              <a:tr h="163517">
                <a:tc>
                  <a:txBody>
                    <a:bodyPr/>
                    <a:lstStyle/>
                    <a:p>
                      <a:pPr algn="ctr" fontAlgn="b"/>
                      <a:r>
                        <a:rPr lang="es-MX" sz="1000" u="none" strike="noStrike">
                          <a:effectLst/>
                        </a:rPr>
                        <a:t>16</a:t>
                      </a:r>
                      <a:endParaRPr lang="es-MX" sz="1000" b="0" i="0" u="none" strike="noStrike">
                        <a:solidFill>
                          <a:srgbClr val="000000"/>
                        </a:solidFill>
                        <a:effectLst/>
                        <a:latin typeface="Calibri"/>
                      </a:endParaRPr>
                    </a:p>
                  </a:txBody>
                  <a:tcPr marL="7803" marR="7803" marT="7803" marB="0" anchor="b"/>
                </a:tc>
                <a:tc>
                  <a:txBody>
                    <a:bodyPr/>
                    <a:lstStyle/>
                    <a:p>
                      <a:pPr algn="ctr" fontAlgn="b"/>
                      <a:r>
                        <a:rPr lang="es-MX" sz="1000" u="none" strike="noStrike" dirty="0">
                          <a:effectLst/>
                        </a:rPr>
                        <a:t>Acatic</a:t>
                      </a:r>
                      <a:endParaRPr lang="es-MX" sz="1000" b="0" i="0" u="none" strike="noStrike" dirty="0">
                        <a:solidFill>
                          <a:srgbClr val="000000"/>
                        </a:solidFill>
                        <a:effectLst/>
                        <a:latin typeface="Arial"/>
                      </a:endParaRPr>
                    </a:p>
                  </a:txBody>
                  <a:tcPr marL="7803" marR="7803" marT="7803" marB="0" anchor="b"/>
                </a:tc>
                <a:tc>
                  <a:txBody>
                    <a:bodyPr/>
                    <a:lstStyle/>
                    <a:p>
                      <a:pPr algn="ctr" fontAlgn="b"/>
                      <a:r>
                        <a:rPr lang="es-MX" sz="1000" u="none" strike="noStrike" dirty="0">
                          <a:effectLst/>
                        </a:rPr>
                        <a:t>91</a:t>
                      </a:r>
                      <a:endParaRPr lang="es-MX" sz="1000" b="0" i="0" u="none" strike="noStrike" dirty="0">
                        <a:solidFill>
                          <a:srgbClr val="000000"/>
                        </a:solidFill>
                        <a:effectLst/>
                        <a:latin typeface="Calibri"/>
                      </a:endParaRPr>
                    </a:p>
                  </a:txBody>
                  <a:tcPr marL="7803" marR="7803" marT="7803" marB="0" anchor="b"/>
                </a:tc>
              </a:tr>
              <a:tr h="163517">
                <a:tc>
                  <a:txBody>
                    <a:bodyPr/>
                    <a:lstStyle/>
                    <a:p>
                      <a:pPr algn="ctr" fontAlgn="b"/>
                      <a:r>
                        <a:rPr lang="es-MX" sz="1000" u="none" strike="noStrike" dirty="0">
                          <a:effectLst/>
                        </a:rPr>
                        <a:t>17</a:t>
                      </a:r>
                      <a:endParaRPr lang="es-MX" sz="1000" b="0" i="0" u="none" strike="noStrike" dirty="0">
                        <a:solidFill>
                          <a:srgbClr val="000000"/>
                        </a:solidFill>
                        <a:effectLst/>
                        <a:latin typeface="Calibri"/>
                      </a:endParaRPr>
                    </a:p>
                  </a:txBody>
                  <a:tcPr marL="7803" marR="7803" marT="7803" marB="0" anchor="b"/>
                </a:tc>
                <a:tc>
                  <a:txBody>
                    <a:bodyPr/>
                    <a:lstStyle/>
                    <a:p>
                      <a:pPr algn="ctr" fontAlgn="b"/>
                      <a:r>
                        <a:rPr lang="es-MX" sz="1000" u="none" strike="noStrike" dirty="0">
                          <a:effectLst/>
                        </a:rPr>
                        <a:t>Cañadas de </a:t>
                      </a:r>
                      <a:r>
                        <a:rPr lang="es-MX" sz="1000" u="none" strike="noStrike" dirty="0" smtClean="0">
                          <a:effectLst/>
                        </a:rPr>
                        <a:t>Obregón</a:t>
                      </a:r>
                      <a:endParaRPr lang="es-MX" sz="1000" b="0" i="0" u="none" strike="noStrike" dirty="0">
                        <a:solidFill>
                          <a:srgbClr val="000000"/>
                        </a:solidFill>
                        <a:effectLst/>
                        <a:latin typeface="Arial"/>
                      </a:endParaRPr>
                    </a:p>
                  </a:txBody>
                  <a:tcPr marL="7803" marR="7803" marT="7803" marB="0" anchor="b"/>
                </a:tc>
                <a:tc>
                  <a:txBody>
                    <a:bodyPr/>
                    <a:lstStyle/>
                    <a:p>
                      <a:pPr algn="ctr" fontAlgn="b"/>
                      <a:r>
                        <a:rPr lang="es-MX" sz="1000" u="none" strike="noStrike">
                          <a:effectLst/>
                        </a:rPr>
                        <a:t>108</a:t>
                      </a:r>
                      <a:endParaRPr lang="es-MX" sz="1000" b="0" i="0" u="none" strike="noStrike">
                        <a:solidFill>
                          <a:srgbClr val="000000"/>
                        </a:solidFill>
                        <a:effectLst/>
                        <a:latin typeface="Calibri"/>
                      </a:endParaRPr>
                    </a:p>
                  </a:txBody>
                  <a:tcPr marL="7803" marR="7803" marT="7803" marB="0" anchor="b"/>
                </a:tc>
              </a:tr>
              <a:tr h="163517">
                <a:tc>
                  <a:txBody>
                    <a:bodyPr/>
                    <a:lstStyle/>
                    <a:p>
                      <a:pPr algn="ctr" fontAlgn="b"/>
                      <a:r>
                        <a:rPr lang="es-MX" sz="1000" u="none" strike="noStrike" dirty="0">
                          <a:effectLst/>
                        </a:rPr>
                        <a:t>18</a:t>
                      </a:r>
                      <a:endParaRPr lang="es-MX" sz="1000" b="0" i="0" u="none" strike="noStrike" dirty="0">
                        <a:solidFill>
                          <a:srgbClr val="000000"/>
                        </a:solidFill>
                        <a:effectLst/>
                        <a:latin typeface="Calibri"/>
                      </a:endParaRPr>
                    </a:p>
                  </a:txBody>
                  <a:tcPr marL="7803" marR="7803" marT="7803" marB="0" anchor="b"/>
                </a:tc>
                <a:tc>
                  <a:txBody>
                    <a:bodyPr/>
                    <a:lstStyle/>
                    <a:p>
                      <a:pPr algn="ctr" fontAlgn="b"/>
                      <a:r>
                        <a:rPr lang="es-MX" sz="1000" u="none" strike="noStrike" dirty="0" smtClean="0">
                          <a:effectLst/>
                        </a:rPr>
                        <a:t>Jesús María</a:t>
                      </a:r>
                      <a:endParaRPr lang="es-MX" sz="1000" b="0" i="0" u="none" strike="noStrike" dirty="0">
                        <a:solidFill>
                          <a:srgbClr val="000000"/>
                        </a:solidFill>
                        <a:effectLst/>
                        <a:latin typeface="Arial"/>
                      </a:endParaRPr>
                    </a:p>
                  </a:txBody>
                  <a:tcPr marL="7803" marR="7803" marT="7803" marB="0" anchor="b"/>
                </a:tc>
                <a:tc>
                  <a:txBody>
                    <a:bodyPr/>
                    <a:lstStyle/>
                    <a:p>
                      <a:pPr algn="ctr" fontAlgn="b"/>
                      <a:r>
                        <a:rPr lang="es-MX" sz="1000" u="none" strike="noStrike">
                          <a:effectLst/>
                        </a:rPr>
                        <a:t>133</a:t>
                      </a:r>
                      <a:endParaRPr lang="es-MX" sz="1000" b="0" i="0" u="none" strike="noStrike">
                        <a:solidFill>
                          <a:srgbClr val="000000"/>
                        </a:solidFill>
                        <a:effectLst/>
                        <a:latin typeface="Calibri"/>
                      </a:endParaRPr>
                    </a:p>
                  </a:txBody>
                  <a:tcPr marL="7803" marR="7803" marT="7803" marB="0" anchor="b"/>
                </a:tc>
              </a:tr>
              <a:tr h="163517">
                <a:tc>
                  <a:txBody>
                    <a:bodyPr/>
                    <a:lstStyle/>
                    <a:p>
                      <a:pPr algn="ctr" fontAlgn="b"/>
                      <a:r>
                        <a:rPr lang="es-MX" sz="1000" u="none" strike="noStrike" dirty="0">
                          <a:effectLst/>
                        </a:rPr>
                        <a:t>19</a:t>
                      </a:r>
                      <a:endParaRPr lang="es-MX" sz="1000" b="0" i="0" u="none" strike="noStrike" dirty="0">
                        <a:solidFill>
                          <a:srgbClr val="000000"/>
                        </a:solidFill>
                        <a:effectLst/>
                        <a:latin typeface="Calibri"/>
                      </a:endParaRPr>
                    </a:p>
                  </a:txBody>
                  <a:tcPr marL="7803" marR="7803" marT="7803" marB="0" anchor="b"/>
                </a:tc>
                <a:tc>
                  <a:txBody>
                    <a:bodyPr/>
                    <a:lstStyle/>
                    <a:p>
                      <a:pPr algn="ctr" fontAlgn="b"/>
                      <a:r>
                        <a:rPr lang="es-MX" sz="1000" u="none" strike="noStrike" dirty="0" smtClean="0">
                          <a:effectLst/>
                        </a:rPr>
                        <a:t>Mexticacán</a:t>
                      </a:r>
                      <a:endParaRPr lang="es-MX" sz="1000" b="0" i="0" u="none" strike="noStrike" dirty="0">
                        <a:solidFill>
                          <a:srgbClr val="000000"/>
                        </a:solidFill>
                        <a:effectLst/>
                        <a:latin typeface="Arial"/>
                      </a:endParaRPr>
                    </a:p>
                  </a:txBody>
                  <a:tcPr marL="7803" marR="7803" marT="7803" marB="0" anchor="b"/>
                </a:tc>
                <a:tc>
                  <a:txBody>
                    <a:bodyPr/>
                    <a:lstStyle/>
                    <a:p>
                      <a:pPr algn="ctr" fontAlgn="b"/>
                      <a:r>
                        <a:rPr lang="es-MX" sz="1000" u="none" strike="noStrike" dirty="0">
                          <a:effectLst/>
                        </a:rPr>
                        <a:t>223</a:t>
                      </a:r>
                      <a:endParaRPr lang="es-MX" sz="1000" b="0" i="0" u="none" strike="noStrike" dirty="0">
                        <a:solidFill>
                          <a:srgbClr val="000000"/>
                        </a:solidFill>
                        <a:effectLst/>
                        <a:latin typeface="Calibri"/>
                      </a:endParaRPr>
                    </a:p>
                  </a:txBody>
                  <a:tcPr marL="7803" marR="7803" marT="7803" marB="0" anchor="b"/>
                </a:tc>
              </a:tr>
              <a:tr h="163517">
                <a:tc>
                  <a:txBody>
                    <a:bodyPr/>
                    <a:lstStyle/>
                    <a:p>
                      <a:pPr algn="ctr" fontAlgn="b"/>
                      <a:r>
                        <a:rPr lang="es-MX" sz="1000" u="none" strike="noStrike" dirty="0">
                          <a:effectLst/>
                        </a:rPr>
                        <a:t>20</a:t>
                      </a:r>
                      <a:endParaRPr lang="es-MX" sz="1000" b="0" i="0" u="none" strike="noStrike" dirty="0">
                        <a:solidFill>
                          <a:srgbClr val="000000"/>
                        </a:solidFill>
                        <a:effectLst/>
                        <a:latin typeface="Calibri"/>
                      </a:endParaRPr>
                    </a:p>
                  </a:txBody>
                  <a:tcPr marL="7803" marR="7803" marT="7803" marB="0" anchor="b"/>
                </a:tc>
                <a:tc>
                  <a:txBody>
                    <a:bodyPr/>
                    <a:lstStyle/>
                    <a:p>
                      <a:pPr algn="ctr" fontAlgn="b"/>
                      <a:r>
                        <a:rPr lang="es-MX" sz="1000" u="none" strike="noStrike" dirty="0">
                          <a:effectLst/>
                        </a:rPr>
                        <a:t>San </a:t>
                      </a:r>
                      <a:r>
                        <a:rPr lang="es-MX" sz="1000" u="none" strike="noStrike" dirty="0" smtClean="0">
                          <a:effectLst/>
                        </a:rPr>
                        <a:t>Julián</a:t>
                      </a:r>
                      <a:endParaRPr lang="es-MX" sz="1000" b="0" i="0" u="none" strike="noStrike" dirty="0">
                        <a:solidFill>
                          <a:srgbClr val="000000"/>
                        </a:solidFill>
                        <a:effectLst/>
                        <a:latin typeface="Arial"/>
                      </a:endParaRPr>
                    </a:p>
                  </a:txBody>
                  <a:tcPr marL="7803" marR="7803" marT="7803" marB="0" anchor="b"/>
                </a:tc>
                <a:tc>
                  <a:txBody>
                    <a:bodyPr/>
                    <a:lstStyle/>
                    <a:p>
                      <a:pPr algn="ctr" fontAlgn="b"/>
                      <a:r>
                        <a:rPr lang="es-MX" sz="1000" u="none" strike="noStrike">
                          <a:effectLst/>
                        </a:rPr>
                        <a:t>107</a:t>
                      </a:r>
                      <a:endParaRPr lang="es-MX" sz="1000" b="0" i="0" u="none" strike="noStrike">
                        <a:solidFill>
                          <a:srgbClr val="000000"/>
                        </a:solidFill>
                        <a:effectLst/>
                        <a:latin typeface="Calibri"/>
                      </a:endParaRPr>
                    </a:p>
                  </a:txBody>
                  <a:tcPr marL="7803" marR="7803" marT="7803" marB="0" anchor="b"/>
                </a:tc>
              </a:tr>
              <a:tr h="163517">
                <a:tc>
                  <a:txBody>
                    <a:bodyPr/>
                    <a:lstStyle/>
                    <a:p>
                      <a:pPr algn="ctr" fontAlgn="b"/>
                      <a:r>
                        <a:rPr lang="es-MX" sz="1000" u="none" strike="noStrike" dirty="0">
                          <a:effectLst/>
                        </a:rPr>
                        <a:t>21</a:t>
                      </a:r>
                      <a:endParaRPr lang="es-MX" sz="1000" b="0" i="0" u="none" strike="noStrike" dirty="0">
                        <a:solidFill>
                          <a:srgbClr val="000000"/>
                        </a:solidFill>
                        <a:effectLst/>
                        <a:latin typeface="Calibri"/>
                      </a:endParaRPr>
                    </a:p>
                  </a:txBody>
                  <a:tcPr marL="7803" marR="7803" marT="7803" marB="0" anchor="b"/>
                </a:tc>
                <a:tc>
                  <a:txBody>
                    <a:bodyPr/>
                    <a:lstStyle/>
                    <a:p>
                      <a:pPr algn="ctr" fontAlgn="b"/>
                      <a:r>
                        <a:rPr lang="es-MX" sz="1000" u="none" strike="noStrike">
                          <a:effectLst/>
                        </a:rPr>
                        <a:t>Valle de Guadalupe</a:t>
                      </a:r>
                      <a:endParaRPr lang="es-MX" sz="1000" b="0" i="0" u="none" strike="noStrike">
                        <a:solidFill>
                          <a:srgbClr val="000000"/>
                        </a:solidFill>
                        <a:effectLst/>
                        <a:latin typeface="Arial"/>
                      </a:endParaRPr>
                    </a:p>
                  </a:txBody>
                  <a:tcPr marL="7803" marR="7803" marT="7803" marB="0" anchor="b"/>
                </a:tc>
                <a:tc>
                  <a:txBody>
                    <a:bodyPr/>
                    <a:lstStyle/>
                    <a:p>
                      <a:pPr algn="ctr" fontAlgn="b"/>
                      <a:r>
                        <a:rPr lang="es-MX" sz="1000" u="none" strike="noStrike" dirty="0">
                          <a:effectLst/>
                        </a:rPr>
                        <a:t>88</a:t>
                      </a:r>
                      <a:endParaRPr lang="es-MX" sz="1000" b="0" i="0" u="none" strike="noStrike" dirty="0">
                        <a:solidFill>
                          <a:srgbClr val="000000"/>
                        </a:solidFill>
                        <a:effectLst/>
                        <a:latin typeface="Calibri"/>
                      </a:endParaRPr>
                    </a:p>
                  </a:txBody>
                  <a:tcPr marL="7803" marR="7803" marT="7803" marB="0" anchor="b"/>
                </a:tc>
              </a:tr>
              <a:tr h="163517">
                <a:tc>
                  <a:txBody>
                    <a:bodyPr/>
                    <a:lstStyle/>
                    <a:p>
                      <a:pPr algn="ctr" fontAlgn="b"/>
                      <a:r>
                        <a:rPr lang="es-MX" sz="1000" u="none" strike="noStrike" dirty="0">
                          <a:effectLst/>
                        </a:rPr>
                        <a:t>22</a:t>
                      </a:r>
                      <a:endParaRPr lang="es-MX" sz="1000" b="0" i="0" u="none" strike="noStrike" dirty="0">
                        <a:solidFill>
                          <a:srgbClr val="000000"/>
                        </a:solidFill>
                        <a:effectLst/>
                        <a:latin typeface="Calibri"/>
                      </a:endParaRPr>
                    </a:p>
                  </a:txBody>
                  <a:tcPr marL="7803" marR="7803" marT="7803" marB="0" anchor="b"/>
                </a:tc>
                <a:tc>
                  <a:txBody>
                    <a:bodyPr/>
                    <a:lstStyle/>
                    <a:p>
                      <a:pPr algn="ctr" fontAlgn="b"/>
                      <a:r>
                        <a:rPr lang="es-MX" sz="1000" u="none" strike="noStrike" dirty="0">
                          <a:effectLst/>
                        </a:rPr>
                        <a:t>Yahualica de </a:t>
                      </a:r>
                      <a:r>
                        <a:rPr lang="es-MX" sz="1000" u="none" strike="noStrike" dirty="0" smtClean="0">
                          <a:effectLst/>
                        </a:rPr>
                        <a:t>González </a:t>
                      </a:r>
                      <a:r>
                        <a:rPr lang="es-MX" sz="1000" u="none" strike="noStrike" dirty="0">
                          <a:effectLst/>
                        </a:rPr>
                        <a:t>Gallo</a:t>
                      </a:r>
                      <a:endParaRPr lang="es-MX" sz="1000" b="0" i="0" u="none" strike="noStrike" dirty="0">
                        <a:solidFill>
                          <a:srgbClr val="000000"/>
                        </a:solidFill>
                        <a:effectLst/>
                        <a:latin typeface="Arial"/>
                      </a:endParaRPr>
                    </a:p>
                  </a:txBody>
                  <a:tcPr marL="7803" marR="7803" marT="7803" marB="0" anchor="b"/>
                </a:tc>
                <a:tc>
                  <a:txBody>
                    <a:bodyPr/>
                    <a:lstStyle/>
                    <a:p>
                      <a:pPr algn="ctr" fontAlgn="b"/>
                      <a:r>
                        <a:rPr lang="es-MX" sz="1000" u="none" strike="noStrike">
                          <a:effectLst/>
                        </a:rPr>
                        <a:t>90 </a:t>
                      </a:r>
                      <a:endParaRPr lang="es-MX" sz="1000" b="0" i="0" u="none" strike="noStrike">
                        <a:solidFill>
                          <a:srgbClr val="000000"/>
                        </a:solidFill>
                        <a:effectLst/>
                        <a:latin typeface="Calibri"/>
                      </a:endParaRPr>
                    </a:p>
                  </a:txBody>
                  <a:tcPr marL="7803" marR="7803" marT="7803" marB="0" anchor="b"/>
                </a:tc>
              </a:tr>
              <a:tr h="163517">
                <a:tc>
                  <a:txBody>
                    <a:bodyPr/>
                    <a:lstStyle/>
                    <a:p>
                      <a:pPr algn="ctr" fontAlgn="b"/>
                      <a:r>
                        <a:rPr lang="es-MX" sz="1000" u="none" strike="noStrike">
                          <a:effectLst/>
                        </a:rPr>
                        <a:t>23</a:t>
                      </a:r>
                      <a:endParaRPr lang="es-MX" sz="1000" b="0" i="0" u="none" strike="noStrike">
                        <a:solidFill>
                          <a:srgbClr val="000000"/>
                        </a:solidFill>
                        <a:effectLst/>
                        <a:latin typeface="Calibri"/>
                      </a:endParaRPr>
                    </a:p>
                  </a:txBody>
                  <a:tcPr marL="7803" marR="7803" marT="7803" marB="0" anchor="b"/>
                </a:tc>
                <a:tc>
                  <a:txBody>
                    <a:bodyPr/>
                    <a:lstStyle/>
                    <a:p>
                      <a:pPr algn="ctr" fontAlgn="b"/>
                      <a:r>
                        <a:rPr lang="es-MX" sz="1000" u="none" strike="noStrike" dirty="0">
                          <a:effectLst/>
                        </a:rPr>
                        <a:t>El Salto</a:t>
                      </a:r>
                      <a:endParaRPr lang="es-MX" sz="1000" b="0" i="0" u="none" strike="noStrike" dirty="0">
                        <a:solidFill>
                          <a:srgbClr val="000000"/>
                        </a:solidFill>
                        <a:effectLst/>
                        <a:latin typeface="Arial"/>
                      </a:endParaRPr>
                    </a:p>
                  </a:txBody>
                  <a:tcPr marL="7803" marR="7803" marT="7803" marB="0" anchor="b"/>
                </a:tc>
                <a:tc>
                  <a:txBody>
                    <a:bodyPr/>
                    <a:lstStyle/>
                    <a:p>
                      <a:pPr algn="ctr" fontAlgn="b"/>
                      <a:r>
                        <a:rPr lang="es-MX" sz="1000" u="none" strike="noStrike" dirty="0">
                          <a:effectLst/>
                        </a:rPr>
                        <a:t>474</a:t>
                      </a:r>
                      <a:endParaRPr lang="es-MX" sz="1000" b="0" i="0" u="none" strike="noStrike" dirty="0">
                        <a:solidFill>
                          <a:srgbClr val="000000"/>
                        </a:solidFill>
                        <a:effectLst/>
                        <a:latin typeface="Calibri"/>
                      </a:endParaRPr>
                    </a:p>
                  </a:txBody>
                  <a:tcPr marL="7803" marR="7803" marT="7803" marB="0" anchor="b"/>
                </a:tc>
              </a:tr>
              <a:tr h="163517">
                <a:tc>
                  <a:txBody>
                    <a:bodyPr/>
                    <a:lstStyle/>
                    <a:p>
                      <a:pPr algn="ctr" fontAlgn="b"/>
                      <a:r>
                        <a:rPr lang="es-MX" sz="1000" u="none" strike="noStrike" dirty="0">
                          <a:effectLst/>
                        </a:rPr>
                        <a:t>24</a:t>
                      </a:r>
                      <a:endParaRPr lang="es-MX" sz="1000" b="0" i="0" u="none" strike="noStrike" dirty="0">
                        <a:solidFill>
                          <a:srgbClr val="000000"/>
                        </a:solidFill>
                        <a:effectLst/>
                        <a:latin typeface="Calibri"/>
                      </a:endParaRPr>
                    </a:p>
                  </a:txBody>
                  <a:tcPr marL="7803" marR="7803" marT="7803" marB="0" anchor="b"/>
                </a:tc>
                <a:tc>
                  <a:txBody>
                    <a:bodyPr/>
                    <a:lstStyle/>
                    <a:p>
                      <a:pPr algn="ctr" fontAlgn="b"/>
                      <a:r>
                        <a:rPr lang="es-MX" sz="1000" u="none" strike="noStrike" dirty="0" smtClean="0">
                          <a:effectLst/>
                        </a:rPr>
                        <a:t>Tonalá</a:t>
                      </a:r>
                      <a:endParaRPr lang="es-MX" sz="1000" b="0" i="0" u="none" strike="noStrike" dirty="0">
                        <a:solidFill>
                          <a:srgbClr val="000000"/>
                        </a:solidFill>
                        <a:effectLst/>
                        <a:latin typeface="Arial"/>
                      </a:endParaRPr>
                    </a:p>
                  </a:txBody>
                  <a:tcPr marL="7803" marR="7803" marT="7803" marB="0" anchor="b"/>
                </a:tc>
                <a:tc>
                  <a:txBody>
                    <a:bodyPr/>
                    <a:lstStyle/>
                    <a:p>
                      <a:pPr algn="ctr" fontAlgn="b"/>
                      <a:r>
                        <a:rPr lang="es-MX" sz="1000" u="none" strike="noStrike" dirty="0">
                          <a:effectLst/>
                        </a:rPr>
                        <a:t>210</a:t>
                      </a:r>
                      <a:endParaRPr lang="es-MX" sz="1000" b="0" i="0" u="none" strike="noStrike" dirty="0">
                        <a:solidFill>
                          <a:srgbClr val="000000"/>
                        </a:solidFill>
                        <a:effectLst/>
                        <a:latin typeface="Calibri"/>
                      </a:endParaRPr>
                    </a:p>
                  </a:txBody>
                  <a:tcPr marL="7803" marR="7803" marT="7803" marB="0" anchor="b"/>
                </a:tc>
              </a:tr>
              <a:tr h="163517">
                <a:tc>
                  <a:txBody>
                    <a:bodyPr/>
                    <a:lstStyle/>
                    <a:p>
                      <a:pPr algn="ctr" fontAlgn="b"/>
                      <a:r>
                        <a:rPr lang="es-MX" sz="1000" u="none" strike="noStrike" dirty="0">
                          <a:effectLst/>
                        </a:rPr>
                        <a:t>25</a:t>
                      </a:r>
                      <a:endParaRPr lang="es-MX" sz="1000" b="0" i="0" u="none" strike="noStrike" dirty="0">
                        <a:solidFill>
                          <a:srgbClr val="000000"/>
                        </a:solidFill>
                        <a:effectLst/>
                        <a:latin typeface="Calibri"/>
                      </a:endParaRPr>
                    </a:p>
                  </a:txBody>
                  <a:tcPr marL="7803" marR="7803" marT="7803" marB="0" anchor="b"/>
                </a:tc>
                <a:tc>
                  <a:txBody>
                    <a:bodyPr/>
                    <a:lstStyle/>
                    <a:p>
                      <a:pPr algn="ctr" fontAlgn="b"/>
                      <a:r>
                        <a:rPr lang="es-MX" sz="1000" u="none" strike="noStrike" dirty="0">
                          <a:effectLst/>
                        </a:rPr>
                        <a:t>Lagos de Moreno</a:t>
                      </a:r>
                      <a:endParaRPr lang="es-MX" sz="1000" b="0" i="0" u="none" strike="noStrike" dirty="0">
                        <a:solidFill>
                          <a:srgbClr val="000000"/>
                        </a:solidFill>
                        <a:effectLst/>
                        <a:latin typeface="Arial"/>
                      </a:endParaRPr>
                    </a:p>
                  </a:txBody>
                  <a:tcPr marL="7803" marR="7803" marT="7803" marB="0" anchor="b"/>
                </a:tc>
                <a:tc>
                  <a:txBody>
                    <a:bodyPr/>
                    <a:lstStyle/>
                    <a:p>
                      <a:pPr algn="ctr" fontAlgn="b"/>
                      <a:r>
                        <a:rPr lang="es-MX" sz="1000" u="none" strike="noStrike" dirty="0">
                          <a:effectLst/>
                        </a:rPr>
                        <a:t>110</a:t>
                      </a:r>
                      <a:endParaRPr lang="es-MX" sz="1000" b="0" i="0" u="none" strike="noStrike" dirty="0">
                        <a:solidFill>
                          <a:srgbClr val="000000"/>
                        </a:solidFill>
                        <a:effectLst/>
                        <a:latin typeface="Calibri"/>
                      </a:endParaRPr>
                    </a:p>
                  </a:txBody>
                  <a:tcPr marL="7803" marR="7803" marT="7803" marB="0" anchor="b"/>
                </a:tc>
              </a:tr>
              <a:tr h="163517">
                <a:tc>
                  <a:txBody>
                    <a:bodyPr/>
                    <a:lstStyle/>
                    <a:p>
                      <a:pPr algn="ctr" fontAlgn="b"/>
                      <a:r>
                        <a:rPr lang="es-MX" sz="1000" u="none" strike="noStrike" dirty="0">
                          <a:effectLst/>
                        </a:rPr>
                        <a:t>26</a:t>
                      </a:r>
                      <a:endParaRPr lang="es-MX" sz="1000" b="0" i="0" u="none" strike="noStrike" dirty="0">
                        <a:solidFill>
                          <a:srgbClr val="000000"/>
                        </a:solidFill>
                        <a:effectLst/>
                        <a:latin typeface="Calibri"/>
                      </a:endParaRPr>
                    </a:p>
                  </a:txBody>
                  <a:tcPr marL="7803" marR="7803" marT="7803" marB="0" anchor="b"/>
                </a:tc>
                <a:tc>
                  <a:txBody>
                    <a:bodyPr/>
                    <a:lstStyle/>
                    <a:p>
                      <a:pPr algn="ctr" fontAlgn="b"/>
                      <a:r>
                        <a:rPr lang="es-MX" sz="1000" u="none" strike="noStrike" dirty="0">
                          <a:effectLst/>
                        </a:rPr>
                        <a:t>San Juan de los Lagos</a:t>
                      </a:r>
                      <a:endParaRPr lang="es-MX" sz="1000" b="0" i="0" u="none" strike="noStrike" dirty="0">
                        <a:solidFill>
                          <a:srgbClr val="000000"/>
                        </a:solidFill>
                        <a:effectLst/>
                        <a:latin typeface="Arial"/>
                      </a:endParaRPr>
                    </a:p>
                  </a:txBody>
                  <a:tcPr marL="7803" marR="7803" marT="7803" marB="0" anchor="b"/>
                </a:tc>
                <a:tc>
                  <a:txBody>
                    <a:bodyPr/>
                    <a:lstStyle/>
                    <a:p>
                      <a:pPr algn="ctr" fontAlgn="b"/>
                      <a:r>
                        <a:rPr lang="es-MX" sz="1000" u="none" strike="noStrike" dirty="0">
                          <a:effectLst/>
                        </a:rPr>
                        <a:t>110</a:t>
                      </a:r>
                      <a:endParaRPr lang="es-MX" sz="1000" b="0" i="0" u="none" strike="noStrike" dirty="0">
                        <a:solidFill>
                          <a:srgbClr val="000000"/>
                        </a:solidFill>
                        <a:effectLst/>
                        <a:latin typeface="Calibri"/>
                      </a:endParaRPr>
                    </a:p>
                  </a:txBody>
                  <a:tcPr marL="7803" marR="7803" marT="7803" marB="0" anchor="b"/>
                </a:tc>
              </a:tr>
              <a:tr h="163517">
                <a:tc>
                  <a:txBody>
                    <a:bodyPr/>
                    <a:lstStyle/>
                    <a:p>
                      <a:pPr algn="ctr" fontAlgn="b"/>
                      <a:r>
                        <a:rPr lang="es-MX" sz="1000" u="none" strike="noStrike" dirty="0">
                          <a:effectLst/>
                        </a:rPr>
                        <a:t>27</a:t>
                      </a:r>
                      <a:endParaRPr lang="es-MX" sz="1000" b="0" i="0" u="none" strike="noStrike" dirty="0">
                        <a:solidFill>
                          <a:srgbClr val="000000"/>
                        </a:solidFill>
                        <a:effectLst/>
                        <a:latin typeface="Calibri"/>
                      </a:endParaRPr>
                    </a:p>
                  </a:txBody>
                  <a:tcPr marL="7803" marR="7803" marT="7803" marB="0" anchor="b"/>
                </a:tc>
                <a:tc>
                  <a:txBody>
                    <a:bodyPr/>
                    <a:lstStyle/>
                    <a:p>
                      <a:pPr algn="ctr" fontAlgn="b"/>
                      <a:r>
                        <a:rPr lang="es-MX" sz="1000" u="none" strike="noStrike" dirty="0">
                          <a:effectLst/>
                        </a:rPr>
                        <a:t>San Ignacio Cerro Gordo</a:t>
                      </a:r>
                      <a:endParaRPr lang="es-MX" sz="1000" b="0" i="0" u="none" strike="noStrike" dirty="0">
                        <a:solidFill>
                          <a:srgbClr val="000000"/>
                        </a:solidFill>
                        <a:effectLst/>
                        <a:latin typeface="Arial"/>
                      </a:endParaRPr>
                    </a:p>
                  </a:txBody>
                  <a:tcPr marL="7803" marR="7803" marT="7803" marB="0" anchor="b"/>
                </a:tc>
                <a:tc>
                  <a:txBody>
                    <a:bodyPr/>
                    <a:lstStyle/>
                    <a:p>
                      <a:pPr algn="ctr" fontAlgn="b"/>
                      <a:r>
                        <a:rPr lang="es-MX" sz="1000" u="none" strike="noStrike" dirty="0">
                          <a:effectLst/>
                        </a:rPr>
                        <a:t>2</a:t>
                      </a:r>
                      <a:endParaRPr lang="es-MX" sz="1000" b="0" i="0" u="none" strike="noStrike" dirty="0">
                        <a:solidFill>
                          <a:srgbClr val="000000"/>
                        </a:solidFill>
                        <a:effectLst/>
                        <a:latin typeface="Calibri"/>
                      </a:endParaRPr>
                    </a:p>
                  </a:txBody>
                  <a:tcPr marL="7803" marR="7803" marT="7803" marB="0" anchor="b"/>
                </a:tc>
              </a:tr>
              <a:tr h="163517">
                <a:tc>
                  <a:txBody>
                    <a:bodyPr/>
                    <a:lstStyle/>
                    <a:p>
                      <a:pPr algn="l" fontAlgn="b"/>
                      <a:endParaRPr lang="es-MX" sz="1000" b="0" i="0" u="none" strike="noStrike" dirty="0">
                        <a:solidFill>
                          <a:srgbClr val="000000"/>
                        </a:solidFill>
                        <a:effectLst/>
                        <a:latin typeface="Calibri"/>
                      </a:endParaRPr>
                    </a:p>
                  </a:txBody>
                  <a:tcPr marL="7803" marR="7803" marT="7803" marB="0" anchor="b"/>
                </a:tc>
                <a:tc>
                  <a:txBody>
                    <a:bodyPr/>
                    <a:lstStyle/>
                    <a:p>
                      <a:pPr algn="r" fontAlgn="b"/>
                      <a:r>
                        <a:rPr lang="es-MX" sz="1000" u="none" strike="noStrike" dirty="0">
                          <a:effectLst/>
                        </a:rPr>
                        <a:t>Total entregados</a:t>
                      </a:r>
                      <a:endParaRPr lang="es-MX" sz="1000" b="1" i="0" u="none" strike="noStrike" dirty="0">
                        <a:solidFill>
                          <a:srgbClr val="000000"/>
                        </a:solidFill>
                        <a:effectLst/>
                        <a:latin typeface="Arial"/>
                      </a:endParaRPr>
                    </a:p>
                  </a:txBody>
                  <a:tcPr marL="7803" marR="7803" marT="7803" marB="0" anchor="b"/>
                </a:tc>
                <a:tc>
                  <a:txBody>
                    <a:bodyPr/>
                    <a:lstStyle/>
                    <a:p>
                      <a:pPr algn="ctr" fontAlgn="b"/>
                      <a:r>
                        <a:rPr lang="es-MX" sz="1000" u="none" strike="noStrike" dirty="0">
                          <a:effectLst/>
                        </a:rPr>
                        <a:t>4035</a:t>
                      </a:r>
                      <a:endParaRPr lang="es-MX" sz="1000" b="1" i="0" u="none" strike="noStrike" dirty="0">
                        <a:solidFill>
                          <a:srgbClr val="000000"/>
                        </a:solidFill>
                        <a:effectLst/>
                        <a:latin typeface="Calibri"/>
                      </a:endParaRPr>
                    </a:p>
                  </a:txBody>
                  <a:tcPr marL="7803" marR="7803" marT="7803" marB="0" anchor="b"/>
                </a:tc>
              </a:tr>
            </a:tbl>
          </a:graphicData>
        </a:graphic>
      </p:graphicFrame>
      <p:pic>
        <p:nvPicPr>
          <p:cNvPr id="24" name="23 Imagen"/>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4788024" y="1916832"/>
            <a:ext cx="3960690" cy="2967945"/>
          </a:xfrm>
          <a:prstGeom prst="rect">
            <a:avLst/>
          </a:prstGeom>
          <a:ln>
            <a:noFill/>
          </a:ln>
          <a:effectLst>
            <a:outerShdw blurRad="190500" algn="tl" rotWithShape="0">
              <a:srgbClr val="000000">
                <a:alpha val="70000"/>
              </a:srgbClr>
            </a:outerShdw>
          </a:effectLst>
        </p:spPr>
      </p:pic>
    </p:spTree>
    <p:extLst>
      <p:ext uri="{BB962C8B-B14F-4D97-AF65-F5344CB8AC3E}">
        <p14:creationId xmlns="" xmlns:p14="http://schemas.microsoft.com/office/powerpoint/2010/main" val="3802490482"/>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54344" name="Picture 8" descr="Resultado de imagen para transparencia valor"/>
          <p:cNvPicPr>
            <a:picLocks noChangeAspect="1" noChangeArrowheads="1"/>
          </p:cNvPicPr>
          <p:nvPr/>
        </p:nvPicPr>
        <p:blipFill>
          <a:blip r:embed="rId2" cstate="print"/>
          <a:srcRect/>
          <a:stretch>
            <a:fillRect/>
          </a:stretch>
        </p:blipFill>
        <p:spPr bwMode="auto">
          <a:xfrm>
            <a:off x="1619672" y="2564904"/>
            <a:ext cx="6115050" cy="3200401"/>
          </a:xfrm>
          <a:prstGeom prst="rect">
            <a:avLst/>
          </a:prstGeom>
          <a:ln>
            <a:noFill/>
          </a:ln>
          <a:effectLst>
            <a:softEdge rad="112500"/>
          </a:effectLst>
        </p:spPr>
      </p:pic>
      <p:grpSp>
        <p:nvGrpSpPr>
          <p:cNvPr id="2" name="11 Grupo"/>
          <p:cNvGrpSpPr/>
          <p:nvPr/>
        </p:nvGrpSpPr>
        <p:grpSpPr>
          <a:xfrm>
            <a:off x="1928862" y="908720"/>
            <a:ext cx="7215143" cy="285752"/>
            <a:chOff x="1928858" y="928670"/>
            <a:chExt cx="7215142" cy="285752"/>
          </a:xfrm>
        </p:grpSpPr>
        <p:sp>
          <p:nvSpPr>
            <p:cNvPr id="4" name="3 Rectángulo"/>
            <p:cNvSpPr/>
            <p:nvPr/>
          </p:nvSpPr>
          <p:spPr>
            <a:xfrm>
              <a:off x="1928858" y="928670"/>
              <a:ext cx="2285984" cy="285752"/>
            </a:xfrm>
            <a:prstGeom prst="rect">
              <a:avLst/>
            </a:prstGeom>
            <a:gradFill flip="none" rotWithShape="1">
              <a:gsLst>
                <a:gs pos="0">
                  <a:srgbClr val="C00000">
                    <a:shade val="30000"/>
                    <a:satMod val="115000"/>
                  </a:srgbClr>
                </a:gs>
                <a:gs pos="50000">
                  <a:srgbClr val="C00000">
                    <a:shade val="67500"/>
                    <a:satMod val="115000"/>
                  </a:srgbClr>
                </a:gs>
                <a:gs pos="100000">
                  <a:srgbClr val="C00000">
                    <a:shade val="100000"/>
                    <a:satMod val="115000"/>
                  </a:srgb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solidFill>
                  <a:prstClr val="white"/>
                </a:solidFill>
              </a:endParaRPr>
            </a:p>
          </p:txBody>
        </p:sp>
        <p:sp>
          <p:nvSpPr>
            <p:cNvPr id="5" name="4 Rectángulo"/>
            <p:cNvSpPr/>
            <p:nvPr/>
          </p:nvSpPr>
          <p:spPr>
            <a:xfrm>
              <a:off x="4143404" y="928670"/>
              <a:ext cx="928694" cy="285752"/>
            </a:xfrm>
            <a:prstGeom prst="rect">
              <a:avLst/>
            </a:prstGeom>
            <a:gradFill flip="none" rotWithShape="1">
              <a:gsLst>
                <a:gs pos="0">
                  <a:schemeClr val="bg1">
                    <a:lumMod val="50000"/>
                    <a:shade val="30000"/>
                    <a:satMod val="115000"/>
                  </a:schemeClr>
                </a:gs>
                <a:gs pos="50000">
                  <a:schemeClr val="bg1">
                    <a:lumMod val="50000"/>
                    <a:shade val="67500"/>
                    <a:satMod val="115000"/>
                  </a:schemeClr>
                </a:gs>
                <a:gs pos="100000">
                  <a:schemeClr val="bg1">
                    <a:lumMod val="50000"/>
                    <a:shade val="100000"/>
                    <a:satMod val="115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solidFill>
                  <a:prstClr val="white"/>
                </a:solidFill>
              </a:endParaRPr>
            </a:p>
          </p:txBody>
        </p:sp>
        <p:sp>
          <p:nvSpPr>
            <p:cNvPr id="6" name="5 Rectángulo"/>
            <p:cNvSpPr/>
            <p:nvPr/>
          </p:nvSpPr>
          <p:spPr>
            <a:xfrm>
              <a:off x="5072098" y="928670"/>
              <a:ext cx="714380" cy="285752"/>
            </a:xfrm>
            <a:prstGeom prst="rect">
              <a:avLst/>
            </a:prstGeom>
            <a:gradFill flip="none" rotWithShape="1">
              <a:gsLst>
                <a:gs pos="0">
                  <a:schemeClr val="bg1">
                    <a:lumMod val="75000"/>
                    <a:shade val="30000"/>
                    <a:satMod val="115000"/>
                  </a:schemeClr>
                </a:gs>
                <a:gs pos="50000">
                  <a:schemeClr val="bg1">
                    <a:lumMod val="75000"/>
                    <a:shade val="67500"/>
                    <a:satMod val="115000"/>
                  </a:schemeClr>
                </a:gs>
                <a:gs pos="100000">
                  <a:schemeClr val="bg1">
                    <a:lumMod val="75000"/>
                    <a:shade val="100000"/>
                    <a:satMod val="115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solidFill>
                  <a:prstClr val="white"/>
                </a:solidFill>
              </a:endParaRPr>
            </a:p>
          </p:txBody>
        </p:sp>
        <p:sp>
          <p:nvSpPr>
            <p:cNvPr id="7" name="6 Rectángulo"/>
            <p:cNvSpPr/>
            <p:nvPr/>
          </p:nvSpPr>
          <p:spPr>
            <a:xfrm>
              <a:off x="5786478" y="928670"/>
              <a:ext cx="3357522" cy="71438"/>
            </a:xfrm>
            <a:prstGeom prst="rect">
              <a:avLst/>
            </a:prstGeom>
            <a:gradFill flip="none" rotWithShape="1">
              <a:gsLst>
                <a:gs pos="0">
                  <a:schemeClr val="bg1">
                    <a:lumMod val="75000"/>
                    <a:shade val="30000"/>
                    <a:satMod val="115000"/>
                  </a:schemeClr>
                </a:gs>
                <a:gs pos="50000">
                  <a:schemeClr val="bg1">
                    <a:lumMod val="75000"/>
                    <a:shade val="67500"/>
                    <a:satMod val="115000"/>
                  </a:schemeClr>
                </a:gs>
                <a:gs pos="100000">
                  <a:schemeClr val="bg1">
                    <a:lumMod val="75000"/>
                    <a:shade val="100000"/>
                    <a:satMod val="115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solidFill>
                  <a:prstClr val="white"/>
                </a:solidFill>
              </a:endParaRPr>
            </a:p>
          </p:txBody>
        </p:sp>
      </p:grpSp>
      <p:grpSp>
        <p:nvGrpSpPr>
          <p:cNvPr id="3" name="15 Grupo"/>
          <p:cNvGrpSpPr/>
          <p:nvPr/>
        </p:nvGrpSpPr>
        <p:grpSpPr>
          <a:xfrm flipH="1">
            <a:off x="0" y="6715149"/>
            <a:ext cx="9144000" cy="142876"/>
            <a:chOff x="1928858" y="928670"/>
            <a:chExt cx="7215142" cy="285752"/>
          </a:xfrm>
        </p:grpSpPr>
        <p:sp>
          <p:nvSpPr>
            <p:cNvPr id="17" name="16 Rectángulo"/>
            <p:cNvSpPr/>
            <p:nvPr/>
          </p:nvSpPr>
          <p:spPr>
            <a:xfrm>
              <a:off x="1928858" y="928670"/>
              <a:ext cx="2285984" cy="285752"/>
            </a:xfrm>
            <a:prstGeom prst="rect">
              <a:avLst/>
            </a:prstGeom>
            <a:gradFill flip="none" rotWithShape="1">
              <a:gsLst>
                <a:gs pos="0">
                  <a:srgbClr val="C00000">
                    <a:shade val="30000"/>
                    <a:satMod val="115000"/>
                  </a:srgbClr>
                </a:gs>
                <a:gs pos="50000">
                  <a:srgbClr val="C00000">
                    <a:shade val="67500"/>
                    <a:satMod val="115000"/>
                  </a:srgbClr>
                </a:gs>
                <a:gs pos="100000">
                  <a:srgbClr val="C00000">
                    <a:shade val="100000"/>
                    <a:satMod val="115000"/>
                  </a:srgb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solidFill>
                  <a:prstClr val="white"/>
                </a:solidFill>
              </a:endParaRPr>
            </a:p>
          </p:txBody>
        </p:sp>
        <p:sp>
          <p:nvSpPr>
            <p:cNvPr id="18" name="17 Rectángulo"/>
            <p:cNvSpPr/>
            <p:nvPr/>
          </p:nvSpPr>
          <p:spPr>
            <a:xfrm>
              <a:off x="4143404" y="928670"/>
              <a:ext cx="928694" cy="285752"/>
            </a:xfrm>
            <a:prstGeom prst="rect">
              <a:avLst/>
            </a:prstGeom>
            <a:gradFill flip="none" rotWithShape="1">
              <a:gsLst>
                <a:gs pos="0">
                  <a:schemeClr val="bg1">
                    <a:lumMod val="50000"/>
                    <a:shade val="30000"/>
                    <a:satMod val="115000"/>
                  </a:schemeClr>
                </a:gs>
                <a:gs pos="50000">
                  <a:schemeClr val="bg1">
                    <a:lumMod val="50000"/>
                    <a:shade val="67500"/>
                    <a:satMod val="115000"/>
                  </a:schemeClr>
                </a:gs>
                <a:gs pos="100000">
                  <a:schemeClr val="bg1">
                    <a:lumMod val="50000"/>
                    <a:shade val="100000"/>
                    <a:satMod val="115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solidFill>
                  <a:prstClr val="white"/>
                </a:solidFill>
              </a:endParaRPr>
            </a:p>
          </p:txBody>
        </p:sp>
        <p:sp>
          <p:nvSpPr>
            <p:cNvPr id="19" name="18 Rectángulo"/>
            <p:cNvSpPr/>
            <p:nvPr/>
          </p:nvSpPr>
          <p:spPr>
            <a:xfrm>
              <a:off x="5072098" y="928670"/>
              <a:ext cx="714380" cy="285752"/>
            </a:xfrm>
            <a:prstGeom prst="rect">
              <a:avLst/>
            </a:prstGeom>
            <a:gradFill flip="none" rotWithShape="1">
              <a:gsLst>
                <a:gs pos="0">
                  <a:schemeClr val="bg1">
                    <a:lumMod val="75000"/>
                    <a:shade val="30000"/>
                    <a:satMod val="115000"/>
                  </a:schemeClr>
                </a:gs>
                <a:gs pos="50000">
                  <a:schemeClr val="bg1">
                    <a:lumMod val="75000"/>
                    <a:shade val="67500"/>
                    <a:satMod val="115000"/>
                  </a:schemeClr>
                </a:gs>
                <a:gs pos="100000">
                  <a:schemeClr val="bg1">
                    <a:lumMod val="75000"/>
                    <a:shade val="100000"/>
                    <a:satMod val="115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solidFill>
                  <a:prstClr val="white"/>
                </a:solidFill>
              </a:endParaRPr>
            </a:p>
          </p:txBody>
        </p:sp>
        <p:sp>
          <p:nvSpPr>
            <p:cNvPr id="20" name="19 Rectángulo"/>
            <p:cNvSpPr/>
            <p:nvPr/>
          </p:nvSpPr>
          <p:spPr>
            <a:xfrm>
              <a:off x="5786478" y="928670"/>
              <a:ext cx="3357522" cy="71438"/>
            </a:xfrm>
            <a:prstGeom prst="rect">
              <a:avLst/>
            </a:prstGeom>
            <a:gradFill flip="none" rotWithShape="1">
              <a:gsLst>
                <a:gs pos="0">
                  <a:schemeClr val="bg1">
                    <a:lumMod val="75000"/>
                    <a:shade val="30000"/>
                    <a:satMod val="115000"/>
                  </a:schemeClr>
                </a:gs>
                <a:gs pos="50000">
                  <a:schemeClr val="bg1">
                    <a:lumMod val="75000"/>
                    <a:shade val="67500"/>
                    <a:satMod val="115000"/>
                  </a:schemeClr>
                </a:gs>
                <a:gs pos="100000">
                  <a:schemeClr val="bg1">
                    <a:lumMod val="75000"/>
                    <a:shade val="100000"/>
                    <a:satMod val="115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solidFill>
                  <a:prstClr val="white"/>
                </a:solidFill>
              </a:endParaRPr>
            </a:p>
          </p:txBody>
        </p:sp>
      </p:grpSp>
      <p:sp>
        <p:nvSpPr>
          <p:cNvPr id="21" name="Rectangle 16"/>
          <p:cNvSpPr>
            <a:spLocks noChangeArrowheads="1"/>
          </p:cNvSpPr>
          <p:nvPr/>
        </p:nvSpPr>
        <p:spPr bwMode="auto">
          <a:xfrm>
            <a:off x="0" y="908720"/>
            <a:ext cx="8964488" cy="861591"/>
          </a:xfrm>
          <a:prstGeom prst="rect">
            <a:avLst/>
          </a:prstGeom>
          <a:noFill/>
          <a:ln w="9525">
            <a:noFill/>
            <a:miter lim="800000"/>
            <a:headEnd/>
            <a:tailEnd/>
          </a:ln>
        </p:spPr>
        <p:txBody>
          <a:bodyPr wrap="square" lIns="91258" tIns="45629" rIns="91258" bIns="45629">
            <a:spAutoFit/>
          </a:bodyPr>
          <a:lstStyle/>
          <a:p>
            <a:r>
              <a:rPr lang="es-ES" sz="3000" b="1" dirty="0" smtClean="0">
                <a:solidFill>
                  <a:prstClr val="black">
                    <a:lumMod val="75000"/>
                    <a:lumOff val="25000"/>
                  </a:prstClr>
                </a:solidFill>
                <a:latin typeface="Arial Narrow" pitchFamily="34" charset="0"/>
              </a:rPr>
              <a:t>                                                                                                                                                                                                                                                                                                                                                                                                                                                                                                                               </a:t>
            </a:r>
          </a:p>
          <a:p>
            <a:pPr algn="just"/>
            <a:endParaRPr lang="es-ES" sz="2000" b="1" dirty="0">
              <a:solidFill>
                <a:prstClr val="black"/>
              </a:solidFill>
            </a:endParaRPr>
          </a:p>
        </p:txBody>
      </p:sp>
      <p:sp>
        <p:nvSpPr>
          <p:cNvPr id="15" name="14 CuadroTexto"/>
          <p:cNvSpPr txBox="1"/>
          <p:nvPr/>
        </p:nvSpPr>
        <p:spPr>
          <a:xfrm>
            <a:off x="6479704" y="404664"/>
            <a:ext cx="2664296" cy="677108"/>
          </a:xfrm>
          <a:prstGeom prst="rect">
            <a:avLst/>
          </a:prstGeom>
          <a:noFill/>
        </p:spPr>
        <p:txBody>
          <a:bodyPr wrap="square" rtlCol="0">
            <a:spAutoFit/>
          </a:bodyPr>
          <a:lstStyle/>
          <a:p>
            <a:pPr algn="ctr"/>
            <a:r>
              <a:rPr lang="es-MX" sz="2000" b="1" dirty="0" smtClean="0">
                <a:solidFill>
                  <a:prstClr val="black"/>
                </a:solidFill>
              </a:rPr>
              <a:t>TRANSPARENCIA</a:t>
            </a:r>
          </a:p>
          <a:p>
            <a:endParaRPr lang="es-MX" dirty="0">
              <a:solidFill>
                <a:prstClr val="black"/>
              </a:solidFill>
            </a:endParaRPr>
          </a:p>
        </p:txBody>
      </p:sp>
      <p:sp>
        <p:nvSpPr>
          <p:cNvPr id="26" name="25 CuadroTexto"/>
          <p:cNvSpPr txBox="1"/>
          <p:nvPr/>
        </p:nvSpPr>
        <p:spPr>
          <a:xfrm>
            <a:off x="467544" y="1412776"/>
            <a:ext cx="8208912" cy="1569660"/>
          </a:xfrm>
          <a:prstGeom prst="rect">
            <a:avLst/>
          </a:prstGeom>
          <a:noFill/>
        </p:spPr>
        <p:txBody>
          <a:bodyPr wrap="square" rtlCol="0">
            <a:spAutoFit/>
          </a:bodyPr>
          <a:lstStyle/>
          <a:p>
            <a:pPr algn="just"/>
            <a:r>
              <a:rPr lang="es-MX" dirty="0" smtClean="0">
                <a:solidFill>
                  <a:prstClr val="black"/>
                </a:solidFill>
              </a:rPr>
              <a:t>De acuerdo al último monitoreo realizado por la Coordinación General de Transparencia de Gobierno del Estado, este Organismo tuvo una calificación de </a:t>
            </a:r>
            <a:r>
              <a:rPr lang="es-MX" sz="2400" b="1" dirty="0" smtClean="0">
                <a:solidFill>
                  <a:prstClr val="black"/>
                </a:solidFill>
              </a:rPr>
              <a:t>99.11%.</a:t>
            </a:r>
            <a:endParaRPr lang="es-MX" b="1" dirty="0" smtClean="0">
              <a:solidFill>
                <a:prstClr val="black"/>
              </a:solidFill>
            </a:endParaRPr>
          </a:p>
          <a:p>
            <a:pPr algn="just"/>
            <a:endParaRPr lang="es-MX" dirty="0" smtClean="0">
              <a:solidFill>
                <a:prstClr val="black"/>
              </a:solidFill>
            </a:endParaRPr>
          </a:p>
          <a:p>
            <a:pPr algn="just"/>
            <a:r>
              <a:rPr lang="es-MX" dirty="0" smtClean="0">
                <a:solidFill>
                  <a:prstClr val="black"/>
                </a:solidFill>
              </a:rPr>
              <a:t> </a:t>
            </a:r>
            <a:endParaRPr lang="es-MX" dirty="0">
              <a:solidFill>
                <a:prstClr val="black"/>
              </a:solidFill>
            </a:endParaRPr>
          </a:p>
        </p:txBody>
      </p:sp>
      <p:sp>
        <p:nvSpPr>
          <p:cNvPr id="654340" name="AutoShape 4" descr="Resultado de imagen para transparencia valor"/>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s-ES">
              <a:solidFill>
                <a:prstClr val="black"/>
              </a:solidFill>
            </a:endParaRPr>
          </a:p>
        </p:txBody>
      </p:sp>
      <p:sp>
        <p:nvSpPr>
          <p:cNvPr id="654342" name="AutoShape 6" descr="Resultado de imagen para transparencia valor"/>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s-ES">
              <a:solidFill>
                <a:prstClr val="black"/>
              </a:solidFill>
            </a:endParaRPr>
          </a:p>
        </p:txBody>
      </p:sp>
    </p:spTree>
    <p:extLst>
      <p:ext uri="{BB962C8B-B14F-4D97-AF65-F5344CB8AC3E}">
        <p14:creationId xmlns="" xmlns:p14="http://schemas.microsoft.com/office/powerpoint/2010/main" val="1777958052"/>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p:nvPr/>
        </p:nvSpPr>
        <p:spPr>
          <a:xfrm>
            <a:off x="0" y="928672"/>
            <a:ext cx="2285984" cy="285752"/>
          </a:xfrm>
          <a:prstGeom prst="rect">
            <a:avLst/>
          </a:prstGeom>
          <a:gradFill flip="none" rotWithShape="1">
            <a:gsLst>
              <a:gs pos="0">
                <a:srgbClr val="C00000">
                  <a:shade val="30000"/>
                  <a:satMod val="115000"/>
                </a:srgbClr>
              </a:gs>
              <a:gs pos="50000">
                <a:srgbClr val="C00000">
                  <a:shade val="67500"/>
                  <a:satMod val="115000"/>
                </a:srgbClr>
              </a:gs>
              <a:gs pos="100000">
                <a:srgbClr val="C00000">
                  <a:shade val="100000"/>
                  <a:satMod val="115000"/>
                </a:srgb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
        <p:nvSpPr>
          <p:cNvPr id="5" name="4 Rectángulo"/>
          <p:cNvSpPr/>
          <p:nvPr/>
        </p:nvSpPr>
        <p:spPr>
          <a:xfrm>
            <a:off x="2214550" y="928672"/>
            <a:ext cx="928695" cy="285752"/>
          </a:xfrm>
          <a:prstGeom prst="rect">
            <a:avLst/>
          </a:prstGeom>
          <a:gradFill flip="none" rotWithShape="1">
            <a:gsLst>
              <a:gs pos="0">
                <a:schemeClr val="bg1">
                  <a:lumMod val="50000"/>
                  <a:shade val="30000"/>
                  <a:satMod val="115000"/>
                </a:schemeClr>
              </a:gs>
              <a:gs pos="50000">
                <a:schemeClr val="bg1">
                  <a:lumMod val="50000"/>
                  <a:shade val="67500"/>
                  <a:satMod val="115000"/>
                </a:schemeClr>
              </a:gs>
              <a:gs pos="100000">
                <a:schemeClr val="bg1">
                  <a:lumMod val="50000"/>
                  <a:shade val="100000"/>
                  <a:satMod val="115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
        <p:nvSpPr>
          <p:cNvPr id="6" name="5 Rectángulo"/>
          <p:cNvSpPr/>
          <p:nvPr/>
        </p:nvSpPr>
        <p:spPr>
          <a:xfrm>
            <a:off x="3143243" y="928672"/>
            <a:ext cx="714380" cy="285752"/>
          </a:xfrm>
          <a:prstGeom prst="rect">
            <a:avLst/>
          </a:prstGeom>
          <a:gradFill flip="none" rotWithShape="1">
            <a:gsLst>
              <a:gs pos="0">
                <a:schemeClr val="bg1">
                  <a:lumMod val="75000"/>
                  <a:shade val="30000"/>
                  <a:satMod val="115000"/>
                </a:schemeClr>
              </a:gs>
              <a:gs pos="50000">
                <a:schemeClr val="bg1">
                  <a:lumMod val="75000"/>
                  <a:shade val="67500"/>
                  <a:satMod val="115000"/>
                </a:schemeClr>
              </a:gs>
              <a:gs pos="100000">
                <a:schemeClr val="bg1">
                  <a:lumMod val="75000"/>
                  <a:shade val="100000"/>
                  <a:satMod val="115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
        <p:nvSpPr>
          <p:cNvPr id="7" name="6 Rectángulo"/>
          <p:cNvSpPr/>
          <p:nvPr/>
        </p:nvSpPr>
        <p:spPr>
          <a:xfrm>
            <a:off x="3857623" y="928672"/>
            <a:ext cx="5286380" cy="71438"/>
          </a:xfrm>
          <a:prstGeom prst="rect">
            <a:avLst/>
          </a:prstGeom>
          <a:gradFill flip="none" rotWithShape="1">
            <a:gsLst>
              <a:gs pos="0">
                <a:schemeClr val="bg1">
                  <a:lumMod val="75000"/>
                  <a:shade val="30000"/>
                  <a:satMod val="115000"/>
                </a:schemeClr>
              </a:gs>
              <a:gs pos="50000">
                <a:schemeClr val="bg1">
                  <a:lumMod val="75000"/>
                  <a:shade val="67500"/>
                  <a:satMod val="115000"/>
                </a:schemeClr>
              </a:gs>
              <a:gs pos="100000">
                <a:schemeClr val="bg1">
                  <a:lumMod val="75000"/>
                  <a:shade val="100000"/>
                  <a:satMod val="115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grpSp>
        <p:nvGrpSpPr>
          <p:cNvPr id="2" name="7 Grupo"/>
          <p:cNvGrpSpPr/>
          <p:nvPr/>
        </p:nvGrpSpPr>
        <p:grpSpPr>
          <a:xfrm flipH="1">
            <a:off x="0" y="6525345"/>
            <a:ext cx="9144000" cy="332680"/>
            <a:chOff x="1928858" y="928670"/>
            <a:chExt cx="7215142" cy="285752"/>
          </a:xfrm>
        </p:grpSpPr>
        <p:sp>
          <p:nvSpPr>
            <p:cNvPr id="9" name="8 Rectángulo"/>
            <p:cNvSpPr/>
            <p:nvPr/>
          </p:nvSpPr>
          <p:spPr>
            <a:xfrm>
              <a:off x="1928858" y="928670"/>
              <a:ext cx="2285984" cy="285752"/>
            </a:xfrm>
            <a:prstGeom prst="rect">
              <a:avLst/>
            </a:prstGeom>
            <a:gradFill flip="none" rotWithShape="1">
              <a:gsLst>
                <a:gs pos="0">
                  <a:srgbClr val="C00000">
                    <a:shade val="30000"/>
                    <a:satMod val="115000"/>
                  </a:srgbClr>
                </a:gs>
                <a:gs pos="50000">
                  <a:srgbClr val="C00000">
                    <a:shade val="67500"/>
                    <a:satMod val="115000"/>
                  </a:srgbClr>
                </a:gs>
                <a:gs pos="100000">
                  <a:srgbClr val="C00000">
                    <a:shade val="100000"/>
                    <a:satMod val="115000"/>
                  </a:srgb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
          <p:nvSpPr>
            <p:cNvPr id="12" name="11 Rectángulo"/>
            <p:cNvSpPr/>
            <p:nvPr/>
          </p:nvSpPr>
          <p:spPr>
            <a:xfrm>
              <a:off x="4143404" y="928670"/>
              <a:ext cx="928694" cy="285752"/>
            </a:xfrm>
            <a:prstGeom prst="rect">
              <a:avLst/>
            </a:prstGeom>
            <a:gradFill flip="none" rotWithShape="1">
              <a:gsLst>
                <a:gs pos="0">
                  <a:schemeClr val="bg1">
                    <a:lumMod val="50000"/>
                    <a:shade val="30000"/>
                    <a:satMod val="115000"/>
                  </a:schemeClr>
                </a:gs>
                <a:gs pos="50000">
                  <a:schemeClr val="bg1">
                    <a:lumMod val="50000"/>
                    <a:shade val="67500"/>
                    <a:satMod val="115000"/>
                  </a:schemeClr>
                </a:gs>
                <a:gs pos="100000">
                  <a:schemeClr val="bg1">
                    <a:lumMod val="50000"/>
                    <a:shade val="100000"/>
                    <a:satMod val="115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
          <p:nvSpPr>
            <p:cNvPr id="13" name="12 Rectángulo"/>
            <p:cNvSpPr/>
            <p:nvPr/>
          </p:nvSpPr>
          <p:spPr>
            <a:xfrm>
              <a:off x="5072098" y="928670"/>
              <a:ext cx="714380" cy="285752"/>
            </a:xfrm>
            <a:prstGeom prst="rect">
              <a:avLst/>
            </a:prstGeom>
            <a:gradFill flip="none" rotWithShape="1">
              <a:gsLst>
                <a:gs pos="0">
                  <a:schemeClr val="bg1">
                    <a:lumMod val="75000"/>
                    <a:shade val="30000"/>
                    <a:satMod val="115000"/>
                  </a:schemeClr>
                </a:gs>
                <a:gs pos="50000">
                  <a:schemeClr val="bg1">
                    <a:lumMod val="75000"/>
                    <a:shade val="67500"/>
                    <a:satMod val="115000"/>
                  </a:schemeClr>
                </a:gs>
                <a:gs pos="100000">
                  <a:schemeClr val="bg1">
                    <a:lumMod val="75000"/>
                    <a:shade val="100000"/>
                    <a:satMod val="115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
          <p:nvSpPr>
            <p:cNvPr id="14" name="13 Rectángulo"/>
            <p:cNvSpPr/>
            <p:nvPr/>
          </p:nvSpPr>
          <p:spPr>
            <a:xfrm>
              <a:off x="5786478" y="928670"/>
              <a:ext cx="3357522" cy="71438"/>
            </a:xfrm>
            <a:prstGeom prst="rect">
              <a:avLst/>
            </a:prstGeom>
            <a:gradFill flip="none" rotWithShape="1">
              <a:gsLst>
                <a:gs pos="0">
                  <a:schemeClr val="bg1">
                    <a:lumMod val="75000"/>
                    <a:shade val="30000"/>
                    <a:satMod val="115000"/>
                  </a:schemeClr>
                </a:gs>
                <a:gs pos="50000">
                  <a:schemeClr val="bg1">
                    <a:lumMod val="75000"/>
                    <a:shade val="67500"/>
                    <a:satMod val="115000"/>
                  </a:schemeClr>
                </a:gs>
                <a:gs pos="100000">
                  <a:schemeClr val="bg1">
                    <a:lumMod val="75000"/>
                    <a:shade val="100000"/>
                    <a:satMod val="115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grpSp>
      <p:pic>
        <p:nvPicPr>
          <p:cNvPr id="16" name="Picture 1" descr="C:\Documents and Settings\GLADYS\Escritorio\calvario\INFORMACIÓN EQUIPO DE CÓMPUTO (ENTREGA-RECEPCIÓN)IPROVIPE\IJALVI\Logos\Logo instituto bienestar 2.png"/>
          <p:cNvPicPr>
            <a:picLocks noChangeAspect="1" noChangeArrowheads="1"/>
          </p:cNvPicPr>
          <p:nvPr/>
        </p:nvPicPr>
        <p:blipFill>
          <a:blip r:embed="rId2" cstate="print"/>
          <a:srcRect/>
          <a:stretch>
            <a:fillRect/>
          </a:stretch>
        </p:blipFill>
        <p:spPr bwMode="auto">
          <a:xfrm>
            <a:off x="1691680" y="2636912"/>
            <a:ext cx="5937056" cy="1656183"/>
          </a:xfrm>
          <a:prstGeom prst="rect">
            <a:avLst/>
          </a:prstGeom>
          <a:noFill/>
        </p:spPr>
      </p:pic>
      <p:pic>
        <p:nvPicPr>
          <p:cNvPr id="15" name="Picture 1" descr="C:\Documents and Settings\GLADYS\Escritorio\calvario\INFORMACIÓN EQUIPO DE CÓMPUTO (ENTREGA-RECEPCIÓN)IPROVIPE\IJALVI\Logos\Logo instituto bienestar 2.png"/>
          <p:cNvPicPr>
            <a:picLocks noChangeAspect="1" noChangeArrowheads="1"/>
          </p:cNvPicPr>
          <p:nvPr/>
        </p:nvPicPr>
        <p:blipFill>
          <a:blip r:embed="rId3" cstate="print"/>
          <a:srcRect/>
          <a:stretch>
            <a:fillRect/>
          </a:stretch>
        </p:blipFill>
        <p:spPr bwMode="auto">
          <a:xfrm>
            <a:off x="-180528" y="-27384"/>
            <a:ext cx="2581330" cy="720080"/>
          </a:xfrm>
          <a:prstGeom prst="rect">
            <a:avLst/>
          </a:prstGeom>
          <a:noFill/>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11 Grupo"/>
          <p:cNvGrpSpPr/>
          <p:nvPr/>
        </p:nvGrpSpPr>
        <p:grpSpPr>
          <a:xfrm>
            <a:off x="1928862" y="908720"/>
            <a:ext cx="7215143" cy="285752"/>
            <a:chOff x="1928858" y="928670"/>
            <a:chExt cx="7215142" cy="285752"/>
          </a:xfrm>
        </p:grpSpPr>
        <p:sp>
          <p:nvSpPr>
            <p:cNvPr id="4" name="3 Rectángulo"/>
            <p:cNvSpPr/>
            <p:nvPr/>
          </p:nvSpPr>
          <p:spPr>
            <a:xfrm>
              <a:off x="1928858" y="928670"/>
              <a:ext cx="2285984" cy="285752"/>
            </a:xfrm>
            <a:prstGeom prst="rect">
              <a:avLst/>
            </a:prstGeom>
            <a:gradFill flip="none" rotWithShape="1">
              <a:gsLst>
                <a:gs pos="0">
                  <a:srgbClr val="C00000">
                    <a:shade val="30000"/>
                    <a:satMod val="115000"/>
                  </a:srgbClr>
                </a:gs>
                <a:gs pos="50000">
                  <a:srgbClr val="C00000">
                    <a:shade val="67500"/>
                    <a:satMod val="115000"/>
                  </a:srgbClr>
                </a:gs>
                <a:gs pos="100000">
                  <a:srgbClr val="C00000">
                    <a:shade val="100000"/>
                    <a:satMod val="115000"/>
                  </a:srgb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
          <p:nvSpPr>
            <p:cNvPr id="5" name="4 Rectángulo"/>
            <p:cNvSpPr/>
            <p:nvPr/>
          </p:nvSpPr>
          <p:spPr>
            <a:xfrm>
              <a:off x="4143404" y="928670"/>
              <a:ext cx="928694" cy="285752"/>
            </a:xfrm>
            <a:prstGeom prst="rect">
              <a:avLst/>
            </a:prstGeom>
            <a:gradFill flip="none" rotWithShape="1">
              <a:gsLst>
                <a:gs pos="0">
                  <a:schemeClr val="bg1">
                    <a:lumMod val="50000"/>
                    <a:shade val="30000"/>
                    <a:satMod val="115000"/>
                  </a:schemeClr>
                </a:gs>
                <a:gs pos="50000">
                  <a:schemeClr val="bg1">
                    <a:lumMod val="50000"/>
                    <a:shade val="67500"/>
                    <a:satMod val="115000"/>
                  </a:schemeClr>
                </a:gs>
                <a:gs pos="100000">
                  <a:schemeClr val="bg1">
                    <a:lumMod val="50000"/>
                    <a:shade val="100000"/>
                    <a:satMod val="115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
          <p:nvSpPr>
            <p:cNvPr id="6" name="5 Rectángulo"/>
            <p:cNvSpPr/>
            <p:nvPr/>
          </p:nvSpPr>
          <p:spPr>
            <a:xfrm>
              <a:off x="5072098" y="928670"/>
              <a:ext cx="714380" cy="285752"/>
            </a:xfrm>
            <a:prstGeom prst="rect">
              <a:avLst/>
            </a:prstGeom>
            <a:gradFill flip="none" rotWithShape="1">
              <a:gsLst>
                <a:gs pos="0">
                  <a:schemeClr val="bg1">
                    <a:lumMod val="75000"/>
                    <a:shade val="30000"/>
                    <a:satMod val="115000"/>
                  </a:schemeClr>
                </a:gs>
                <a:gs pos="50000">
                  <a:schemeClr val="bg1">
                    <a:lumMod val="75000"/>
                    <a:shade val="67500"/>
                    <a:satMod val="115000"/>
                  </a:schemeClr>
                </a:gs>
                <a:gs pos="100000">
                  <a:schemeClr val="bg1">
                    <a:lumMod val="75000"/>
                    <a:shade val="100000"/>
                    <a:satMod val="115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
          <p:nvSpPr>
            <p:cNvPr id="7" name="6 Rectángulo"/>
            <p:cNvSpPr/>
            <p:nvPr/>
          </p:nvSpPr>
          <p:spPr>
            <a:xfrm>
              <a:off x="5786478" y="928670"/>
              <a:ext cx="3357522" cy="71438"/>
            </a:xfrm>
            <a:prstGeom prst="rect">
              <a:avLst/>
            </a:prstGeom>
            <a:gradFill flip="none" rotWithShape="1">
              <a:gsLst>
                <a:gs pos="0">
                  <a:schemeClr val="bg1">
                    <a:lumMod val="75000"/>
                    <a:shade val="30000"/>
                    <a:satMod val="115000"/>
                  </a:schemeClr>
                </a:gs>
                <a:gs pos="50000">
                  <a:schemeClr val="bg1">
                    <a:lumMod val="75000"/>
                    <a:shade val="67500"/>
                    <a:satMod val="115000"/>
                  </a:schemeClr>
                </a:gs>
                <a:gs pos="100000">
                  <a:schemeClr val="bg1">
                    <a:lumMod val="75000"/>
                    <a:shade val="100000"/>
                    <a:satMod val="115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grpSp>
      <p:grpSp>
        <p:nvGrpSpPr>
          <p:cNvPr id="3" name="15 Grupo"/>
          <p:cNvGrpSpPr/>
          <p:nvPr/>
        </p:nvGrpSpPr>
        <p:grpSpPr>
          <a:xfrm flipH="1">
            <a:off x="0" y="6715149"/>
            <a:ext cx="9144000" cy="142876"/>
            <a:chOff x="1928858" y="928670"/>
            <a:chExt cx="7215142" cy="285752"/>
          </a:xfrm>
        </p:grpSpPr>
        <p:sp>
          <p:nvSpPr>
            <p:cNvPr id="17" name="16 Rectángulo"/>
            <p:cNvSpPr/>
            <p:nvPr/>
          </p:nvSpPr>
          <p:spPr>
            <a:xfrm>
              <a:off x="1928858" y="928670"/>
              <a:ext cx="2285984" cy="285752"/>
            </a:xfrm>
            <a:prstGeom prst="rect">
              <a:avLst/>
            </a:prstGeom>
            <a:gradFill flip="none" rotWithShape="1">
              <a:gsLst>
                <a:gs pos="0">
                  <a:srgbClr val="C00000">
                    <a:shade val="30000"/>
                    <a:satMod val="115000"/>
                  </a:srgbClr>
                </a:gs>
                <a:gs pos="50000">
                  <a:srgbClr val="C00000">
                    <a:shade val="67500"/>
                    <a:satMod val="115000"/>
                  </a:srgbClr>
                </a:gs>
                <a:gs pos="100000">
                  <a:srgbClr val="C00000">
                    <a:shade val="100000"/>
                    <a:satMod val="115000"/>
                  </a:srgb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
          <p:nvSpPr>
            <p:cNvPr id="18" name="17 Rectángulo"/>
            <p:cNvSpPr/>
            <p:nvPr/>
          </p:nvSpPr>
          <p:spPr>
            <a:xfrm>
              <a:off x="4143404" y="928670"/>
              <a:ext cx="928694" cy="285752"/>
            </a:xfrm>
            <a:prstGeom prst="rect">
              <a:avLst/>
            </a:prstGeom>
            <a:gradFill flip="none" rotWithShape="1">
              <a:gsLst>
                <a:gs pos="0">
                  <a:schemeClr val="bg1">
                    <a:lumMod val="50000"/>
                    <a:shade val="30000"/>
                    <a:satMod val="115000"/>
                  </a:schemeClr>
                </a:gs>
                <a:gs pos="50000">
                  <a:schemeClr val="bg1">
                    <a:lumMod val="50000"/>
                    <a:shade val="67500"/>
                    <a:satMod val="115000"/>
                  </a:schemeClr>
                </a:gs>
                <a:gs pos="100000">
                  <a:schemeClr val="bg1">
                    <a:lumMod val="50000"/>
                    <a:shade val="100000"/>
                    <a:satMod val="115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
          <p:nvSpPr>
            <p:cNvPr id="19" name="18 Rectángulo"/>
            <p:cNvSpPr/>
            <p:nvPr/>
          </p:nvSpPr>
          <p:spPr>
            <a:xfrm>
              <a:off x="5072098" y="928670"/>
              <a:ext cx="714380" cy="285752"/>
            </a:xfrm>
            <a:prstGeom prst="rect">
              <a:avLst/>
            </a:prstGeom>
            <a:gradFill flip="none" rotWithShape="1">
              <a:gsLst>
                <a:gs pos="0">
                  <a:schemeClr val="bg1">
                    <a:lumMod val="75000"/>
                    <a:shade val="30000"/>
                    <a:satMod val="115000"/>
                  </a:schemeClr>
                </a:gs>
                <a:gs pos="50000">
                  <a:schemeClr val="bg1">
                    <a:lumMod val="75000"/>
                    <a:shade val="67500"/>
                    <a:satMod val="115000"/>
                  </a:schemeClr>
                </a:gs>
                <a:gs pos="100000">
                  <a:schemeClr val="bg1">
                    <a:lumMod val="75000"/>
                    <a:shade val="100000"/>
                    <a:satMod val="115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
          <p:nvSpPr>
            <p:cNvPr id="20" name="19 Rectángulo"/>
            <p:cNvSpPr/>
            <p:nvPr/>
          </p:nvSpPr>
          <p:spPr>
            <a:xfrm>
              <a:off x="5786478" y="928670"/>
              <a:ext cx="3357522" cy="71438"/>
            </a:xfrm>
            <a:prstGeom prst="rect">
              <a:avLst/>
            </a:prstGeom>
            <a:gradFill flip="none" rotWithShape="1">
              <a:gsLst>
                <a:gs pos="0">
                  <a:schemeClr val="bg1">
                    <a:lumMod val="75000"/>
                    <a:shade val="30000"/>
                    <a:satMod val="115000"/>
                  </a:schemeClr>
                </a:gs>
                <a:gs pos="50000">
                  <a:schemeClr val="bg1">
                    <a:lumMod val="75000"/>
                    <a:shade val="67500"/>
                    <a:satMod val="115000"/>
                  </a:schemeClr>
                </a:gs>
                <a:gs pos="100000">
                  <a:schemeClr val="bg1">
                    <a:lumMod val="75000"/>
                    <a:shade val="100000"/>
                    <a:satMod val="115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grpSp>
      <p:pic>
        <p:nvPicPr>
          <p:cNvPr id="16" name="Picture 1" descr="C:\Documents and Settings\GLADYS\Escritorio\calvario\INFORMACIÓN EQUIPO DE CÓMPUTO (ENTREGA-RECEPCIÓN)IPROVIPE\IJALVI\Logos\Logo instituto bienestar 2.png"/>
          <p:cNvPicPr>
            <a:picLocks noChangeAspect="1" noChangeArrowheads="1"/>
          </p:cNvPicPr>
          <p:nvPr/>
        </p:nvPicPr>
        <p:blipFill>
          <a:blip r:embed="rId2" cstate="print"/>
          <a:srcRect/>
          <a:stretch>
            <a:fillRect/>
          </a:stretch>
        </p:blipFill>
        <p:spPr bwMode="auto">
          <a:xfrm>
            <a:off x="-180528" y="-27384"/>
            <a:ext cx="2581330" cy="720080"/>
          </a:xfrm>
          <a:prstGeom prst="rect">
            <a:avLst/>
          </a:prstGeom>
          <a:noFill/>
        </p:spPr>
      </p:pic>
      <p:graphicFrame>
        <p:nvGraphicFramePr>
          <p:cNvPr id="14" name="13 Tabla"/>
          <p:cNvGraphicFramePr>
            <a:graphicFrameLocks noGrp="1"/>
          </p:cNvGraphicFramePr>
          <p:nvPr/>
        </p:nvGraphicFramePr>
        <p:xfrm>
          <a:off x="971600" y="1556792"/>
          <a:ext cx="7704855" cy="4353747"/>
        </p:xfrm>
        <a:graphic>
          <a:graphicData uri="http://schemas.openxmlformats.org/drawingml/2006/table">
            <a:tbl>
              <a:tblPr/>
              <a:tblGrid>
                <a:gridCol w="422183"/>
                <a:gridCol w="2359463"/>
                <a:gridCol w="2001968"/>
                <a:gridCol w="725203"/>
                <a:gridCol w="735416"/>
                <a:gridCol w="1460622"/>
              </a:tblGrid>
              <a:tr h="639651">
                <a:tc gridSpan="6">
                  <a:txBody>
                    <a:bodyPr/>
                    <a:lstStyle/>
                    <a:p>
                      <a:pPr algn="ctr" fontAlgn="ctr"/>
                      <a:r>
                        <a:rPr lang="es-MX" sz="1400" b="1" i="0" u="none" strike="noStrike" dirty="0">
                          <a:solidFill>
                            <a:srgbClr val="FFFFFF"/>
                          </a:solidFill>
                          <a:latin typeface="Calibri"/>
                        </a:rPr>
                        <a:t>Proyectos aprobados del Programa de Consolidación de Reservas Urbanas 2017 SEDATU - IJALVI</a:t>
                      </a:r>
                    </a:p>
                  </a:txBody>
                  <a:tcPr marL="0" marR="0" marT="0" marB="0" anchor="ctr">
                    <a:lnL>
                      <a:noFill/>
                    </a:lnL>
                    <a:lnR>
                      <a:noFill/>
                    </a:lnR>
                    <a:lnT>
                      <a:noFill/>
                    </a:lnT>
                    <a:lnB w="6350" cap="flat" cmpd="sng" algn="ctr">
                      <a:solidFill>
                        <a:srgbClr val="000000"/>
                      </a:solidFill>
                      <a:prstDash val="solid"/>
                      <a:round/>
                      <a:headEnd type="none" w="med" len="med"/>
                      <a:tailEnd type="none" w="med" len="med"/>
                    </a:lnB>
                    <a:solidFill>
                      <a:srgbClr val="404040"/>
                    </a:solidFill>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r>
              <a:tr h="825354">
                <a:tc>
                  <a:txBody>
                    <a:bodyPr/>
                    <a:lstStyle/>
                    <a:p>
                      <a:pPr algn="ctr" fontAlgn="ctr"/>
                      <a:r>
                        <a:rPr lang="es-ES" sz="1200" b="1" i="0" u="none" strike="noStrike" dirty="0">
                          <a:solidFill>
                            <a:srgbClr val="FFFFFF"/>
                          </a:solidFill>
                          <a:latin typeface="Calibri"/>
                        </a:rPr>
                        <a:t>No.</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5A5A5A"/>
                    </a:solidFill>
                  </a:tcPr>
                </a:tc>
                <a:tc>
                  <a:txBody>
                    <a:bodyPr/>
                    <a:lstStyle/>
                    <a:p>
                      <a:pPr algn="ctr" fontAlgn="ctr"/>
                      <a:r>
                        <a:rPr lang="es-ES" sz="1200" b="1" i="0" u="none" strike="noStrike" dirty="0">
                          <a:solidFill>
                            <a:srgbClr val="FFFFFF"/>
                          </a:solidFill>
                          <a:latin typeface="Calibri"/>
                        </a:rPr>
                        <a:t>Nombre del desarrollo</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5A5A5A"/>
                    </a:solidFill>
                  </a:tcPr>
                </a:tc>
                <a:tc>
                  <a:txBody>
                    <a:bodyPr/>
                    <a:lstStyle/>
                    <a:p>
                      <a:pPr algn="ctr" fontAlgn="ctr"/>
                      <a:r>
                        <a:rPr lang="es-ES" sz="1200" b="1" i="0" u="none" strike="noStrike" dirty="0">
                          <a:solidFill>
                            <a:srgbClr val="FFFFFF"/>
                          </a:solidFill>
                          <a:latin typeface="Calibri"/>
                        </a:rPr>
                        <a:t>Municipio</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5A5A5A"/>
                    </a:solidFill>
                  </a:tcPr>
                </a:tc>
                <a:tc>
                  <a:txBody>
                    <a:bodyPr/>
                    <a:lstStyle/>
                    <a:p>
                      <a:pPr algn="ctr" fontAlgn="ctr"/>
                      <a:r>
                        <a:rPr lang="es-ES" sz="1200" b="1" i="0" u="none" strike="noStrike" dirty="0">
                          <a:solidFill>
                            <a:srgbClr val="FFFFFF"/>
                          </a:solidFill>
                          <a:latin typeface="Calibri"/>
                        </a:rPr>
                        <a:t># Acciones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5A5A5A"/>
                    </a:solidFill>
                  </a:tcPr>
                </a:tc>
                <a:tc>
                  <a:txBody>
                    <a:bodyPr/>
                    <a:lstStyle/>
                    <a:p>
                      <a:pPr algn="ctr" fontAlgn="ctr"/>
                      <a:r>
                        <a:rPr lang="es-ES" sz="1200" b="1" i="0" u="none" strike="noStrike" dirty="0">
                          <a:solidFill>
                            <a:srgbClr val="FFFFFF"/>
                          </a:solidFill>
                          <a:latin typeface="Calibri"/>
                        </a:rPr>
                        <a:t>Polígono</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5A5A5A"/>
                    </a:solidFill>
                  </a:tcPr>
                </a:tc>
                <a:tc>
                  <a:txBody>
                    <a:bodyPr/>
                    <a:lstStyle/>
                    <a:p>
                      <a:pPr algn="ctr" fontAlgn="ctr"/>
                      <a:r>
                        <a:rPr lang="es-ES" sz="1200" b="1" i="0" u="none" strike="noStrike" dirty="0">
                          <a:solidFill>
                            <a:srgbClr val="FFFFFF"/>
                          </a:solidFill>
                          <a:latin typeface="Calibri"/>
                        </a:rPr>
                        <a:t>Monto de Subsidio</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5A5A5A"/>
                    </a:solidFill>
                  </a:tcPr>
                </a:tc>
              </a:tr>
              <a:tr h="412678">
                <a:tc>
                  <a:txBody>
                    <a:bodyPr/>
                    <a:lstStyle/>
                    <a:p>
                      <a:pPr algn="ctr" fontAlgn="ctr"/>
                      <a:r>
                        <a:rPr lang="es-ES" sz="1200" b="0" i="0" u="none" strike="noStrike" dirty="0">
                          <a:solidFill>
                            <a:srgbClr val="000000"/>
                          </a:solidFill>
                          <a:latin typeface="Calibri"/>
                        </a:rPr>
                        <a:t>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S" sz="1200" b="0" i="0" u="none" strike="noStrike" dirty="0">
                          <a:solidFill>
                            <a:srgbClr val="000000"/>
                          </a:solidFill>
                          <a:latin typeface="Calibri"/>
                        </a:rPr>
                        <a:t>Misión La Valenciana 2A</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S" sz="1200" b="0" i="0" u="none" strike="noStrike" dirty="0">
                          <a:solidFill>
                            <a:srgbClr val="000000"/>
                          </a:solidFill>
                          <a:latin typeface="Calibri"/>
                        </a:rPr>
                        <a:t>Tonalá</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S" sz="1200" b="0" i="0" u="none" strike="noStrike" dirty="0">
                          <a:solidFill>
                            <a:srgbClr val="000000"/>
                          </a:solidFill>
                          <a:latin typeface="Calibri"/>
                        </a:rPr>
                        <a:t>160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S" sz="1200" b="0" i="0" u="none" strike="noStrike" dirty="0">
                          <a:solidFill>
                            <a:srgbClr val="000000"/>
                          </a:solidFill>
                          <a:latin typeface="Calibri"/>
                        </a:rPr>
                        <a:t>U2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S" sz="1200" b="0" i="0" u="none" strike="noStrike" dirty="0">
                          <a:solidFill>
                            <a:srgbClr val="000000"/>
                          </a:solidFill>
                          <a:latin typeface="Calibri"/>
                        </a:rPr>
                        <a:t>$4,000,000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412678">
                <a:tc>
                  <a:txBody>
                    <a:bodyPr/>
                    <a:lstStyle/>
                    <a:p>
                      <a:pPr algn="ctr" fontAlgn="ctr"/>
                      <a:r>
                        <a:rPr lang="es-MX" sz="1200" b="0" i="0" u="none" strike="noStrike" dirty="0" smtClean="0">
                          <a:solidFill>
                            <a:srgbClr val="000000"/>
                          </a:solidFill>
                          <a:latin typeface="Calibri"/>
                        </a:rPr>
                        <a:t>2</a:t>
                      </a:r>
                      <a:endParaRPr lang="es-ES" sz="1200" b="0" i="0" u="none" strike="noStrike"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S" sz="1200" b="0" i="0" u="none" strike="noStrike" dirty="0">
                          <a:solidFill>
                            <a:srgbClr val="000000"/>
                          </a:solidFill>
                          <a:latin typeface="Calibri"/>
                        </a:rPr>
                        <a:t>Jardín Central II paquete 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S" sz="1200" b="0" i="0" u="none" strike="noStrike" dirty="0">
                          <a:solidFill>
                            <a:srgbClr val="000000"/>
                          </a:solidFill>
                          <a:latin typeface="Calibri"/>
                        </a:rPr>
                        <a:t>San Pedro Tlaquepaque</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S" sz="1200" b="0" i="0" u="none" strike="noStrike" dirty="0">
                          <a:solidFill>
                            <a:srgbClr val="000000"/>
                          </a:solidFill>
                          <a:latin typeface="Calibri"/>
                        </a:rPr>
                        <a:t>64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S" sz="1200" b="0" i="0" u="none" strike="noStrike" dirty="0">
                          <a:solidFill>
                            <a:srgbClr val="000000"/>
                          </a:solidFill>
                          <a:latin typeface="Calibri"/>
                        </a:rPr>
                        <a:t>U1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S" sz="1200" b="0" i="0" u="none" strike="noStrike" dirty="0">
                          <a:solidFill>
                            <a:srgbClr val="000000"/>
                          </a:solidFill>
                          <a:latin typeface="Calibri"/>
                        </a:rPr>
                        <a:t>$1,920,000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825354">
                <a:tc>
                  <a:txBody>
                    <a:bodyPr/>
                    <a:lstStyle/>
                    <a:p>
                      <a:pPr algn="ctr" fontAlgn="ctr"/>
                      <a:r>
                        <a:rPr lang="es-MX" sz="1200" b="0" i="0" u="none" strike="noStrike" dirty="0" smtClean="0">
                          <a:solidFill>
                            <a:srgbClr val="000000"/>
                          </a:solidFill>
                          <a:latin typeface="Calibri"/>
                        </a:rPr>
                        <a:t>3</a:t>
                      </a:r>
                      <a:endParaRPr lang="es-ES" sz="1200" b="0" i="0" u="none" strike="noStrike"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MX" sz="1200" b="0" i="0" u="none" strike="noStrike" dirty="0">
                          <a:solidFill>
                            <a:srgbClr val="000000"/>
                          </a:solidFill>
                          <a:latin typeface="Calibri"/>
                        </a:rPr>
                        <a:t>Jardines San Francisco paquete 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S" sz="1200" b="0" i="0" u="none" strike="noStrike" dirty="0">
                          <a:solidFill>
                            <a:srgbClr val="000000"/>
                          </a:solidFill>
                          <a:latin typeface="Calibri"/>
                        </a:rPr>
                        <a:t>Zapopan</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S" sz="1200" b="0" i="0" u="none" strike="noStrike" dirty="0">
                          <a:solidFill>
                            <a:srgbClr val="000000"/>
                          </a:solidFill>
                          <a:latin typeface="Calibri"/>
                        </a:rPr>
                        <a:t>144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S" sz="1200" b="0" i="0" u="none" strike="noStrike" dirty="0">
                          <a:solidFill>
                            <a:srgbClr val="000000"/>
                          </a:solidFill>
                          <a:latin typeface="Calibri"/>
                        </a:rPr>
                        <a:t>U2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S" sz="1200" b="0" i="0" u="none" strike="noStrike" dirty="0">
                          <a:solidFill>
                            <a:srgbClr val="000000"/>
                          </a:solidFill>
                          <a:latin typeface="Calibri"/>
                        </a:rPr>
                        <a:t>$3,600,000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825354">
                <a:tc>
                  <a:txBody>
                    <a:bodyPr/>
                    <a:lstStyle/>
                    <a:p>
                      <a:pPr algn="ctr" fontAlgn="ctr"/>
                      <a:r>
                        <a:rPr lang="es-ES" sz="1200" b="0" i="0" u="none" strike="noStrike" dirty="0" smtClean="0">
                          <a:solidFill>
                            <a:srgbClr val="000000"/>
                          </a:solidFill>
                          <a:latin typeface="Calibri"/>
                        </a:rPr>
                        <a:t>4</a:t>
                      </a:r>
                      <a:endParaRPr lang="es-ES" sz="1200" b="0" i="0" u="none" strike="noStrike"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es-ES" sz="1200" b="0" i="0" u="none" strike="noStrike" dirty="0" smtClean="0">
                          <a:solidFill>
                            <a:srgbClr val="000000"/>
                          </a:solidFill>
                          <a:latin typeface="+mn-lt"/>
                        </a:rPr>
                        <a:t>Altos Tonalá II</a:t>
                      </a:r>
                    </a:p>
                    <a:p>
                      <a:pPr algn="ctr" fontAlgn="ctr"/>
                      <a:endParaRPr lang="es-MX" sz="1200" b="0" i="0" u="none" strike="noStrike"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S" sz="1200" b="0" i="0" u="none" strike="noStrike" dirty="0" smtClean="0">
                          <a:solidFill>
                            <a:srgbClr val="000000"/>
                          </a:solidFill>
                          <a:latin typeface="Calibri"/>
                        </a:rPr>
                        <a:t>Tonalá</a:t>
                      </a:r>
                      <a:endParaRPr lang="es-ES" sz="1200" b="0" i="0" u="none" strike="noStrike"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S" sz="1200" b="0" i="0" u="none" strike="noStrike" dirty="0" smtClean="0">
                          <a:solidFill>
                            <a:srgbClr val="000000"/>
                          </a:solidFill>
                          <a:latin typeface="Calibri"/>
                        </a:rPr>
                        <a:t>66</a:t>
                      </a:r>
                      <a:endParaRPr lang="es-ES" sz="1200" b="0" i="0" u="none" strike="noStrike"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S" sz="1200" b="0" i="0" u="none" strike="noStrike" dirty="0" smtClean="0">
                          <a:solidFill>
                            <a:srgbClr val="000000"/>
                          </a:solidFill>
                          <a:latin typeface="Calibri"/>
                        </a:rPr>
                        <a:t>U1</a:t>
                      </a:r>
                      <a:endParaRPr lang="es-ES" sz="1200" b="0" i="0" u="none" strike="noStrike"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es-ES" sz="1200" b="0" i="0" u="none" strike="noStrike" dirty="0" smtClean="0">
                          <a:solidFill>
                            <a:srgbClr val="000000"/>
                          </a:solidFill>
                          <a:latin typeface="+mn-lt"/>
                        </a:rPr>
                        <a:t>$1,980,000 </a:t>
                      </a:r>
                    </a:p>
                    <a:p>
                      <a:pPr marL="0" marR="0" indent="0" algn="ctr" defTabSz="914400" rtl="0" eaLnBrk="1" fontAlgn="ctr" latinLnBrk="0" hangingPunct="1">
                        <a:lnSpc>
                          <a:spcPct val="100000"/>
                        </a:lnSpc>
                        <a:spcBef>
                          <a:spcPts val="0"/>
                        </a:spcBef>
                        <a:spcAft>
                          <a:spcPts val="0"/>
                        </a:spcAft>
                        <a:buClrTx/>
                        <a:buSzTx/>
                        <a:buFontTx/>
                        <a:buNone/>
                        <a:tabLst/>
                        <a:defRPr/>
                      </a:pPr>
                      <a:endParaRPr lang="es-ES" sz="1200" b="0" i="0" u="none" strike="noStrike" dirty="0" smtClean="0">
                        <a:solidFill>
                          <a:srgbClr val="000000"/>
                        </a:solidFill>
                        <a:latin typeface="+mn-lt"/>
                      </a:endParaRPr>
                    </a:p>
                    <a:p>
                      <a:pPr algn="ctr" fontAlgn="ctr"/>
                      <a:endParaRPr lang="es-ES" sz="1200" b="0" i="0" u="none" strike="noStrike"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412678">
                <a:tc>
                  <a:txBody>
                    <a:bodyPr/>
                    <a:lstStyle/>
                    <a:p>
                      <a:pPr algn="l" fontAlgn="b"/>
                      <a:endParaRPr lang="es-ES" sz="700" b="0" i="0" u="none" strike="noStrike" dirty="0">
                        <a:solidFill>
                          <a:srgbClr val="000000"/>
                        </a:solidFill>
                        <a:latin typeface="Calibri"/>
                      </a:endParaRP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s-ES" sz="1200" b="0" i="0" u="none" strike="noStrike" dirty="0">
                        <a:solidFill>
                          <a:srgbClr val="000000"/>
                        </a:solidFill>
                        <a:latin typeface="Calibri"/>
                      </a:endParaRPr>
                    </a:p>
                  </a:txBody>
                  <a:tcPr marL="0" marR="0" marT="0"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ctr"/>
                      <a:r>
                        <a:rPr lang="es-ES" sz="1200" b="1" i="0" u="none" strike="noStrike" dirty="0">
                          <a:solidFill>
                            <a:srgbClr val="000000"/>
                          </a:solidFill>
                          <a:latin typeface="Calibri"/>
                        </a:rPr>
                        <a:t> </a:t>
                      </a:r>
                      <a:r>
                        <a:rPr lang="es-ES" sz="1200" b="1" i="0" u="none" strike="noStrike" dirty="0" smtClean="0">
                          <a:solidFill>
                            <a:srgbClr val="000000"/>
                          </a:solidFill>
                          <a:latin typeface="Calibri"/>
                        </a:rPr>
                        <a:t>Total</a:t>
                      </a:r>
                      <a:endParaRPr lang="es-ES" sz="1200" b="1" i="0" u="none" strike="noStrike"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BBB59"/>
                    </a:solidFill>
                  </a:tcPr>
                </a:tc>
                <a:tc>
                  <a:txBody>
                    <a:bodyPr/>
                    <a:lstStyle/>
                    <a:p>
                      <a:pPr algn="ctr" fontAlgn="ctr"/>
                      <a:r>
                        <a:rPr lang="es-ES" sz="1200" b="1" i="0" u="none" strike="noStrike" dirty="0" smtClean="0">
                          <a:solidFill>
                            <a:srgbClr val="000000"/>
                          </a:solidFill>
                          <a:latin typeface="Calibri"/>
                        </a:rPr>
                        <a:t>434</a:t>
                      </a:r>
                      <a:endParaRPr lang="es-ES" sz="1200" b="1" i="0" u="none" strike="noStrike"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BBB59"/>
                    </a:solidFill>
                  </a:tcPr>
                </a:tc>
                <a:tc>
                  <a:txBody>
                    <a:bodyPr/>
                    <a:lstStyle/>
                    <a:p>
                      <a:pPr algn="ctr" fontAlgn="ctr"/>
                      <a:r>
                        <a:rPr lang="es-ES" sz="1200" b="1" i="0" u="none" strike="noStrike" dirty="0">
                          <a:solidFill>
                            <a:srgbClr val="000000"/>
                          </a:solidFill>
                          <a:latin typeface="Calibri"/>
                        </a:rPr>
                        <a:t>Total</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BBB59"/>
                    </a:solidFill>
                  </a:tcPr>
                </a:tc>
                <a:tc>
                  <a:txBody>
                    <a:bodyPr/>
                    <a:lstStyle/>
                    <a:p>
                      <a:pPr algn="ctr" fontAlgn="ctr"/>
                      <a:r>
                        <a:rPr lang="es-ES" sz="1200" b="1" i="0" u="none" strike="noStrike" dirty="0" smtClean="0">
                          <a:solidFill>
                            <a:srgbClr val="000000"/>
                          </a:solidFill>
                          <a:latin typeface="Calibri"/>
                        </a:rPr>
                        <a:t>$11,500,000</a:t>
                      </a:r>
                      <a:endParaRPr lang="es-ES" sz="1200" b="1" i="0" u="none" strike="noStrike"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BBB59"/>
                    </a:solidFill>
                  </a:tcPr>
                </a:tc>
              </a:tr>
            </a:tbl>
          </a:graphicData>
        </a:graphic>
      </p:graphicFrame>
      <p:sp>
        <p:nvSpPr>
          <p:cNvPr id="15" name="14 Rectángulo"/>
          <p:cNvSpPr/>
          <p:nvPr/>
        </p:nvSpPr>
        <p:spPr>
          <a:xfrm>
            <a:off x="2987824" y="476672"/>
            <a:ext cx="5913157" cy="369332"/>
          </a:xfrm>
          <a:prstGeom prst="rect">
            <a:avLst/>
          </a:prstGeom>
        </p:spPr>
        <p:txBody>
          <a:bodyPr wrap="none">
            <a:spAutoFit/>
          </a:bodyPr>
          <a:lstStyle/>
          <a:p>
            <a:r>
              <a:rPr lang="es-MX" b="1" dirty="0" smtClean="0"/>
              <a:t>TOTAL DE PROYECTOS FIRMADOS Y  APROBADOS PCRU 2017</a:t>
            </a:r>
            <a:endParaRPr lang="es-ES" dirty="0"/>
          </a:p>
        </p:txBody>
      </p:sp>
    </p:spTree>
    <p:extLst>
      <p:ext uri="{BB962C8B-B14F-4D97-AF65-F5344CB8AC3E}">
        <p14:creationId xmlns="" xmlns:p14="http://schemas.microsoft.com/office/powerpoint/2010/main" val="359025239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CSocial\Desktop\fondos presentacion standar\linea delgada roja.png"/>
          <p:cNvPicPr>
            <a:picLocks noChangeAspect="1" noChangeArrowheads="1"/>
          </p:cNvPicPr>
          <p:nvPr/>
        </p:nvPicPr>
        <p:blipFill>
          <a:blip r:embed="rId2" cstate="print"/>
          <a:srcRect/>
          <a:stretch>
            <a:fillRect/>
          </a:stretch>
        </p:blipFill>
        <p:spPr bwMode="auto">
          <a:xfrm>
            <a:off x="0" y="6092825"/>
            <a:ext cx="9144000" cy="215900"/>
          </a:xfrm>
          <a:prstGeom prst="rect">
            <a:avLst/>
          </a:prstGeom>
          <a:noFill/>
          <a:ln w="9525">
            <a:noFill/>
            <a:miter lim="800000"/>
            <a:headEnd/>
            <a:tailEnd/>
          </a:ln>
        </p:spPr>
      </p:pic>
      <p:grpSp>
        <p:nvGrpSpPr>
          <p:cNvPr id="2" name="11 Grupo"/>
          <p:cNvGrpSpPr>
            <a:grpSpLocks/>
          </p:cNvGrpSpPr>
          <p:nvPr/>
        </p:nvGrpSpPr>
        <p:grpSpPr bwMode="auto">
          <a:xfrm>
            <a:off x="2195513" y="692150"/>
            <a:ext cx="6964362" cy="285750"/>
            <a:chOff x="1928858" y="928670"/>
            <a:chExt cx="7215142" cy="285752"/>
          </a:xfrm>
        </p:grpSpPr>
        <p:sp>
          <p:nvSpPr>
            <p:cNvPr id="4" name="3 Rectángulo"/>
            <p:cNvSpPr/>
            <p:nvPr/>
          </p:nvSpPr>
          <p:spPr>
            <a:xfrm>
              <a:off x="1928858" y="928670"/>
              <a:ext cx="2286083" cy="285752"/>
            </a:xfrm>
            <a:prstGeom prst="rect">
              <a:avLst/>
            </a:prstGeom>
            <a:gradFill flip="none" rotWithShape="1">
              <a:gsLst>
                <a:gs pos="0">
                  <a:srgbClr val="C00000">
                    <a:shade val="30000"/>
                    <a:satMod val="115000"/>
                  </a:srgbClr>
                </a:gs>
                <a:gs pos="50000">
                  <a:srgbClr val="C00000">
                    <a:shade val="67500"/>
                    <a:satMod val="115000"/>
                  </a:srgbClr>
                </a:gs>
                <a:gs pos="100000">
                  <a:srgbClr val="C00000">
                    <a:shade val="100000"/>
                    <a:satMod val="115000"/>
                  </a:srgb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MX" dirty="0">
                <a:solidFill>
                  <a:prstClr val="white"/>
                </a:solidFill>
              </a:endParaRPr>
            </a:p>
          </p:txBody>
        </p:sp>
        <p:sp>
          <p:nvSpPr>
            <p:cNvPr id="5" name="4 Rectángulo"/>
            <p:cNvSpPr/>
            <p:nvPr/>
          </p:nvSpPr>
          <p:spPr>
            <a:xfrm>
              <a:off x="4144220" y="928670"/>
              <a:ext cx="927591" cy="285752"/>
            </a:xfrm>
            <a:prstGeom prst="rect">
              <a:avLst/>
            </a:prstGeom>
            <a:gradFill flip="none" rotWithShape="1">
              <a:gsLst>
                <a:gs pos="0">
                  <a:schemeClr val="bg1">
                    <a:lumMod val="50000"/>
                    <a:shade val="30000"/>
                    <a:satMod val="115000"/>
                  </a:schemeClr>
                </a:gs>
                <a:gs pos="50000">
                  <a:schemeClr val="bg1">
                    <a:lumMod val="50000"/>
                    <a:shade val="67500"/>
                    <a:satMod val="115000"/>
                  </a:schemeClr>
                </a:gs>
                <a:gs pos="100000">
                  <a:schemeClr val="bg1">
                    <a:lumMod val="50000"/>
                    <a:shade val="100000"/>
                    <a:satMod val="115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MX" dirty="0">
                <a:solidFill>
                  <a:prstClr val="white"/>
                </a:solidFill>
              </a:endParaRPr>
            </a:p>
          </p:txBody>
        </p:sp>
        <p:sp>
          <p:nvSpPr>
            <p:cNvPr id="6" name="5 Rectángulo"/>
            <p:cNvSpPr/>
            <p:nvPr/>
          </p:nvSpPr>
          <p:spPr>
            <a:xfrm>
              <a:off x="5071811" y="928670"/>
              <a:ext cx="715430" cy="285752"/>
            </a:xfrm>
            <a:prstGeom prst="rect">
              <a:avLst/>
            </a:prstGeom>
            <a:gradFill flip="none" rotWithShape="1">
              <a:gsLst>
                <a:gs pos="0">
                  <a:schemeClr val="bg1">
                    <a:lumMod val="75000"/>
                    <a:shade val="30000"/>
                    <a:satMod val="115000"/>
                  </a:schemeClr>
                </a:gs>
                <a:gs pos="50000">
                  <a:schemeClr val="bg1">
                    <a:lumMod val="75000"/>
                    <a:shade val="67500"/>
                    <a:satMod val="115000"/>
                  </a:schemeClr>
                </a:gs>
                <a:gs pos="100000">
                  <a:schemeClr val="bg1">
                    <a:lumMod val="75000"/>
                    <a:shade val="100000"/>
                    <a:satMod val="115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MX" dirty="0">
                <a:solidFill>
                  <a:prstClr val="white"/>
                </a:solidFill>
              </a:endParaRPr>
            </a:p>
          </p:txBody>
        </p:sp>
        <p:sp>
          <p:nvSpPr>
            <p:cNvPr id="7" name="6 Rectángulo"/>
            <p:cNvSpPr/>
            <p:nvPr/>
          </p:nvSpPr>
          <p:spPr>
            <a:xfrm>
              <a:off x="5787241" y="928670"/>
              <a:ext cx="3356759" cy="71439"/>
            </a:xfrm>
            <a:prstGeom prst="rect">
              <a:avLst/>
            </a:prstGeom>
            <a:gradFill flip="none" rotWithShape="1">
              <a:gsLst>
                <a:gs pos="0">
                  <a:schemeClr val="bg1">
                    <a:lumMod val="75000"/>
                    <a:shade val="30000"/>
                    <a:satMod val="115000"/>
                  </a:schemeClr>
                </a:gs>
                <a:gs pos="50000">
                  <a:schemeClr val="bg1">
                    <a:lumMod val="75000"/>
                    <a:shade val="67500"/>
                    <a:satMod val="115000"/>
                  </a:schemeClr>
                </a:gs>
                <a:gs pos="100000">
                  <a:schemeClr val="bg1">
                    <a:lumMod val="75000"/>
                    <a:shade val="100000"/>
                    <a:satMod val="115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MX" dirty="0">
                <a:solidFill>
                  <a:prstClr val="white"/>
                </a:solidFill>
              </a:endParaRPr>
            </a:p>
          </p:txBody>
        </p:sp>
      </p:grpSp>
      <p:pic>
        <p:nvPicPr>
          <p:cNvPr id="2052" name="Picture 24" descr="Escudo instituto 2"/>
          <p:cNvPicPr>
            <a:picLocks noChangeAspect="1" noChangeArrowheads="1"/>
          </p:cNvPicPr>
          <p:nvPr/>
        </p:nvPicPr>
        <p:blipFill>
          <a:blip r:embed="rId3" cstate="print"/>
          <a:srcRect/>
          <a:stretch>
            <a:fillRect/>
          </a:stretch>
        </p:blipFill>
        <p:spPr bwMode="auto">
          <a:xfrm>
            <a:off x="-252413" y="188913"/>
            <a:ext cx="2592388" cy="765175"/>
          </a:xfrm>
          <a:prstGeom prst="rect">
            <a:avLst/>
          </a:prstGeom>
          <a:noFill/>
          <a:ln w="9525">
            <a:noFill/>
            <a:miter lim="800000"/>
            <a:headEnd/>
            <a:tailEnd/>
          </a:ln>
        </p:spPr>
      </p:pic>
      <p:pic>
        <p:nvPicPr>
          <p:cNvPr id="2053" name="Picture 25" descr="Logo instituto bienestar 2"/>
          <p:cNvPicPr>
            <a:picLocks noChangeAspect="1" noChangeArrowheads="1"/>
          </p:cNvPicPr>
          <p:nvPr/>
        </p:nvPicPr>
        <p:blipFill>
          <a:blip r:embed="rId4" cstate="print"/>
          <a:srcRect/>
          <a:stretch>
            <a:fillRect/>
          </a:stretch>
        </p:blipFill>
        <p:spPr bwMode="auto">
          <a:xfrm>
            <a:off x="2555875" y="6165850"/>
            <a:ext cx="3455988" cy="693738"/>
          </a:xfrm>
          <a:prstGeom prst="rect">
            <a:avLst/>
          </a:prstGeom>
          <a:noFill/>
          <a:ln w="9525">
            <a:noFill/>
            <a:miter lim="800000"/>
            <a:headEnd/>
            <a:tailEnd/>
          </a:ln>
        </p:spPr>
      </p:pic>
      <p:sp>
        <p:nvSpPr>
          <p:cNvPr id="2054" name="5 CuadroTexto"/>
          <p:cNvSpPr txBox="1">
            <a:spLocks noChangeArrowheads="1"/>
          </p:cNvSpPr>
          <p:nvPr/>
        </p:nvSpPr>
        <p:spPr bwMode="auto">
          <a:xfrm>
            <a:off x="323529" y="2428875"/>
            <a:ext cx="8352928" cy="646331"/>
          </a:xfrm>
          <a:prstGeom prst="rect">
            <a:avLst/>
          </a:prstGeom>
          <a:noFill/>
          <a:ln w="9525">
            <a:noFill/>
            <a:miter lim="800000"/>
            <a:headEnd/>
            <a:tailEnd/>
          </a:ln>
        </p:spPr>
        <p:txBody>
          <a:bodyPr wrap="square">
            <a:spAutoFit/>
          </a:bodyPr>
          <a:lstStyle/>
          <a:p>
            <a:pPr algn="ctr"/>
            <a:r>
              <a:rPr lang="es-ES" sz="3600" b="1" dirty="0" smtClean="0">
                <a:solidFill>
                  <a:prstClr val="black"/>
                </a:solidFill>
                <a:latin typeface="AvenirNext LT Pro Cn" pitchFamily="34" charset="0"/>
              </a:rPr>
              <a:t>CONVENIO  DE COLABORACIÓN CONAVI – IJALVI</a:t>
            </a:r>
            <a:endParaRPr lang="es-ES" sz="3600" b="1" dirty="0">
              <a:solidFill>
                <a:prstClr val="black"/>
              </a:solidFill>
              <a:latin typeface="AvenirNext LT Pro Cn" pitchFamily="34" charset="0"/>
            </a:endParaRPr>
          </a:p>
        </p:txBody>
      </p:sp>
    </p:spTree>
    <p:extLst>
      <p:ext uri="{BB962C8B-B14F-4D97-AF65-F5344CB8AC3E}">
        <p14:creationId xmlns="" xmlns:p14="http://schemas.microsoft.com/office/powerpoint/2010/main" val="68044227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11 Grupo"/>
          <p:cNvGrpSpPr/>
          <p:nvPr/>
        </p:nvGrpSpPr>
        <p:grpSpPr>
          <a:xfrm>
            <a:off x="1928862" y="928672"/>
            <a:ext cx="7215143" cy="285752"/>
            <a:chOff x="1928858" y="928670"/>
            <a:chExt cx="7215142" cy="285752"/>
          </a:xfrm>
        </p:grpSpPr>
        <p:sp>
          <p:nvSpPr>
            <p:cNvPr id="5" name="4 Rectángulo"/>
            <p:cNvSpPr/>
            <p:nvPr/>
          </p:nvSpPr>
          <p:spPr>
            <a:xfrm>
              <a:off x="1928858" y="928670"/>
              <a:ext cx="2285984" cy="285752"/>
            </a:xfrm>
            <a:prstGeom prst="rect">
              <a:avLst/>
            </a:prstGeom>
            <a:gradFill flip="none" rotWithShape="1">
              <a:gsLst>
                <a:gs pos="0">
                  <a:srgbClr val="C00000">
                    <a:shade val="30000"/>
                    <a:satMod val="115000"/>
                  </a:srgbClr>
                </a:gs>
                <a:gs pos="50000">
                  <a:srgbClr val="C00000">
                    <a:shade val="67500"/>
                    <a:satMod val="115000"/>
                  </a:srgbClr>
                </a:gs>
                <a:gs pos="100000">
                  <a:srgbClr val="C00000">
                    <a:shade val="100000"/>
                    <a:satMod val="115000"/>
                  </a:srgb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solidFill>
                  <a:prstClr val="white"/>
                </a:solidFill>
              </a:endParaRPr>
            </a:p>
          </p:txBody>
        </p:sp>
        <p:sp>
          <p:nvSpPr>
            <p:cNvPr id="6" name="5 Rectángulo"/>
            <p:cNvSpPr/>
            <p:nvPr/>
          </p:nvSpPr>
          <p:spPr>
            <a:xfrm>
              <a:off x="4143404" y="928670"/>
              <a:ext cx="928694" cy="285752"/>
            </a:xfrm>
            <a:prstGeom prst="rect">
              <a:avLst/>
            </a:prstGeom>
            <a:gradFill flip="none" rotWithShape="1">
              <a:gsLst>
                <a:gs pos="0">
                  <a:schemeClr val="bg1">
                    <a:lumMod val="50000"/>
                    <a:shade val="30000"/>
                    <a:satMod val="115000"/>
                  </a:schemeClr>
                </a:gs>
                <a:gs pos="50000">
                  <a:schemeClr val="bg1">
                    <a:lumMod val="50000"/>
                    <a:shade val="67500"/>
                    <a:satMod val="115000"/>
                  </a:schemeClr>
                </a:gs>
                <a:gs pos="100000">
                  <a:schemeClr val="bg1">
                    <a:lumMod val="50000"/>
                    <a:shade val="100000"/>
                    <a:satMod val="115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solidFill>
                  <a:prstClr val="white"/>
                </a:solidFill>
              </a:endParaRPr>
            </a:p>
          </p:txBody>
        </p:sp>
        <p:sp>
          <p:nvSpPr>
            <p:cNvPr id="7" name="6 Rectángulo"/>
            <p:cNvSpPr/>
            <p:nvPr/>
          </p:nvSpPr>
          <p:spPr>
            <a:xfrm>
              <a:off x="5072098" y="928670"/>
              <a:ext cx="714380" cy="285752"/>
            </a:xfrm>
            <a:prstGeom prst="rect">
              <a:avLst/>
            </a:prstGeom>
            <a:gradFill flip="none" rotWithShape="1">
              <a:gsLst>
                <a:gs pos="0">
                  <a:schemeClr val="bg1">
                    <a:lumMod val="75000"/>
                    <a:shade val="30000"/>
                    <a:satMod val="115000"/>
                  </a:schemeClr>
                </a:gs>
                <a:gs pos="50000">
                  <a:schemeClr val="bg1">
                    <a:lumMod val="75000"/>
                    <a:shade val="67500"/>
                    <a:satMod val="115000"/>
                  </a:schemeClr>
                </a:gs>
                <a:gs pos="100000">
                  <a:schemeClr val="bg1">
                    <a:lumMod val="75000"/>
                    <a:shade val="100000"/>
                    <a:satMod val="115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solidFill>
                  <a:prstClr val="white"/>
                </a:solidFill>
              </a:endParaRPr>
            </a:p>
          </p:txBody>
        </p:sp>
        <p:sp>
          <p:nvSpPr>
            <p:cNvPr id="8" name="7 Rectángulo"/>
            <p:cNvSpPr/>
            <p:nvPr/>
          </p:nvSpPr>
          <p:spPr>
            <a:xfrm>
              <a:off x="5786478" y="928670"/>
              <a:ext cx="3357522" cy="71438"/>
            </a:xfrm>
            <a:prstGeom prst="rect">
              <a:avLst/>
            </a:prstGeom>
            <a:gradFill flip="none" rotWithShape="1">
              <a:gsLst>
                <a:gs pos="0">
                  <a:schemeClr val="bg1">
                    <a:lumMod val="75000"/>
                    <a:shade val="30000"/>
                    <a:satMod val="115000"/>
                  </a:schemeClr>
                </a:gs>
                <a:gs pos="50000">
                  <a:schemeClr val="bg1">
                    <a:lumMod val="75000"/>
                    <a:shade val="67500"/>
                    <a:satMod val="115000"/>
                  </a:schemeClr>
                </a:gs>
                <a:gs pos="100000">
                  <a:schemeClr val="bg1">
                    <a:lumMod val="75000"/>
                    <a:shade val="100000"/>
                    <a:satMod val="115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solidFill>
                  <a:prstClr val="white"/>
                </a:solidFill>
              </a:endParaRPr>
            </a:p>
          </p:txBody>
        </p:sp>
      </p:grpSp>
      <p:grpSp>
        <p:nvGrpSpPr>
          <p:cNvPr id="3" name="15 Grupo"/>
          <p:cNvGrpSpPr/>
          <p:nvPr/>
        </p:nvGrpSpPr>
        <p:grpSpPr>
          <a:xfrm flipH="1">
            <a:off x="0" y="6715124"/>
            <a:ext cx="9144000" cy="142876"/>
            <a:chOff x="1928858" y="928670"/>
            <a:chExt cx="7215142" cy="285752"/>
          </a:xfrm>
        </p:grpSpPr>
        <p:sp>
          <p:nvSpPr>
            <p:cNvPr id="10" name="9 Rectángulo"/>
            <p:cNvSpPr/>
            <p:nvPr/>
          </p:nvSpPr>
          <p:spPr>
            <a:xfrm>
              <a:off x="1928858" y="928670"/>
              <a:ext cx="2285984" cy="285752"/>
            </a:xfrm>
            <a:prstGeom prst="rect">
              <a:avLst/>
            </a:prstGeom>
            <a:gradFill flip="none" rotWithShape="1">
              <a:gsLst>
                <a:gs pos="0">
                  <a:srgbClr val="C00000">
                    <a:shade val="30000"/>
                    <a:satMod val="115000"/>
                  </a:srgbClr>
                </a:gs>
                <a:gs pos="50000">
                  <a:srgbClr val="C00000">
                    <a:shade val="67500"/>
                    <a:satMod val="115000"/>
                  </a:srgbClr>
                </a:gs>
                <a:gs pos="100000">
                  <a:srgbClr val="C00000">
                    <a:shade val="100000"/>
                    <a:satMod val="115000"/>
                  </a:srgb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solidFill>
                  <a:prstClr val="white"/>
                </a:solidFill>
              </a:endParaRPr>
            </a:p>
          </p:txBody>
        </p:sp>
        <p:sp>
          <p:nvSpPr>
            <p:cNvPr id="11" name="10 Rectángulo"/>
            <p:cNvSpPr/>
            <p:nvPr/>
          </p:nvSpPr>
          <p:spPr>
            <a:xfrm>
              <a:off x="4143404" y="928670"/>
              <a:ext cx="928694" cy="285752"/>
            </a:xfrm>
            <a:prstGeom prst="rect">
              <a:avLst/>
            </a:prstGeom>
            <a:gradFill flip="none" rotWithShape="1">
              <a:gsLst>
                <a:gs pos="0">
                  <a:schemeClr val="bg1">
                    <a:lumMod val="50000"/>
                    <a:shade val="30000"/>
                    <a:satMod val="115000"/>
                  </a:schemeClr>
                </a:gs>
                <a:gs pos="50000">
                  <a:schemeClr val="bg1">
                    <a:lumMod val="50000"/>
                    <a:shade val="67500"/>
                    <a:satMod val="115000"/>
                  </a:schemeClr>
                </a:gs>
                <a:gs pos="100000">
                  <a:schemeClr val="bg1">
                    <a:lumMod val="50000"/>
                    <a:shade val="100000"/>
                    <a:satMod val="115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solidFill>
                  <a:prstClr val="white"/>
                </a:solidFill>
              </a:endParaRPr>
            </a:p>
          </p:txBody>
        </p:sp>
        <p:sp>
          <p:nvSpPr>
            <p:cNvPr id="12" name="11 Rectángulo"/>
            <p:cNvSpPr/>
            <p:nvPr/>
          </p:nvSpPr>
          <p:spPr>
            <a:xfrm>
              <a:off x="5072098" y="928670"/>
              <a:ext cx="714380" cy="285752"/>
            </a:xfrm>
            <a:prstGeom prst="rect">
              <a:avLst/>
            </a:prstGeom>
            <a:gradFill flip="none" rotWithShape="1">
              <a:gsLst>
                <a:gs pos="0">
                  <a:schemeClr val="bg1">
                    <a:lumMod val="75000"/>
                    <a:shade val="30000"/>
                    <a:satMod val="115000"/>
                  </a:schemeClr>
                </a:gs>
                <a:gs pos="50000">
                  <a:schemeClr val="bg1">
                    <a:lumMod val="75000"/>
                    <a:shade val="67500"/>
                    <a:satMod val="115000"/>
                  </a:schemeClr>
                </a:gs>
                <a:gs pos="100000">
                  <a:schemeClr val="bg1">
                    <a:lumMod val="75000"/>
                    <a:shade val="100000"/>
                    <a:satMod val="115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solidFill>
                  <a:prstClr val="white"/>
                </a:solidFill>
              </a:endParaRPr>
            </a:p>
          </p:txBody>
        </p:sp>
        <p:sp>
          <p:nvSpPr>
            <p:cNvPr id="13" name="12 Rectángulo"/>
            <p:cNvSpPr/>
            <p:nvPr/>
          </p:nvSpPr>
          <p:spPr>
            <a:xfrm>
              <a:off x="5786478" y="928670"/>
              <a:ext cx="3357522" cy="71438"/>
            </a:xfrm>
            <a:prstGeom prst="rect">
              <a:avLst/>
            </a:prstGeom>
            <a:gradFill flip="none" rotWithShape="1">
              <a:gsLst>
                <a:gs pos="0">
                  <a:schemeClr val="bg1">
                    <a:lumMod val="75000"/>
                    <a:shade val="30000"/>
                    <a:satMod val="115000"/>
                  </a:schemeClr>
                </a:gs>
                <a:gs pos="50000">
                  <a:schemeClr val="bg1">
                    <a:lumMod val="75000"/>
                    <a:shade val="67500"/>
                    <a:satMod val="115000"/>
                  </a:schemeClr>
                </a:gs>
                <a:gs pos="100000">
                  <a:schemeClr val="bg1">
                    <a:lumMod val="75000"/>
                    <a:shade val="100000"/>
                    <a:satMod val="115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solidFill>
                  <a:prstClr val="white"/>
                </a:solidFill>
              </a:endParaRPr>
            </a:p>
          </p:txBody>
        </p:sp>
      </p:grpSp>
      <p:pic>
        <p:nvPicPr>
          <p:cNvPr id="14" name="Picture 1" descr="C:\Documents and Settings\GLADYS\Escritorio\calvario\INFORMACIÓN EQUIPO DE CÓMPUTO (ENTREGA-RECEPCIÓN)IPROVIPE\IJALVI\Logos\Logo instituto bienestar 2.png"/>
          <p:cNvPicPr>
            <a:picLocks noChangeAspect="1" noChangeArrowheads="1"/>
          </p:cNvPicPr>
          <p:nvPr/>
        </p:nvPicPr>
        <p:blipFill>
          <a:blip r:embed="rId2" cstate="print"/>
          <a:srcRect/>
          <a:stretch>
            <a:fillRect/>
          </a:stretch>
        </p:blipFill>
        <p:spPr bwMode="auto">
          <a:xfrm>
            <a:off x="-180528" y="-27384"/>
            <a:ext cx="2581330" cy="720080"/>
          </a:xfrm>
          <a:prstGeom prst="rect">
            <a:avLst/>
          </a:prstGeom>
          <a:noFill/>
        </p:spPr>
      </p:pic>
      <p:sp>
        <p:nvSpPr>
          <p:cNvPr id="16" name="15 CuadroTexto"/>
          <p:cNvSpPr txBox="1"/>
          <p:nvPr/>
        </p:nvSpPr>
        <p:spPr>
          <a:xfrm>
            <a:off x="323528" y="1628800"/>
            <a:ext cx="8496944" cy="738664"/>
          </a:xfrm>
          <a:prstGeom prst="rect">
            <a:avLst/>
          </a:prstGeom>
          <a:noFill/>
        </p:spPr>
        <p:txBody>
          <a:bodyPr wrap="square" rtlCol="0">
            <a:spAutoFit/>
          </a:bodyPr>
          <a:lstStyle/>
          <a:p>
            <a:pPr algn="just"/>
            <a:endParaRPr lang="es-MX" sz="2400" dirty="0" smtClean="0">
              <a:solidFill>
                <a:prstClr val="black"/>
              </a:solidFill>
            </a:endParaRPr>
          </a:p>
          <a:p>
            <a:endParaRPr lang="es-MX" dirty="0">
              <a:solidFill>
                <a:prstClr val="black"/>
              </a:solidFill>
            </a:endParaRPr>
          </a:p>
        </p:txBody>
      </p:sp>
      <p:sp>
        <p:nvSpPr>
          <p:cNvPr id="18" name="Rectangle 16"/>
          <p:cNvSpPr>
            <a:spLocks noChangeArrowheads="1"/>
          </p:cNvSpPr>
          <p:nvPr/>
        </p:nvSpPr>
        <p:spPr bwMode="auto">
          <a:xfrm>
            <a:off x="2051720" y="314836"/>
            <a:ext cx="7092280" cy="461481"/>
          </a:xfrm>
          <a:prstGeom prst="rect">
            <a:avLst/>
          </a:prstGeom>
          <a:noFill/>
          <a:ln w="9525">
            <a:noFill/>
            <a:miter lim="800000"/>
            <a:headEnd/>
            <a:tailEnd/>
          </a:ln>
        </p:spPr>
        <p:txBody>
          <a:bodyPr wrap="square" lIns="91258" tIns="45629" rIns="91258" bIns="45629">
            <a:spAutoFit/>
          </a:bodyPr>
          <a:lstStyle/>
          <a:p>
            <a:pPr algn="ctr"/>
            <a:r>
              <a:rPr lang="es-MX" sz="1200" dirty="0" smtClean="0">
                <a:solidFill>
                  <a:prstClr val="black">
                    <a:lumMod val="75000"/>
                    <a:lumOff val="25000"/>
                  </a:prstClr>
                </a:solidFill>
              </a:rPr>
              <a:t>      </a:t>
            </a:r>
            <a:r>
              <a:rPr lang="es-ES" sz="1200" b="1" dirty="0" smtClean="0">
                <a:solidFill>
                  <a:srgbClr val="0033CC"/>
                </a:solidFill>
              </a:rPr>
              <a:t> </a:t>
            </a:r>
            <a:endParaRPr lang="es-MX" dirty="0">
              <a:solidFill>
                <a:srgbClr val="4D4D4D"/>
              </a:solidFill>
            </a:endParaRPr>
          </a:p>
          <a:p>
            <a:endParaRPr lang="es-ES" sz="1200" dirty="0">
              <a:solidFill>
                <a:srgbClr val="4D4D4D"/>
              </a:solidFill>
            </a:endParaRPr>
          </a:p>
        </p:txBody>
      </p:sp>
      <p:sp>
        <p:nvSpPr>
          <p:cNvPr id="23" name="22 Rectángulo"/>
          <p:cNvSpPr/>
          <p:nvPr/>
        </p:nvSpPr>
        <p:spPr>
          <a:xfrm>
            <a:off x="179512" y="1484784"/>
            <a:ext cx="8712968" cy="4524315"/>
          </a:xfrm>
          <a:prstGeom prst="rect">
            <a:avLst/>
          </a:prstGeom>
        </p:spPr>
        <p:txBody>
          <a:bodyPr wrap="square">
            <a:spAutoFit/>
          </a:bodyPr>
          <a:lstStyle/>
          <a:p>
            <a:pPr algn="just"/>
            <a:r>
              <a:rPr lang="es-MX" dirty="0" smtClean="0">
                <a:solidFill>
                  <a:prstClr val="black"/>
                </a:solidFill>
              </a:rPr>
              <a:t>En el marco del evento que se realizó el 28 de junio de 2017 encabezado por la Secretaria de Desarrollo Agrario Territorial y Urbano y el Sr. Gobernador Constitucional del Estado de Jalisco, se firmó el Convenio de Colaboración entre la Comisión Nacional de Vivienda y este Instituto Jalisciense de la Vivienda.</a:t>
            </a:r>
          </a:p>
          <a:p>
            <a:pPr algn="just"/>
            <a:endParaRPr lang="es-MX" dirty="0" smtClean="0">
              <a:solidFill>
                <a:prstClr val="black"/>
              </a:solidFill>
            </a:endParaRPr>
          </a:p>
          <a:p>
            <a:pPr algn="just"/>
            <a:r>
              <a:rPr lang="es-MX" dirty="0" smtClean="0">
                <a:solidFill>
                  <a:prstClr val="black"/>
                </a:solidFill>
              </a:rPr>
              <a:t>De cuya formalización se podrán celebrar en lo sucesivo convenios específicos para realización de actividades conjuntas, así como, entrega de recursos  (subsidio) por parte de CONAVI en  el estado de Jalisco provenientes del Programa de Acceso al Financiamiento para Soluciones Habitacionales de acuerdo al Anexo I del Convenio de referencia.</a:t>
            </a:r>
          </a:p>
          <a:p>
            <a:pPr algn="just"/>
            <a:endParaRPr lang="es-MX" dirty="0" smtClean="0">
              <a:solidFill>
                <a:prstClr val="black"/>
              </a:solidFill>
            </a:endParaRPr>
          </a:p>
          <a:p>
            <a:pPr algn="just"/>
            <a:r>
              <a:rPr lang="es-MX" dirty="0" smtClean="0">
                <a:solidFill>
                  <a:prstClr val="black"/>
                </a:solidFill>
              </a:rPr>
              <a:t>Con ello, Jalisco accede al techo presupuestal indicado en el Anexo I del Convenio a razón de </a:t>
            </a:r>
            <a:r>
              <a:rPr lang="es-MX" b="1" dirty="0" smtClean="0">
                <a:solidFill>
                  <a:prstClr val="black"/>
                </a:solidFill>
              </a:rPr>
              <a:t>$667,710,957.34 </a:t>
            </a:r>
            <a:r>
              <a:rPr lang="es-MX" dirty="0" smtClean="0">
                <a:solidFill>
                  <a:prstClr val="black"/>
                </a:solidFill>
              </a:rPr>
              <a:t>para ejercer subsidios de Vivienda en nuestro Estado, a través de entidades ejecutoras “financieras” autorizadas por CONAVI con la participación de este Organismo Público Descentralizado como eje rector del programa.</a:t>
            </a:r>
          </a:p>
          <a:p>
            <a:pPr algn="just"/>
            <a:r>
              <a:rPr lang="es-MX" dirty="0" smtClean="0">
                <a:solidFill>
                  <a:prstClr val="black"/>
                </a:solidFill>
              </a:rPr>
              <a:t/>
            </a:r>
            <a:br>
              <a:rPr lang="es-MX" dirty="0" smtClean="0">
                <a:solidFill>
                  <a:prstClr val="black"/>
                </a:solidFill>
              </a:rPr>
            </a:br>
            <a:endParaRPr lang="es-MX" dirty="0">
              <a:solidFill>
                <a:prstClr val="black"/>
              </a:solidFill>
            </a:endParaRPr>
          </a:p>
        </p:txBody>
      </p:sp>
      <p:sp>
        <p:nvSpPr>
          <p:cNvPr id="25" name="24 CuadroTexto"/>
          <p:cNvSpPr txBox="1"/>
          <p:nvPr/>
        </p:nvSpPr>
        <p:spPr>
          <a:xfrm>
            <a:off x="2195736" y="260648"/>
            <a:ext cx="7092280" cy="553998"/>
          </a:xfrm>
          <a:prstGeom prst="rect">
            <a:avLst/>
          </a:prstGeom>
          <a:noFill/>
        </p:spPr>
        <p:txBody>
          <a:bodyPr wrap="square" rtlCol="0">
            <a:spAutoFit/>
          </a:bodyPr>
          <a:lstStyle/>
          <a:p>
            <a:pPr algn="ctr"/>
            <a:r>
              <a:rPr lang="es-MX" sz="1500" b="1" dirty="0" smtClean="0">
                <a:solidFill>
                  <a:prstClr val="black"/>
                </a:solidFill>
              </a:rPr>
              <a:t>Convenio de Colaboración entre la Comisión Nacional de Vivienda y este Instituto Jalisciense de la Vivienda.</a:t>
            </a:r>
            <a:endParaRPr lang="es-MX" sz="1500" b="1" dirty="0">
              <a:solidFill>
                <a:prstClr val="black"/>
              </a:solidFill>
            </a:endParaRPr>
          </a:p>
        </p:txBody>
      </p:sp>
    </p:spTree>
    <p:extLst>
      <p:ext uri="{BB962C8B-B14F-4D97-AF65-F5344CB8AC3E}">
        <p14:creationId xmlns="" xmlns:p14="http://schemas.microsoft.com/office/powerpoint/2010/main" val="97239365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11 Grupo"/>
          <p:cNvGrpSpPr/>
          <p:nvPr/>
        </p:nvGrpSpPr>
        <p:grpSpPr>
          <a:xfrm>
            <a:off x="1928862" y="928672"/>
            <a:ext cx="7215143" cy="285752"/>
            <a:chOff x="1928858" y="928670"/>
            <a:chExt cx="7215142" cy="285752"/>
          </a:xfrm>
        </p:grpSpPr>
        <p:sp>
          <p:nvSpPr>
            <p:cNvPr id="5" name="4 Rectángulo"/>
            <p:cNvSpPr/>
            <p:nvPr/>
          </p:nvSpPr>
          <p:spPr>
            <a:xfrm>
              <a:off x="1928858" y="928670"/>
              <a:ext cx="2285984" cy="285752"/>
            </a:xfrm>
            <a:prstGeom prst="rect">
              <a:avLst/>
            </a:prstGeom>
            <a:gradFill flip="none" rotWithShape="1">
              <a:gsLst>
                <a:gs pos="0">
                  <a:srgbClr val="C00000">
                    <a:shade val="30000"/>
                    <a:satMod val="115000"/>
                  </a:srgbClr>
                </a:gs>
                <a:gs pos="50000">
                  <a:srgbClr val="C00000">
                    <a:shade val="67500"/>
                    <a:satMod val="115000"/>
                  </a:srgbClr>
                </a:gs>
                <a:gs pos="100000">
                  <a:srgbClr val="C00000">
                    <a:shade val="100000"/>
                    <a:satMod val="115000"/>
                  </a:srgb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solidFill>
                  <a:prstClr val="white"/>
                </a:solidFill>
              </a:endParaRPr>
            </a:p>
          </p:txBody>
        </p:sp>
        <p:sp>
          <p:nvSpPr>
            <p:cNvPr id="6" name="5 Rectángulo"/>
            <p:cNvSpPr/>
            <p:nvPr/>
          </p:nvSpPr>
          <p:spPr>
            <a:xfrm>
              <a:off x="4143404" y="928670"/>
              <a:ext cx="928694" cy="285752"/>
            </a:xfrm>
            <a:prstGeom prst="rect">
              <a:avLst/>
            </a:prstGeom>
            <a:gradFill flip="none" rotWithShape="1">
              <a:gsLst>
                <a:gs pos="0">
                  <a:schemeClr val="bg1">
                    <a:lumMod val="50000"/>
                    <a:shade val="30000"/>
                    <a:satMod val="115000"/>
                  </a:schemeClr>
                </a:gs>
                <a:gs pos="50000">
                  <a:schemeClr val="bg1">
                    <a:lumMod val="50000"/>
                    <a:shade val="67500"/>
                    <a:satMod val="115000"/>
                  </a:schemeClr>
                </a:gs>
                <a:gs pos="100000">
                  <a:schemeClr val="bg1">
                    <a:lumMod val="50000"/>
                    <a:shade val="100000"/>
                    <a:satMod val="115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solidFill>
                  <a:prstClr val="white"/>
                </a:solidFill>
              </a:endParaRPr>
            </a:p>
          </p:txBody>
        </p:sp>
        <p:sp>
          <p:nvSpPr>
            <p:cNvPr id="7" name="6 Rectángulo"/>
            <p:cNvSpPr/>
            <p:nvPr/>
          </p:nvSpPr>
          <p:spPr>
            <a:xfrm>
              <a:off x="5072098" y="928670"/>
              <a:ext cx="714380" cy="285752"/>
            </a:xfrm>
            <a:prstGeom prst="rect">
              <a:avLst/>
            </a:prstGeom>
            <a:gradFill flip="none" rotWithShape="1">
              <a:gsLst>
                <a:gs pos="0">
                  <a:schemeClr val="bg1">
                    <a:lumMod val="75000"/>
                    <a:shade val="30000"/>
                    <a:satMod val="115000"/>
                  </a:schemeClr>
                </a:gs>
                <a:gs pos="50000">
                  <a:schemeClr val="bg1">
                    <a:lumMod val="75000"/>
                    <a:shade val="67500"/>
                    <a:satMod val="115000"/>
                  </a:schemeClr>
                </a:gs>
                <a:gs pos="100000">
                  <a:schemeClr val="bg1">
                    <a:lumMod val="75000"/>
                    <a:shade val="100000"/>
                    <a:satMod val="115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solidFill>
                  <a:prstClr val="white"/>
                </a:solidFill>
              </a:endParaRPr>
            </a:p>
          </p:txBody>
        </p:sp>
        <p:sp>
          <p:nvSpPr>
            <p:cNvPr id="8" name="7 Rectángulo"/>
            <p:cNvSpPr/>
            <p:nvPr/>
          </p:nvSpPr>
          <p:spPr>
            <a:xfrm>
              <a:off x="5786478" y="928670"/>
              <a:ext cx="3357522" cy="71438"/>
            </a:xfrm>
            <a:prstGeom prst="rect">
              <a:avLst/>
            </a:prstGeom>
            <a:gradFill flip="none" rotWithShape="1">
              <a:gsLst>
                <a:gs pos="0">
                  <a:schemeClr val="bg1">
                    <a:lumMod val="75000"/>
                    <a:shade val="30000"/>
                    <a:satMod val="115000"/>
                  </a:schemeClr>
                </a:gs>
                <a:gs pos="50000">
                  <a:schemeClr val="bg1">
                    <a:lumMod val="75000"/>
                    <a:shade val="67500"/>
                    <a:satMod val="115000"/>
                  </a:schemeClr>
                </a:gs>
                <a:gs pos="100000">
                  <a:schemeClr val="bg1">
                    <a:lumMod val="75000"/>
                    <a:shade val="100000"/>
                    <a:satMod val="115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solidFill>
                  <a:prstClr val="white"/>
                </a:solidFill>
              </a:endParaRPr>
            </a:p>
          </p:txBody>
        </p:sp>
      </p:grpSp>
      <p:grpSp>
        <p:nvGrpSpPr>
          <p:cNvPr id="3" name="15 Grupo"/>
          <p:cNvGrpSpPr/>
          <p:nvPr/>
        </p:nvGrpSpPr>
        <p:grpSpPr>
          <a:xfrm flipH="1">
            <a:off x="0" y="6715124"/>
            <a:ext cx="9144000" cy="142876"/>
            <a:chOff x="1928858" y="928670"/>
            <a:chExt cx="7215142" cy="285752"/>
          </a:xfrm>
        </p:grpSpPr>
        <p:sp>
          <p:nvSpPr>
            <p:cNvPr id="10" name="9 Rectángulo"/>
            <p:cNvSpPr/>
            <p:nvPr/>
          </p:nvSpPr>
          <p:spPr>
            <a:xfrm>
              <a:off x="1928858" y="928670"/>
              <a:ext cx="2285984" cy="285752"/>
            </a:xfrm>
            <a:prstGeom prst="rect">
              <a:avLst/>
            </a:prstGeom>
            <a:gradFill flip="none" rotWithShape="1">
              <a:gsLst>
                <a:gs pos="0">
                  <a:srgbClr val="C00000">
                    <a:shade val="30000"/>
                    <a:satMod val="115000"/>
                  </a:srgbClr>
                </a:gs>
                <a:gs pos="50000">
                  <a:srgbClr val="C00000">
                    <a:shade val="67500"/>
                    <a:satMod val="115000"/>
                  </a:srgbClr>
                </a:gs>
                <a:gs pos="100000">
                  <a:srgbClr val="C00000">
                    <a:shade val="100000"/>
                    <a:satMod val="115000"/>
                  </a:srgb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solidFill>
                  <a:prstClr val="white"/>
                </a:solidFill>
              </a:endParaRPr>
            </a:p>
          </p:txBody>
        </p:sp>
        <p:sp>
          <p:nvSpPr>
            <p:cNvPr id="11" name="10 Rectángulo"/>
            <p:cNvSpPr/>
            <p:nvPr/>
          </p:nvSpPr>
          <p:spPr>
            <a:xfrm>
              <a:off x="4143404" y="928670"/>
              <a:ext cx="928694" cy="285752"/>
            </a:xfrm>
            <a:prstGeom prst="rect">
              <a:avLst/>
            </a:prstGeom>
            <a:gradFill flip="none" rotWithShape="1">
              <a:gsLst>
                <a:gs pos="0">
                  <a:schemeClr val="bg1">
                    <a:lumMod val="50000"/>
                    <a:shade val="30000"/>
                    <a:satMod val="115000"/>
                  </a:schemeClr>
                </a:gs>
                <a:gs pos="50000">
                  <a:schemeClr val="bg1">
                    <a:lumMod val="50000"/>
                    <a:shade val="67500"/>
                    <a:satMod val="115000"/>
                  </a:schemeClr>
                </a:gs>
                <a:gs pos="100000">
                  <a:schemeClr val="bg1">
                    <a:lumMod val="50000"/>
                    <a:shade val="100000"/>
                    <a:satMod val="115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solidFill>
                  <a:prstClr val="white"/>
                </a:solidFill>
              </a:endParaRPr>
            </a:p>
          </p:txBody>
        </p:sp>
        <p:sp>
          <p:nvSpPr>
            <p:cNvPr id="12" name="11 Rectángulo"/>
            <p:cNvSpPr/>
            <p:nvPr/>
          </p:nvSpPr>
          <p:spPr>
            <a:xfrm>
              <a:off x="5072098" y="928670"/>
              <a:ext cx="714380" cy="285752"/>
            </a:xfrm>
            <a:prstGeom prst="rect">
              <a:avLst/>
            </a:prstGeom>
            <a:gradFill flip="none" rotWithShape="1">
              <a:gsLst>
                <a:gs pos="0">
                  <a:schemeClr val="bg1">
                    <a:lumMod val="75000"/>
                    <a:shade val="30000"/>
                    <a:satMod val="115000"/>
                  </a:schemeClr>
                </a:gs>
                <a:gs pos="50000">
                  <a:schemeClr val="bg1">
                    <a:lumMod val="75000"/>
                    <a:shade val="67500"/>
                    <a:satMod val="115000"/>
                  </a:schemeClr>
                </a:gs>
                <a:gs pos="100000">
                  <a:schemeClr val="bg1">
                    <a:lumMod val="75000"/>
                    <a:shade val="100000"/>
                    <a:satMod val="115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solidFill>
                  <a:prstClr val="white"/>
                </a:solidFill>
              </a:endParaRPr>
            </a:p>
          </p:txBody>
        </p:sp>
        <p:sp>
          <p:nvSpPr>
            <p:cNvPr id="13" name="12 Rectángulo"/>
            <p:cNvSpPr/>
            <p:nvPr/>
          </p:nvSpPr>
          <p:spPr>
            <a:xfrm>
              <a:off x="5786478" y="928670"/>
              <a:ext cx="3357522" cy="71438"/>
            </a:xfrm>
            <a:prstGeom prst="rect">
              <a:avLst/>
            </a:prstGeom>
            <a:gradFill flip="none" rotWithShape="1">
              <a:gsLst>
                <a:gs pos="0">
                  <a:schemeClr val="bg1">
                    <a:lumMod val="75000"/>
                    <a:shade val="30000"/>
                    <a:satMod val="115000"/>
                  </a:schemeClr>
                </a:gs>
                <a:gs pos="50000">
                  <a:schemeClr val="bg1">
                    <a:lumMod val="75000"/>
                    <a:shade val="67500"/>
                    <a:satMod val="115000"/>
                  </a:schemeClr>
                </a:gs>
                <a:gs pos="100000">
                  <a:schemeClr val="bg1">
                    <a:lumMod val="75000"/>
                    <a:shade val="100000"/>
                    <a:satMod val="115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solidFill>
                  <a:prstClr val="white"/>
                </a:solidFill>
              </a:endParaRPr>
            </a:p>
          </p:txBody>
        </p:sp>
      </p:grpSp>
      <p:pic>
        <p:nvPicPr>
          <p:cNvPr id="14" name="Picture 1" descr="C:\Documents and Settings\GLADYS\Escritorio\calvario\INFORMACIÓN EQUIPO DE CÓMPUTO (ENTREGA-RECEPCIÓN)IPROVIPE\IJALVI\Logos\Logo instituto bienestar 2.png"/>
          <p:cNvPicPr>
            <a:picLocks noChangeAspect="1" noChangeArrowheads="1"/>
          </p:cNvPicPr>
          <p:nvPr/>
        </p:nvPicPr>
        <p:blipFill>
          <a:blip r:embed="rId2" cstate="print"/>
          <a:srcRect/>
          <a:stretch>
            <a:fillRect/>
          </a:stretch>
        </p:blipFill>
        <p:spPr bwMode="auto">
          <a:xfrm>
            <a:off x="-180528" y="-27384"/>
            <a:ext cx="2581330" cy="720080"/>
          </a:xfrm>
          <a:prstGeom prst="rect">
            <a:avLst/>
          </a:prstGeom>
          <a:noFill/>
        </p:spPr>
      </p:pic>
      <p:sp>
        <p:nvSpPr>
          <p:cNvPr id="16" name="15 CuadroTexto"/>
          <p:cNvSpPr txBox="1"/>
          <p:nvPr/>
        </p:nvSpPr>
        <p:spPr>
          <a:xfrm>
            <a:off x="323528" y="1628800"/>
            <a:ext cx="8496944" cy="738664"/>
          </a:xfrm>
          <a:prstGeom prst="rect">
            <a:avLst/>
          </a:prstGeom>
          <a:noFill/>
        </p:spPr>
        <p:txBody>
          <a:bodyPr wrap="square" rtlCol="0">
            <a:spAutoFit/>
          </a:bodyPr>
          <a:lstStyle/>
          <a:p>
            <a:pPr algn="just"/>
            <a:endParaRPr lang="es-MX" sz="2400" dirty="0" smtClean="0">
              <a:solidFill>
                <a:prstClr val="black"/>
              </a:solidFill>
            </a:endParaRPr>
          </a:p>
          <a:p>
            <a:endParaRPr lang="es-MX" dirty="0">
              <a:solidFill>
                <a:prstClr val="black"/>
              </a:solidFill>
            </a:endParaRPr>
          </a:p>
        </p:txBody>
      </p:sp>
      <p:sp>
        <p:nvSpPr>
          <p:cNvPr id="18" name="Rectangle 16"/>
          <p:cNvSpPr>
            <a:spLocks noChangeArrowheads="1"/>
          </p:cNvSpPr>
          <p:nvPr/>
        </p:nvSpPr>
        <p:spPr bwMode="auto">
          <a:xfrm>
            <a:off x="2051720" y="314836"/>
            <a:ext cx="7092280" cy="461481"/>
          </a:xfrm>
          <a:prstGeom prst="rect">
            <a:avLst/>
          </a:prstGeom>
          <a:noFill/>
          <a:ln w="9525">
            <a:noFill/>
            <a:miter lim="800000"/>
            <a:headEnd/>
            <a:tailEnd/>
          </a:ln>
        </p:spPr>
        <p:txBody>
          <a:bodyPr wrap="square" lIns="91258" tIns="45629" rIns="91258" bIns="45629">
            <a:spAutoFit/>
          </a:bodyPr>
          <a:lstStyle/>
          <a:p>
            <a:pPr algn="ctr"/>
            <a:r>
              <a:rPr lang="es-MX" sz="1200" dirty="0" smtClean="0">
                <a:solidFill>
                  <a:prstClr val="black">
                    <a:lumMod val="75000"/>
                    <a:lumOff val="25000"/>
                  </a:prstClr>
                </a:solidFill>
              </a:rPr>
              <a:t>      </a:t>
            </a:r>
            <a:r>
              <a:rPr lang="es-ES" sz="1200" b="1" dirty="0" smtClean="0">
                <a:solidFill>
                  <a:srgbClr val="0033CC"/>
                </a:solidFill>
              </a:rPr>
              <a:t> </a:t>
            </a:r>
            <a:endParaRPr lang="es-MX" dirty="0">
              <a:solidFill>
                <a:srgbClr val="4D4D4D"/>
              </a:solidFill>
            </a:endParaRPr>
          </a:p>
          <a:p>
            <a:endParaRPr lang="es-ES" sz="1200" dirty="0">
              <a:solidFill>
                <a:srgbClr val="4D4D4D"/>
              </a:solidFill>
            </a:endParaRPr>
          </a:p>
        </p:txBody>
      </p:sp>
      <p:sp>
        <p:nvSpPr>
          <p:cNvPr id="20" name="19 CuadroTexto"/>
          <p:cNvSpPr txBox="1"/>
          <p:nvPr/>
        </p:nvSpPr>
        <p:spPr>
          <a:xfrm>
            <a:off x="2195736" y="260648"/>
            <a:ext cx="7092280" cy="553998"/>
          </a:xfrm>
          <a:prstGeom prst="rect">
            <a:avLst/>
          </a:prstGeom>
          <a:noFill/>
        </p:spPr>
        <p:txBody>
          <a:bodyPr wrap="square" rtlCol="0">
            <a:spAutoFit/>
          </a:bodyPr>
          <a:lstStyle/>
          <a:p>
            <a:pPr algn="ctr"/>
            <a:r>
              <a:rPr lang="es-MX" sz="1500" b="1" dirty="0" smtClean="0">
                <a:solidFill>
                  <a:prstClr val="black"/>
                </a:solidFill>
              </a:rPr>
              <a:t>Convenio de Colaboración entre la Comisión Nacional de Vivienda y el Instituto Jalisciense de la Vivienda.</a:t>
            </a:r>
            <a:endParaRPr lang="es-MX" sz="1500" b="1" dirty="0">
              <a:solidFill>
                <a:prstClr val="black"/>
              </a:solidFill>
            </a:endParaRPr>
          </a:p>
        </p:txBody>
      </p:sp>
      <p:graphicFrame>
        <p:nvGraphicFramePr>
          <p:cNvPr id="17" name="16 Tabla"/>
          <p:cNvGraphicFramePr>
            <a:graphicFrameLocks noGrp="1"/>
          </p:cNvGraphicFramePr>
          <p:nvPr/>
        </p:nvGraphicFramePr>
        <p:xfrm>
          <a:off x="4211960" y="2060850"/>
          <a:ext cx="4932040" cy="1814523"/>
        </p:xfrm>
        <a:graphic>
          <a:graphicData uri="http://schemas.openxmlformats.org/drawingml/2006/table">
            <a:tbl>
              <a:tblPr/>
              <a:tblGrid>
                <a:gridCol w="3168352"/>
                <a:gridCol w="1763688"/>
              </a:tblGrid>
              <a:tr h="1161295">
                <a:tc gridSpan="2">
                  <a:txBody>
                    <a:bodyPr/>
                    <a:lstStyle/>
                    <a:p>
                      <a:pPr algn="ctr">
                        <a:lnSpc>
                          <a:spcPct val="107000"/>
                        </a:lnSpc>
                        <a:spcAft>
                          <a:spcPts val="800"/>
                        </a:spcAft>
                      </a:pPr>
                      <a:endParaRPr lang="es-MX" sz="1400" dirty="0">
                        <a:latin typeface="Calibri"/>
                        <a:ea typeface="Calibri"/>
                        <a:cs typeface="Times New Roman"/>
                      </a:endParaRPr>
                    </a:p>
                    <a:p>
                      <a:pPr algn="ctr">
                        <a:lnSpc>
                          <a:spcPct val="107000"/>
                        </a:lnSpc>
                        <a:spcAft>
                          <a:spcPts val="800"/>
                        </a:spcAft>
                      </a:pPr>
                      <a:r>
                        <a:rPr lang="es-ES" sz="1400" b="1" dirty="0">
                          <a:latin typeface="Arial Black"/>
                          <a:ea typeface="Calibri"/>
                          <a:cs typeface="Arial-BoldMT"/>
                        </a:rPr>
                        <a:t>PROGRAMA DE ACCESO AL FINANCIAMIENTO PARA SOLUCIONES HABITACIONALES, PARA EL EJERCICIO FISCAL 2017.</a:t>
                      </a:r>
                      <a:endParaRPr lang="es-MX" sz="1400" dirty="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s-MX"/>
                    </a:p>
                  </a:txBody>
                  <a:tcPr/>
                </a:tc>
              </a:tr>
              <a:tr h="653228">
                <a:tc>
                  <a:txBody>
                    <a:bodyPr/>
                    <a:lstStyle/>
                    <a:p>
                      <a:pPr algn="ctr">
                        <a:lnSpc>
                          <a:spcPct val="107000"/>
                        </a:lnSpc>
                        <a:spcAft>
                          <a:spcPts val="800"/>
                        </a:spcAft>
                      </a:pPr>
                      <a:endParaRPr lang="es-MX" sz="1400" dirty="0">
                        <a:latin typeface="Calibri"/>
                        <a:ea typeface="Calibri"/>
                        <a:cs typeface="Times New Roman"/>
                      </a:endParaRPr>
                    </a:p>
                    <a:p>
                      <a:pPr algn="ctr">
                        <a:lnSpc>
                          <a:spcPct val="107000"/>
                        </a:lnSpc>
                        <a:spcAft>
                          <a:spcPts val="800"/>
                        </a:spcAft>
                      </a:pPr>
                      <a:r>
                        <a:rPr lang="es-MX" sz="1400" b="1" dirty="0">
                          <a:latin typeface="Arial"/>
                          <a:ea typeface="Calibri"/>
                          <a:cs typeface="Times New Roman"/>
                        </a:rPr>
                        <a:t>TOTAL</a:t>
                      </a:r>
                      <a:endParaRPr lang="es-MX" sz="1400" dirty="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endParaRPr lang="es-MX" sz="1400" dirty="0">
                        <a:latin typeface="Calibri"/>
                        <a:ea typeface="Calibri"/>
                        <a:cs typeface="Times New Roman"/>
                      </a:endParaRPr>
                    </a:p>
                    <a:p>
                      <a:pPr algn="ctr">
                        <a:lnSpc>
                          <a:spcPct val="107000"/>
                        </a:lnSpc>
                        <a:spcAft>
                          <a:spcPts val="800"/>
                        </a:spcAft>
                      </a:pPr>
                      <a:r>
                        <a:rPr lang="es-MX" sz="1400" b="1" dirty="0" smtClean="0">
                          <a:latin typeface="Arial"/>
                          <a:ea typeface="Calibri"/>
                          <a:cs typeface="Times New Roman"/>
                        </a:rPr>
                        <a:t>$667,710,957.34</a:t>
                      </a:r>
                      <a:endParaRPr lang="es-MX" sz="1400" dirty="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pic>
        <p:nvPicPr>
          <p:cNvPr id="561153" name="Picture 1" descr="C:\Users\Oscar Alvarado\Downloads\2017-06-28-PHOTO-00005071.jpg"/>
          <p:cNvPicPr>
            <a:picLocks noChangeAspect="1" noChangeArrowheads="1"/>
          </p:cNvPicPr>
          <p:nvPr/>
        </p:nvPicPr>
        <p:blipFill>
          <a:blip r:embed="rId3" cstate="print"/>
          <a:srcRect/>
          <a:stretch>
            <a:fillRect/>
          </a:stretch>
        </p:blipFill>
        <p:spPr bwMode="auto">
          <a:xfrm>
            <a:off x="35496" y="1988840"/>
            <a:ext cx="4032448" cy="4263829"/>
          </a:xfrm>
          <a:prstGeom prst="rect">
            <a:avLst/>
          </a:prstGeom>
          <a:noFill/>
        </p:spPr>
      </p:pic>
    </p:spTree>
    <p:extLst>
      <p:ext uri="{BB962C8B-B14F-4D97-AF65-F5344CB8AC3E}">
        <p14:creationId xmlns="" xmlns:p14="http://schemas.microsoft.com/office/powerpoint/2010/main" val="150761225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p:nvPr/>
        </p:nvSpPr>
        <p:spPr>
          <a:xfrm>
            <a:off x="0" y="335656"/>
            <a:ext cx="2285984" cy="285752"/>
          </a:xfrm>
          <a:prstGeom prst="rect">
            <a:avLst/>
          </a:prstGeom>
          <a:gradFill flip="none" rotWithShape="1">
            <a:gsLst>
              <a:gs pos="0">
                <a:srgbClr val="C00000">
                  <a:shade val="30000"/>
                  <a:satMod val="115000"/>
                </a:srgbClr>
              </a:gs>
              <a:gs pos="50000">
                <a:srgbClr val="C00000">
                  <a:shade val="67500"/>
                  <a:satMod val="115000"/>
                </a:srgbClr>
              </a:gs>
              <a:gs pos="100000">
                <a:srgbClr val="C00000">
                  <a:shade val="100000"/>
                  <a:satMod val="115000"/>
                </a:srgb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
        <p:nvSpPr>
          <p:cNvPr id="5" name="4 Rectángulo"/>
          <p:cNvSpPr/>
          <p:nvPr/>
        </p:nvSpPr>
        <p:spPr>
          <a:xfrm>
            <a:off x="2214550" y="335656"/>
            <a:ext cx="928695" cy="285752"/>
          </a:xfrm>
          <a:prstGeom prst="rect">
            <a:avLst/>
          </a:prstGeom>
          <a:gradFill flip="none" rotWithShape="1">
            <a:gsLst>
              <a:gs pos="0">
                <a:schemeClr val="bg1">
                  <a:lumMod val="50000"/>
                  <a:shade val="30000"/>
                  <a:satMod val="115000"/>
                </a:schemeClr>
              </a:gs>
              <a:gs pos="50000">
                <a:schemeClr val="bg1">
                  <a:lumMod val="50000"/>
                  <a:shade val="67500"/>
                  <a:satMod val="115000"/>
                </a:schemeClr>
              </a:gs>
              <a:gs pos="100000">
                <a:schemeClr val="bg1">
                  <a:lumMod val="50000"/>
                  <a:shade val="100000"/>
                  <a:satMod val="115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
        <p:nvSpPr>
          <p:cNvPr id="6" name="5 Rectángulo"/>
          <p:cNvSpPr/>
          <p:nvPr/>
        </p:nvSpPr>
        <p:spPr>
          <a:xfrm>
            <a:off x="3143243" y="335656"/>
            <a:ext cx="714380" cy="285752"/>
          </a:xfrm>
          <a:prstGeom prst="rect">
            <a:avLst/>
          </a:prstGeom>
          <a:gradFill flip="none" rotWithShape="1">
            <a:gsLst>
              <a:gs pos="0">
                <a:schemeClr val="bg1">
                  <a:lumMod val="75000"/>
                  <a:shade val="30000"/>
                  <a:satMod val="115000"/>
                </a:schemeClr>
              </a:gs>
              <a:gs pos="50000">
                <a:schemeClr val="bg1">
                  <a:lumMod val="75000"/>
                  <a:shade val="67500"/>
                  <a:satMod val="115000"/>
                </a:schemeClr>
              </a:gs>
              <a:gs pos="100000">
                <a:schemeClr val="bg1">
                  <a:lumMod val="75000"/>
                  <a:shade val="100000"/>
                  <a:satMod val="115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
        <p:nvSpPr>
          <p:cNvPr id="7" name="6 Rectángulo"/>
          <p:cNvSpPr/>
          <p:nvPr/>
        </p:nvSpPr>
        <p:spPr>
          <a:xfrm>
            <a:off x="3857623" y="335656"/>
            <a:ext cx="5286380" cy="71438"/>
          </a:xfrm>
          <a:prstGeom prst="rect">
            <a:avLst/>
          </a:prstGeom>
          <a:gradFill flip="none" rotWithShape="1">
            <a:gsLst>
              <a:gs pos="0">
                <a:schemeClr val="bg1">
                  <a:lumMod val="75000"/>
                  <a:shade val="30000"/>
                  <a:satMod val="115000"/>
                </a:schemeClr>
              </a:gs>
              <a:gs pos="50000">
                <a:schemeClr val="bg1">
                  <a:lumMod val="75000"/>
                  <a:shade val="67500"/>
                  <a:satMod val="115000"/>
                </a:schemeClr>
              </a:gs>
              <a:gs pos="100000">
                <a:schemeClr val="bg1">
                  <a:lumMod val="75000"/>
                  <a:shade val="100000"/>
                  <a:satMod val="115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
        <p:nvSpPr>
          <p:cNvPr id="9" name="8 Rectángulo"/>
          <p:cNvSpPr/>
          <p:nvPr/>
        </p:nvSpPr>
        <p:spPr>
          <a:xfrm>
            <a:off x="-612576" y="3246656"/>
            <a:ext cx="10225136" cy="569387"/>
          </a:xfrm>
          <a:prstGeom prst="rect">
            <a:avLst/>
          </a:prstGeom>
        </p:spPr>
        <p:txBody>
          <a:bodyPr wrap="square">
            <a:spAutoFit/>
          </a:bodyPr>
          <a:lstStyle/>
          <a:p>
            <a:pPr algn="ctr"/>
            <a:r>
              <a:rPr lang="es-ES" sz="3100" b="1" dirty="0" smtClean="0">
                <a:solidFill>
                  <a:schemeClr val="tx1">
                    <a:lumMod val="75000"/>
                    <a:lumOff val="25000"/>
                  </a:schemeClr>
                </a:solidFill>
              </a:rPr>
              <a:t>AUTOPRODUCCIÓN DE </a:t>
            </a:r>
            <a:r>
              <a:rPr lang="es-ES" sz="3100" b="1" dirty="0" smtClean="0">
                <a:solidFill>
                  <a:schemeClr val="tx1">
                    <a:lumMod val="75000"/>
                    <a:lumOff val="25000"/>
                  </a:schemeClr>
                </a:solidFill>
              </a:rPr>
              <a:t>VIVIENDA</a:t>
            </a:r>
          </a:p>
        </p:txBody>
      </p:sp>
      <p:grpSp>
        <p:nvGrpSpPr>
          <p:cNvPr id="2" name="15 Grupo"/>
          <p:cNvGrpSpPr/>
          <p:nvPr/>
        </p:nvGrpSpPr>
        <p:grpSpPr>
          <a:xfrm flipH="1">
            <a:off x="0" y="6525345"/>
            <a:ext cx="9144000" cy="332680"/>
            <a:chOff x="1928858" y="928670"/>
            <a:chExt cx="7215142" cy="285752"/>
          </a:xfrm>
        </p:grpSpPr>
        <p:sp>
          <p:nvSpPr>
            <p:cNvPr id="17" name="16 Rectángulo"/>
            <p:cNvSpPr/>
            <p:nvPr/>
          </p:nvSpPr>
          <p:spPr>
            <a:xfrm>
              <a:off x="1928858" y="928670"/>
              <a:ext cx="2285984" cy="285752"/>
            </a:xfrm>
            <a:prstGeom prst="rect">
              <a:avLst/>
            </a:prstGeom>
            <a:gradFill flip="none" rotWithShape="1">
              <a:gsLst>
                <a:gs pos="0">
                  <a:srgbClr val="C00000">
                    <a:shade val="30000"/>
                    <a:satMod val="115000"/>
                  </a:srgbClr>
                </a:gs>
                <a:gs pos="50000">
                  <a:srgbClr val="C00000">
                    <a:shade val="67500"/>
                    <a:satMod val="115000"/>
                  </a:srgbClr>
                </a:gs>
                <a:gs pos="100000">
                  <a:srgbClr val="C00000">
                    <a:shade val="100000"/>
                    <a:satMod val="115000"/>
                  </a:srgb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
          <p:nvSpPr>
            <p:cNvPr id="18" name="17 Rectángulo"/>
            <p:cNvSpPr/>
            <p:nvPr/>
          </p:nvSpPr>
          <p:spPr>
            <a:xfrm>
              <a:off x="4143404" y="928670"/>
              <a:ext cx="928694" cy="285752"/>
            </a:xfrm>
            <a:prstGeom prst="rect">
              <a:avLst/>
            </a:prstGeom>
            <a:gradFill flip="none" rotWithShape="1">
              <a:gsLst>
                <a:gs pos="0">
                  <a:schemeClr val="bg1">
                    <a:lumMod val="50000"/>
                    <a:shade val="30000"/>
                    <a:satMod val="115000"/>
                  </a:schemeClr>
                </a:gs>
                <a:gs pos="50000">
                  <a:schemeClr val="bg1">
                    <a:lumMod val="50000"/>
                    <a:shade val="67500"/>
                    <a:satMod val="115000"/>
                  </a:schemeClr>
                </a:gs>
                <a:gs pos="100000">
                  <a:schemeClr val="bg1">
                    <a:lumMod val="50000"/>
                    <a:shade val="100000"/>
                    <a:satMod val="115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
          <p:nvSpPr>
            <p:cNvPr id="19" name="18 Rectángulo"/>
            <p:cNvSpPr/>
            <p:nvPr/>
          </p:nvSpPr>
          <p:spPr>
            <a:xfrm>
              <a:off x="5072098" y="928670"/>
              <a:ext cx="714380" cy="285752"/>
            </a:xfrm>
            <a:prstGeom prst="rect">
              <a:avLst/>
            </a:prstGeom>
            <a:gradFill flip="none" rotWithShape="1">
              <a:gsLst>
                <a:gs pos="0">
                  <a:schemeClr val="bg1">
                    <a:lumMod val="75000"/>
                    <a:shade val="30000"/>
                    <a:satMod val="115000"/>
                  </a:schemeClr>
                </a:gs>
                <a:gs pos="50000">
                  <a:schemeClr val="bg1">
                    <a:lumMod val="75000"/>
                    <a:shade val="67500"/>
                    <a:satMod val="115000"/>
                  </a:schemeClr>
                </a:gs>
                <a:gs pos="100000">
                  <a:schemeClr val="bg1">
                    <a:lumMod val="75000"/>
                    <a:shade val="100000"/>
                    <a:satMod val="115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
          <p:nvSpPr>
            <p:cNvPr id="20" name="19 Rectángulo"/>
            <p:cNvSpPr/>
            <p:nvPr/>
          </p:nvSpPr>
          <p:spPr>
            <a:xfrm>
              <a:off x="5786478" y="928670"/>
              <a:ext cx="3357522" cy="71438"/>
            </a:xfrm>
            <a:prstGeom prst="rect">
              <a:avLst/>
            </a:prstGeom>
            <a:gradFill flip="none" rotWithShape="1">
              <a:gsLst>
                <a:gs pos="0">
                  <a:schemeClr val="bg1">
                    <a:lumMod val="75000"/>
                    <a:shade val="30000"/>
                    <a:satMod val="115000"/>
                  </a:schemeClr>
                </a:gs>
                <a:gs pos="50000">
                  <a:schemeClr val="bg1">
                    <a:lumMod val="75000"/>
                    <a:shade val="67500"/>
                    <a:satMod val="115000"/>
                  </a:schemeClr>
                </a:gs>
                <a:gs pos="100000">
                  <a:schemeClr val="bg1">
                    <a:lumMod val="75000"/>
                    <a:shade val="100000"/>
                    <a:satMod val="115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grpSp>
      <p:pic>
        <p:nvPicPr>
          <p:cNvPr id="14" name="Picture 1" descr="C:\Documents and Settings\GLADYS\Escritorio\calvario\INFORMACIÓN EQUIPO DE CÓMPUTO (ENTREGA-RECEPCIÓN)IPROVIPE\IJALVI\Logos\Logo instituto bienestar 2.png"/>
          <p:cNvPicPr>
            <a:picLocks noChangeAspect="1" noChangeArrowheads="1"/>
          </p:cNvPicPr>
          <p:nvPr/>
        </p:nvPicPr>
        <p:blipFill>
          <a:blip r:embed="rId2" cstate="print"/>
          <a:srcRect/>
          <a:stretch>
            <a:fillRect/>
          </a:stretch>
        </p:blipFill>
        <p:spPr bwMode="auto">
          <a:xfrm>
            <a:off x="1619672" y="1268760"/>
            <a:ext cx="5937056" cy="1656183"/>
          </a:xfrm>
          <a:prstGeom prst="rect">
            <a:avLst/>
          </a:prstGeom>
          <a:noFill/>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11 Grupo"/>
          <p:cNvGrpSpPr/>
          <p:nvPr/>
        </p:nvGrpSpPr>
        <p:grpSpPr>
          <a:xfrm>
            <a:off x="1928862" y="692696"/>
            <a:ext cx="7215143" cy="285752"/>
            <a:chOff x="1928858" y="928670"/>
            <a:chExt cx="7215142" cy="285752"/>
          </a:xfrm>
        </p:grpSpPr>
        <p:sp>
          <p:nvSpPr>
            <p:cNvPr id="4" name="3 Rectángulo"/>
            <p:cNvSpPr/>
            <p:nvPr/>
          </p:nvSpPr>
          <p:spPr>
            <a:xfrm>
              <a:off x="1928858" y="928670"/>
              <a:ext cx="2285984" cy="285752"/>
            </a:xfrm>
            <a:prstGeom prst="rect">
              <a:avLst/>
            </a:prstGeom>
            <a:gradFill flip="none" rotWithShape="1">
              <a:gsLst>
                <a:gs pos="0">
                  <a:srgbClr val="C00000">
                    <a:shade val="30000"/>
                    <a:satMod val="115000"/>
                  </a:srgbClr>
                </a:gs>
                <a:gs pos="50000">
                  <a:srgbClr val="C00000">
                    <a:shade val="67500"/>
                    <a:satMod val="115000"/>
                  </a:srgbClr>
                </a:gs>
                <a:gs pos="100000">
                  <a:srgbClr val="C00000">
                    <a:shade val="100000"/>
                    <a:satMod val="115000"/>
                  </a:srgb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
          <p:nvSpPr>
            <p:cNvPr id="5" name="4 Rectángulo"/>
            <p:cNvSpPr/>
            <p:nvPr/>
          </p:nvSpPr>
          <p:spPr>
            <a:xfrm>
              <a:off x="4143404" y="928670"/>
              <a:ext cx="928694" cy="285752"/>
            </a:xfrm>
            <a:prstGeom prst="rect">
              <a:avLst/>
            </a:prstGeom>
            <a:gradFill flip="none" rotWithShape="1">
              <a:gsLst>
                <a:gs pos="0">
                  <a:schemeClr val="bg1">
                    <a:lumMod val="50000"/>
                    <a:shade val="30000"/>
                    <a:satMod val="115000"/>
                  </a:schemeClr>
                </a:gs>
                <a:gs pos="50000">
                  <a:schemeClr val="bg1">
                    <a:lumMod val="50000"/>
                    <a:shade val="67500"/>
                    <a:satMod val="115000"/>
                  </a:schemeClr>
                </a:gs>
                <a:gs pos="100000">
                  <a:schemeClr val="bg1">
                    <a:lumMod val="50000"/>
                    <a:shade val="100000"/>
                    <a:satMod val="115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
          <p:nvSpPr>
            <p:cNvPr id="6" name="5 Rectángulo"/>
            <p:cNvSpPr/>
            <p:nvPr/>
          </p:nvSpPr>
          <p:spPr>
            <a:xfrm>
              <a:off x="5072098" y="928670"/>
              <a:ext cx="714380" cy="285752"/>
            </a:xfrm>
            <a:prstGeom prst="rect">
              <a:avLst/>
            </a:prstGeom>
            <a:gradFill flip="none" rotWithShape="1">
              <a:gsLst>
                <a:gs pos="0">
                  <a:schemeClr val="bg1">
                    <a:lumMod val="75000"/>
                    <a:shade val="30000"/>
                    <a:satMod val="115000"/>
                  </a:schemeClr>
                </a:gs>
                <a:gs pos="50000">
                  <a:schemeClr val="bg1">
                    <a:lumMod val="75000"/>
                    <a:shade val="67500"/>
                    <a:satMod val="115000"/>
                  </a:schemeClr>
                </a:gs>
                <a:gs pos="100000">
                  <a:schemeClr val="bg1">
                    <a:lumMod val="75000"/>
                    <a:shade val="100000"/>
                    <a:satMod val="115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
          <p:nvSpPr>
            <p:cNvPr id="7" name="6 Rectángulo"/>
            <p:cNvSpPr/>
            <p:nvPr/>
          </p:nvSpPr>
          <p:spPr>
            <a:xfrm>
              <a:off x="5786478" y="928670"/>
              <a:ext cx="3357522" cy="71438"/>
            </a:xfrm>
            <a:prstGeom prst="rect">
              <a:avLst/>
            </a:prstGeom>
            <a:gradFill flip="none" rotWithShape="1">
              <a:gsLst>
                <a:gs pos="0">
                  <a:schemeClr val="bg1">
                    <a:lumMod val="75000"/>
                    <a:shade val="30000"/>
                    <a:satMod val="115000"/>
                  </a:schemeClr>
                </a:gs>
                <a:gs pos="50000">
                  <a:schemeClr val="bg1">
                    <a:lumMod val="75000"/>
                    <a:shade val="67500"/>
                    <a:satMod val="115000"/>
                  </a:schemeClr>
                </a:gs>
                <a:gs pos="100000">
                  <a:schemeClr val="bg1">
                    <a:lumMod val="75000"/>
                    <a:shade val="100000"/>
                    <a:satMod val="115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grpSp>
      <p:grpSp>
        <p:nvGrpSpPr>
          <p:cNvPr id="3" name="15 Grupo"/>
          <p:cNvGrpSpPr/>
          <p:nvPr/>
        </p:nvGrpSpPr>
        <p:grpSpPr>
          <a:xfrm flipH="1">
            <a:off x="0" y="6715149"/>
            <a:ext cx="9144000" cy="142876"/>
            <a:chOff x="1928858" y="928670"/>
            <a:chExt cx="7215142" cy="285752"/>
          </a:xfrm>
        </p:grpSpPr>
        <p:sp>
          <p:nvSpPr>
            <p:cNvPr id="17" name="16 Rectángulo"/>
            <p:cNvSpPr/>
            <p:nvPr/>
          </p:nvSpPr>
          <p:spPr>
            <a:xfrm>
              <a:off x="1928858" y="928670"/>
              <a:ext cx="2285984" cy="285752"/>
            </a:xfrm>
            <a:prstGeom prst="rect">
              <a:avLst/>
            </a:prstGeom>
            <a:gradFill flip="none" rotWithShape="1">
              <a:gsLst>
                <a:gs pos="0">
                  <a:srgbClr val="C00000">
                    <a:shade val="30000"/>
                    <a:satMod val="115000"/>
                  </a:srgbClr>
                </a:gs>
                <a:gs pos="50000">
                  <a:srgbClr val="C00000">
                    <a:shade val="67500"/>
                    <a:satMod val="115000"/>
                  </a:srgbClr>
                </a:gs>
                <a:gs pos="100000">
                  <a:srgbClr val="C00000">
                    <a:shade val="100000"/>
                    <a:satMod val="115000"/>
                  </a:srgb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
          <p:nvSpPr>
            <p:cNvPr id="18" name="17 Rectángulo"/>
            <p:cNvSpPr/>
            <p:nvPr/>
          </p:nvSpPr>
          <p:spPr>
            <a:xfrm>
              <a:off x="4143404" y="928670"/>
              <a:ext cx="928694" cy="285752"/>
            </a:xfrm>
            <a:prstGeom prst="rect">
              <a:avLst/>
            </a:prstGeom>
            <a:gradFill flip="none" rotWithShape="1">
              <a:gsLst>
                <a:gs pos="0">
                  <a:schemeClr val="bg1">
                    <a:lumMod val="50000"/>
                    <a:shade val="30000"/>
                    <a:satMod val="115000"/>
                  </a:schemeClr>
                </a:gs>
                <a:gs pos="50000">
                  <a:schemeClr val="bg1">
                    <a:lumMod val="50000"/>
                    <a:shade val="67500"/>
                    <a:satMod val="115000"/>
                  </a:schemeClr>
                </a:gs>
                <a:gs pos="100000">
                  <a:schemeClr val="bg1">
                    <a:lumMod val="50000"/>
                    <a:shade val="100000"/>
                    <a:satMod val="115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
          <p:nvSpPr>
            <p:cNvPr id="19" name="18 Rectángulo"/>
            <p:cNvSpPr/>
            <p:nvPr/>
          </p:nvSpPr>
          <p:spPr>
            <a:xfrm>
              <a:off x="5072098" y="928670"/>
              <a:ext cx="714380" cy="285752"/>
            </a:xfrm>
            <a:prstGeom prst="rect">
              <a:avLst/>
            </a:prstGeom>
            <a:gradFill flip="none" rotWithShape="1">
              <a:gsLst>
                <a:gs pos="0">
                  <a:schemeClr val="bg1">
                    <a:lumMod val="75000"/>
                    <a:shade val="30000"/>
                    <a:satMod val="115000"/>
                  </a:schemeClr>
                </a:gs>
                <a:gs pos="50000">
                  <a:schemeClr val="bg1">
                    <a:lumMod val="75000"/>
                    <a:shade val="67500"/>
                    <a:satMod val="115000"/>
                  </a:schemeClr>
                </a:gs>
                <a:gs pos="100000">
                  <a:schemeClr val="bg1">
                    <a:lumMod val="75000"/>
                    <a:shade val="100000"/>
                    <a:satMod val="115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
          <p:nvSpPr>
            <p:cNvPr id="20" name="19 Rectángulo"/>
            <p:cNvSpPr/>
            <p:nvPr/>
          </p:nvSpPr>
          <p:spPr>
            <a:xfrm>
              <a:off x="5786478" y="928670"/>
              <a:ext cx="3357522" cy="71438"/>
            </a:xfrm>
            <a:prstGeom prst="rect">
              <a:avLst/>
            </a:prstGeom>
            <a:gradFill flip="none" rotWithShape="1">
              <a:gsLst>
                <a:gs pos="0">
                  <a:schemeClr val="bg1">
                    <a:lumMod val="75000"/>
                    <a:shade val="30000"/>
                    <a:satMod val="115000"/>
                  </a:schemeClr>
                </a:gs>
                <a:gs pos="50000">
                  <a:schemeClr val="bg1">
                    <a:lumMod val="75000"/>
                    <a:shade val="67500"/>
                    <a:satMod val="115000"/>
                  </a:schemeClr>
                </a:gs>
                <a:gs pos="100000">
                  <a:schemeClr val="bg1">
                    <a:lumMod val="75000"/>
                    <a:shade val="100000"/>
                    <a:satMod val="115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grpSp>
      <p:pic>
        <p:nvPicPr>
          <p:cNvPr id="22" name="Picture 1" descr="C:\Documents and Settings\GLADYS\Escritorio\calvario\INFORMACIÓN EQUIPO DE CÓMPUTO (ENTREGA-RECEPCIÓN)IPROVIPE\IJALVI\Logos\Logo instituto bienestar 2.png"/>
          <p:cNvPicPr>
            <a:picLocks noChangeAspect="1" noChangeArrowheads="1"/>
          </p:cNvPicPr>
          <p:nvPr/>
        </p:nvPicPr>
        <p:blipFill>
          <a:blip r:embed="rId2" cstate="print"/>
          <a:srcRect/>
          <a:stretch>
            <a:fillRect/>
          </a:stretch>
        </p:blipFill>
        <p:spPr bwMode="auto">
          <a:xfrm>
            <a:off x="-180528" y="-27384"/>
            <a:ext cx="2581330" cy="720080"/>
          </a:xfrm>
          <a:prstGeom prst="rect">
            <a:avLst/>
          </a:prstGeom>
          <a:noFill/>
        </p:spPr>
      </p:pic>
      <p:sp>
        <p:nvSpPr>
          <p:cNvPr id="21" name="5 CuadroTexto"/>
          <p:cNvSpPr txBox="1">
            <a:spLocks noChangeArrowheads="1"/>
          </p:cNvSpPr>
          <p:nvPr/>
        </p:nvSpPr>
        <p:spPr bwMode="auto">
          <a:xfrm>
            <a:off x="1043608" y="980728"/>
            <a:ext cx="7272337" cy="523220"/>
          </a:xfrm>
          <a:prstGeom prst="rect">
            <a:avLst/>
          </a:prstGeom>
          <a:noFill/>
          <a:ln w="9525">
            <a:noFill/>
            <a:miter lim="800000"/>
            <a:headEnd/>
            <a:tailEnd/>
          </a:ln>
        </p:spPr>
        <p:txBody>
          <a:bodyPr>
            <a:spAutoFit/>
          </a:bodyPr>
          <a:lstStyle/>
          <a:p>
            <a:pPr algn="ctr"/>
            <a:r>
              <a:rPr lang="es-MX" sz="2800" dirty="0" smtClean="0">
                <a:solidFill>
                  <a:schemeClr val="tx1">
                    <a:lumMod val="85000"/>
                    <a:lumOff val="15000"/>
                  </a:schemeClr>
                </a:solidFill>
              </a:rPr>
              <a:t>CHAPALA AVANCE DE OBRA</a:t>
            </a:r>
            <a:endParaRPr lang="es-MX" sz="2800" dirty="0">
              <a:solidFill>
                <a:schemeClr val="tx1">
                  <a:lumMod val="85000"/>
                  <a:lumOff val="15000"/>
                </a:schemeClr>
              </a:solidFill>
            </a:endParaRPr>
          </a:p>
        </p:txBody>
      </p:sp>
      <p:pic>
        <p:nvPicPr>
          <p:cNvPr id="582658" name="Picture 2"/>
          <p:cNvPicPr>
            <a:picLocks noChangeAspect="1" noChangeArrowheads="1"/>
          </p:cNvPicPr>
          <p:nvPr/>
        </p:nvPicPr>
        <p:blipFill>
          <a:blip r:embed="rId3" cstate="print"/>
          <a:srcRect/>
          <a:stretch>
            <a:fillRect/>
          </a:stretch>
        </p:blipFill>
        <p:spPr bwMode="auto">
          <a:xfrm>
            <a:off x="1619672" y="1484784"/>
            <a:ext cx="5886450" cy="4819650"/>
          </a:xfrm>
          <a:prstGeom prst="rect">
            <a:avLst/>
          </a:prstGeom>
          <a:noFill/>
          <a:ln w="9525">
            <a:noFill/>
            <a:miter lim="800000"/>
            <a:headEnd/>
            <a:tailEnd/>
          </a:ln>
        </p:spPr>
      </p:pic>
      <p:sp>
        <p:nvSpPr>
          <p:cNvPr id="15" name="14 Rectángulo"/>
          <p:cNvSpPr/>
          <p:nvPr/>
        </p:nvSpPr>
        <p:spPr>
          <a:xfrm>
            <a:off x="1619672" y="1844824"/>
            <a:ext cx="504056" cy="475252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6" name="15 CuadroTexto"/>
          <p:cNvSpPr txBox="1"/>
          <p:nvPr/>
        </p:nvSpPr>
        <p:spPr>
          <a:xfrm>
            <a:off x="3275856" y="6309320"/>
            <a:ext cx="3312367" cy="369332"/>
          </a:xfrm>
          <a:prstGeom prst="rect">
            <a:avLst/>
          </a:prstGeom>
          <a:noFill/>
        </p:spPr>
        <p:txBody>
          <a:bodyPr wrap="square" rtlCol="0">
            <a:spAutoFit/>
          </a:bodyPr>
          <a:lstStyle/>
          <a:p>
            <a:pPr algn="ctr"/>
            <a:r>
              <a:rPr lang="es-MX" dirty="0" smtClean="0"/>
              <a:t>Número total de acciones </a:t>
            </a:r>
            <a:r>
              <a:rPr lang="es-MX" b="1" dirty="0" smtClean="0"/>
              <a:t>17</a:t>
            </a:r>
            <a:endParaRPr lang="es-ES" b="1" dirty="0"/>
          </a:p>
        </p:txBody>
      </p:sp>
      <p:sp>
        <p:nvSpPr>
          <p:cNvPr id="23" name="22 Rectángulo"/>
          <p:cNvSpPr/>
          <p:nvPr/>
        </p:nvSpPr>
        <p:spPr>
          <a:xfrm>
            <a:off x="1619672" y="1484784"/>
            <a:ext cx="504056" cy="36004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Tree>
    <p:extLst>
      <p:ext uri="{BB962C8B-B14F-4D97-AF65-F5344CB8AC3E}">
        <p14:creationId xmlns="" xmlns:p14="http://schemas.microsoft.com/office/powerpoint/2010/main" val="240228412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11 Grupo"/>
          <p:cNvGrpSpPr/>
          <p:nvPr/>
        </p:nvGrpSpPr>
        <p:grpSpPr>
          <a:xfrm>
            <a:off x="2051720" y="764704"/>
            <a:ext cx="7092285" cy="285752"/>
            <a:chOff x="1928858" y="928670"/>
            <a:chExt cx="7215142" cy="285752"/>
          </a:xfrm>
        </p:grpSpPr>
        <p:sp>
          <p:nvSpPr>
            <p:cNvPr id="4" name="3 Rectángulo"/>
            <p:cNvSpPr/>
            <p:nvPr/>
          </p:nvSpPr>
          <p:spPr>
            <a:xfrm>
              <a:off x="1928858" y="928670"/>
              <a:ext cx="2285984" cy="285752"/>
            </a:xfrm>
            <a:prstGeom prst="rect">
              <a:avLst/>
            </a:prstGeom>
            <a:gradFill flip="none" rotWithShape="1">
              <a:gsLst>
                <a:gs pos="0">
                  <a:srgbClr val="C00000">
                    <a:shade val="30000"/>
                    <a:satMod val="115000"/>
                  </a:srgbClr>
                </a:gs>
                <a:gs pos="50000">
                  <a:srgbClr val="C00000">
                    <a:shade val="67500"/>
                    <a:satMod val="115000"/>
                  </a:srgbClr>
                </a:gs>
                <a:gs pos="100000">
                  <a:srgbClr val="C00000">
                    <a:shade val="100000"/>
                    <a:satMod val="115000"/>
                  </a:srgb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
          <p:nvSpPr>
            <p:cNvPr id="5" name="4 Rectángulo"/>
            <p:cNvSpPr/>
            <p:nvPr/>
          </p:nvSpPr>
          <p:spPr>
            <a:xfrm>
              <a:off x="4143404" y="928670"/>
              <a:ext cx="928694" cy="285752"/>
            </a:xfrm>
            <a:prstGeom prst="rect">
              <a:avLst/>
            </a:prstGeom>
            <a:gradFill flip="none" rotWithShape="1">
              <a:gsLst>
                <a:gs pos="0">
                  <a:schemeClr val="bg1">
                    <a:lumMod val="50000"/>
                    <a:shade val="30000"/>
                    <a:satMod val="115000"/>
                  </a:schemeClr>
                </a:gs>
                <a:gs pos="50000">
                  <a:schemeClr val="bg1">
                    <a:lumMod val="50000"/>
                    <a:shade val="67500"/>
                    <a:satMod val="115000"/>
                  </a:schemeClr>
                </a:gs>
                <a:gs pos="100000">
                  <a:schemeClr val="bg1">
                    <a:lumMod val="50000"/>
                    <a:shade val="100000"/>
                    <a:satMod val="115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
          <p:nvSpPr>
            <p:cNvPr id="6" name="5 Rectángulo"/>
            <p:cNvSpPr/>
            <p:nvPr/>
          </p:nvSpPr>
          <p:spPr>
            <a:xfrm>
              <a:off x="5072098" y="928670"/>
              <a:ext cx="714380" cy="285752"/>
            </a:xfrm>
            <a:prstGeom prst="rect">
              <a:avLst/>
            </a:prstGeom>
            <a:gradFill flip="none" rotWithShape="1">
              <a:gsLst>
                <a:gs pos="0">
                  <a:schemeClr val="bg1">
                    <a:lumMod val="75000"/>
                    <a:shade val="30000"/>
                    <a:satMod val="115000"/>
                  </a:schemeClr>
                </a:gs>
                <a:gs pos="50000">
                  <a:schemeClr val="bg1">
                    <a:lumMod val="75000"/>
                    <a:shade val="67500"/>
                    <a:satMod val="115000"/>
                  </a:schemeClr>
                </a:gs>
                <a:gs pos="100000">
                  <a:schemeClr val="bg1">
                    <a:lumMod val="75000"/>
                    <a:shade val="100000"/>
                    <a:satMod val="115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
          <p:nvSpPr>
            <p:cNvPr id="7" name="6 Rectángulo"/>
            <p:cNvSpPr/>
            <p:nvPr/>
          </p:nvSpPr>
          <p:spPr>
            <a:xfrm>
              <a:off x="5786478" y="928670"/>
              <a:ext cx="3357522" cy="71438"/>
            </a:xfrm>
            <a:prstGeom prst="rect">
              <a:avLst/>
            </a:prstGeom>
            <a:gradFill flip="none" rotWithShape="1">
              <a:gsLst>
                <a:gs pos="0">
                  <a:schemeClr val="bg1">
                    <a:lumMod val="75000"/>
                    <a:shade val="30000"/>
                    <a:satMod val="115000"/>
                  </a:schemeClr>
                </a:gs>
                <a:gs pos="50000">
                  <a:schemeClr val="bg1">
                    <a:lumMod val="75000"/>
                    <a:shade val="67500"/>
                    <a:satMod val="115000"/>
                  </a:schemeClr>
                </a:gs>
                <a:gs pos="100000">
                  <a:schemeClr val="bg1">
                    <a:lumMod val="75000"/>
                    <a:shade val="100000"/>
                    <a:satMod val="115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grpSp>
      <p:grpSp>
        <p:nvGrpSpPr>
          <p:cNvPr id="3" name="15 Grupo"/>
          <p:cNvGrpSpPr/>
          <p:nvPr/>
        </p:nvGrpSpPr>
        <p:grpSpPr>
          <a:xfrm flipH="1">
            <a:off x="0" y="6715149"/>
            <a:ext cx="9144000" cy="142876"/>
            <a:chOff x="1928858" y="928670"/>
            <a:chExt cx="7215142" cy="285752"/>
          </a:xfrm>
        </p:grpSpPr>
        <p:sp>
          <p:nvSpPr>
            <p:cNvPr id="17" name="16 Rectángulo"/>
            <p:cNvSpPr/>
            <p:nvPr/>
          </p:nvSpPr>
          <p:spPr>
            <a:xfrm>
              <a:off x="1928858" y="928670"/>
              <a:ext cx="2285984" cy="285752"/>
            </a:xfrm>
            <a:prstGeom prst="rect">
              <a:avLst/>
            </a:prstGeom>
            <a:gradFill flip="none" rotWithShape="1">
              <a:gsLst>
                <a:gs pos="0">
                  <a:srgbClr val="C00000">
                    <a:shade val="30000"/>
                    <a:satMod val="115000"/>
                  </a:srgbClr>
                </a:gs>
                <a:gs pos="50000">
                  <a:srgbClr val="C00000">
                    <a:shade val="67500"/>
                    <a:satMod val="115000"/>
                  </a:srgbClr>
                </a:gs>
                <a:gs pos="100000">
                  <a:srgbClr val="C00000">
                    <a:shade val="100000"/>
                    <a:satMod val="115000"/>
                  </a:srgb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
          <p:nvSpPr>
            <p:cNvPr id="18" name="17 Rectángulo"/>
            <p:cNvSpPr/>
            <p:nvPr/>
          </p:nvSpPr>
          <p:spPr>
            <a:xfrm>
              <a:off x="4143404" y="928670"/>
              <a:ext cx="928694" cy="285752"/>
            </a:xfrm>
            <a:prstGeom prst="rect">
              <a:avLst/>
            </a:prstGeom>
            <a:gradFill flip="none" rotWithShape="1">
              <a:gsLst>
                <a:gs pos="0">
                  <a:schemeClr val="bg1">
                    <a:lumMod val="50000"/>
                    <a:shade val="30000"/>
                    <a:satMod val="115000"/>
                  </a:schemeClr>
                </a:gs>
                <a:gs pos="50000">
                  <a:schemeClr val="bg1">
                    <a:lumMod val="50000"/>
                    <a:shade val="67500"/>
                    <a:satMod val="115000"/>
                  </a:schemeClr>
                </a:gs>
                <a:gs pos="100000">
                  <a:schemeClr val="bg1">
                    <a:lumMod val="50000"/>
                    <a:shade val="100000"/>
                    <a:satMod val="115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
          <p:nvSpPr>
            <p:cNvPr id="19" name="18 Rectángulo"/>
            <p:cNvSpPr/>
            <p:nvPr/>
          </p:nvSpPr>
          <p:spPr>
            <a:xfrm>
              <a:off x="5072098" y="928670"/>
              <a:ext cx="714380" cy="285752"/>
            </a:xfrm>
            <a:prstGeom prst="rect">
              <a:avLst/>
            </a:prstGeom>
            <a:gradFill flip="none" rotWithShape="1">
              <a:gsLst>
                <a:gs pos="0">
                  <a:schemeClr val="bg1">
                    <a:lumMod val="75000"/>
                    <a:shade val="30000"/>
                    <a:satMod val="115000"/>
                  </a:schemeClr>
                </a:gs>
                <a:gs pos="50000">
                  <a:schemeClr val="bg1">
                    <a:lumMod val="75000"/>
                    <a:shade val="67500"/>
                    <a:satMod val="115000"/>
                  </a:schemeClr>
                </a:gs>
                <a:gs pos="100000">
                  <a:schemeClr val="bg1">
                    <a:lumMod val="75000"/>
                    <a:shade val="100000"/>
                    <a:satMod val="115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
          <p:nvSpPr>
            <p:cNvPr id="20" name="19 Rectángulo"/>
            <p:cNvSpPr/>
            <p:nvPr/>
          </p:nvSpPr>
          <p:spPr>
            <a:xfrm>
              <a:off x="5786478" y="928670"/>
              <a:ext cx="3357522" cy="71438"/>
            </a:xfrm>
            <a:prstGeom prst="rect">
              <a:avLst/>
            </a:prstGeom>
            <a:gradFill flip="none" rotWithShape="1">
              <a:gsLst>
                <a:gs pos="0">
                  <a:schemeClr val="bg1">
                    <a:lumMod val="75000"/>
                    <a:shade val="30000"/>
                    <a:satMod val="115000"/>
                  </a:schemeClr>
                </a:gs>
                <a:gs pos="50000">
                  <a:schemeClr val="bg1">
                    <a:lumMod val="75000"/>
                    <a:shade val="67500"/>
                    <a:satMod val="115000"/>
                  </a:schemeClr>
                </a:gs>
                <a:gs pos="100000">
                  <a:schemeClr val="bg1">
                    <a:lumMod val="75000"/>
                    <a:shade val="100000"/>
                    <a:satMod val="115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grpSp>
      <p:pic>
        <p:nvPicPr>
          <p:cNvPr id="15" name="Picture 1" descr="C:\Documents and Settings\GLADYS\Escritorio\calvario\INFORMACIÓN EQUIPO DE CÓMPUTO (ENTREGA-RECEPCIÓN)IPROVIPE\IJALVI\Logos\Logo instituto bienestar 2.png"/>
          <p:cNvPicPr>
            <a:picLocks noChangeAspect="1" noChangeArrowheads="1"/>
          </p:cNvPicPr>
          <p:nvPr/>
        </p:nvPicPr>
        <p:blipFill>
          <a:blip r:embed="rId2" cstate="print"/>
          <a:srcRect/>
          <a:stretch>
            <a:fillRect/>
          </a:stretch>
        </p:blipFill>
        <p:spPr bwMode="auto">
          <a:xfrm>
            <a:off x="-180528" y="-27384"/>
            <a:ext cx="2581330" cy="720080"/>
          </a:xfrm>
          <a:prstGeom prst="rect">
            <a:avLst/>
          </a:prstGeom>
          <a:noFill/>
        </p:spPr>
      </p:pic>
      <p:sp>
        <p:nvSpPr>
          <p:cNvPr id="14" name="5 CuadroTexto"/>
          <p:cNvSpPr txBox="1">
            <a:spLocks noChangeArrowheads="1"/>
          </p:cNvSpPr>
          <p:nvPr/>
        </p:nvSpPr>
        <p:spPr bwMode="auto">
          <a:xfrm>
            <a:off x="1871663" y="25460"/>
            <a:ext cx="7272337" cy="523220"/>
          </a:xfrm>
          <a:prstGeom prst="rect">
            <a:avLst/>
          </a:prstGeom>
          <a:noFill/>
          <a:ln w="9525">
            <a:noFill/>
            <a:miter lim="800000"/>
            <a:headEnd/>
            <a:tailEnd/>
          </a:ln>
        </p:spPr>
        <p:txBody>
          <a:bodyPr>
            <a:spAutoFit/>
          </a:bodyPr>
          <a:lstStyle/>
          <a:p>
            <a:pPr algn="ctr"/>
            <a:r>
              <a:rPr lang="es-MX" sz="2800" dirty="0" smtClean="0">
                <a:solidFill>
                  <a:schemeClr val="tx1">
                    <a:lumMod val="85000"/>
                    <a:lumOff val="15000"/>
                  </a:schemeClr>
                </a:solidFill>
              </a:rPr>
              <a:t>JAMAY AVANCE DE OBRA</a:t>
            </a:r>
            <a:endParaRPr lang="es-MX" sz="2800" dirty="0">
              <a:solidFill>
                <a:schemeClr val="tx1">
                  <a:lumMod val="85000"/>
                  <a:lumOff val="15000"/>
                </a:schemeClr>
              </a:solidFill>
            </a:endParaRPr>
          </a:p>
        </p:txBody>
      </p:sp>
      <p:pic>
        <p:nvPicPr>
          <p:cNvPr id="3074" name="Picture 2" descr="C:\Users\Oscar Alvarado\Desktop\IPROVIPE 2\AUTO PRODUCCION 2017\fotos de avances\avance 1.jpg"/>
          <p:cNvPicPr>
            <a:picLocks noChangeAspect="1" noChangeArrowheads="1"/>
          </p:cNvPicPr>
          <p:nvPr/>
        </p:nvPicPr>
        <p:blipFill>
          <a:blip r:embed="rId3" cstate="print"/>
          <a:srcRect/>
          <a:stretch>
            <a:fillRect/>
          </a:stretch>
        </p:blipFill>
        <p:spPr bwMode="auto">
          <a:xfrm>
            <a:off x="1979712" y="1196752"/>
            <a:ext cx="4680520" cy="5376599"/>
          </a:xfrm>
          <a:prstGeom prst="rect">
            <a:avLst/>
          </a:prstGeom>
          <a:noFill/>
        </p:spPr>
      </p:pic>
      <p:sp>
        <p:nvSpPr>
          <p:cNvPr id="16" name="15 Rectángulo"/>
          <p:cNvSpPr/>
          <p:nvPr/>
        </p:nvSpPr>
        <p:spPr>
          <a:xfrm>
            <a:off x="1979712" y="1124744"/>
            <a:ext cx="4680520" cy="7920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Tree>
    <p:extLst>
      <p:ext uri="{BB962C8B-B14F-4D97-AF65-F5344CB8AC3E}">
        <p14:creationId xmlns="" xmlns:p14="http://schemas.microsoft.com/office/powerpoint/2010/main" val="3381625357"/>
      </p:ext>
    </p:extLst>
  </p:cSld>
  <p:clrMapOvr>
    <a:masterClrMapping/>
  </p:clrMapOvr>
  <p:timing>
    <p:tnLst>
      <p:par>
        <p:cTn id="1" dur="indefinite" restart="never" nodeType="tmRoot"/>
      </p:par>
    </p:tnLst>
  </p:timing>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23445</TotalTime>
  <Words>986</Words>
  <Application>Microsoft Office PowerPoint</Application>
  <PresentationFormat>Presentación en pantalla (4:3)</PresentationFormat>
  <Paragraphs>356</Paragraphs>
  <Slides>28</Slides>
  <Notes>6</Notes>
  <HiddenSlides>0</HiddenSlides>
  <MMClips>0</MMClips>
  <ScaleCrop>false</ScaleCrop>
  <HeadingPairs>
    <vt:vector size="4" baseType="variant">
      <vt:variant>
        <vt:lpstr>Tema</vt:lpstr>
      </vt:variant>
      <vt:variant>
        <vt:i4>2</vt:i4>
      </vt:variant>
      <vt:variant>
        <vt:lpstr>Títulos de diapositiva</vt:lpstr>
      </vt:variant>
      <vt:variant>
        <vt:i4>28</vt:i4>
      </vt:variant>
    </vt:vector>
  </HeadingPairs>
  <TitlesOfParts>
    <vt:vector size="30" baseType="lpstr">
      <vt:lpstr>Tema de Office</vt:lpstr>
      <vt:lpstr>1_Tema de Office</vt:lpstr>
      <vt:lpstr>Diapositiva 1</vt:lpstr>
      <vt:lpstr>PROGRAMA DE CONSOLIDACIÓN DE RESERVAS URBANAS 2017</vt:lpstr>
      <vt:lpstr>Diapositiva 3</vt:lpstr>
      <vt:lpstr>Diapositiva 4</vt:lpstr>
      <vt:lpstr>Diapositiva 5</vt:lpstr>
      <vt:lpstr>Diapositiva 6</vt:lpstr>
      <vt:lpstr>Diapositiva 7</vt:lpstr>
      <vt:lpstr>Diapositiva 8</vt:lpstr>
      <vt:lpstr>Diapositiva 9</vt:lpstr>
      <vt:lpstr>Diapositiva 10</vt:lpstr>
      <vt:lpstr>Diapositiva 11</vt:lpstr>
      <vt:lpstr>Diapositiva 12</vt:lpstr>
      <vt:lpstr>Diapositiva 13</vt:lpstr>
      <vt:lpstr>Diapositiva 14</vt:lpstr>
      <vt:lpstr>Diapositiva 15</vt:lpstr>
      <vt:lpstr>Diapositiva 16</vt:lpstr>
      <vt:lpstr>Diapositiva 17</vt:lpstr>
      <vt:lpstr>Diapositiva 18</vt:lpstr>
      <vt:lpstr>Diapositiva 19</vt:lpstr>
      <vt:lpstr>Diapositiva 20</vt:lpstr>
      <vt:lpstr>Diapositiva 21</vt:lpstr>
      <vt:lpstr>Diapositiva 22</vt:lpstr>
      <vt:lpstr>Diapositiva 23</vt:lpstr>
      <vt:lpstr>ACCIONES DE ESCRITURACIÓN 2017</vt:lpstr>
      <vt:lpstr>Diapositiva 25</vt:lpstr>
      <vt:lpstr>Diapositiva 26</vt:lpstr>
      <vt:lpstr>Diapositiva 27</vt:lpstr>
      <vt:lpstr>Diapositiva 28</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Diapositiva 1</dc:title>
  <dc:creator>portatil</dc:creator>
  <cp:lastModifiedBy>Usuario</cp:lastModifiedBy>
  <cp:revision>1557</cp:revision>
  <cp:lastPrinted>2014-05-08T10:07:00Z</cp:lastPrinted>
  <dcterms:created xsi:type="dcterms:W3CDTF">2013-06-11T14:36:56Z</dcterms:created>
  <dcterms:modified xsi:type="dcterms:W3CDTF">2018-03-06T16:23:33Z</dcterms:modified>
</cp:coreProperties>
</file>