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73888" cy="9236075"/>
  <p:defaultTextStyle>
    <a:defPPr>
      <a:defRPr lang="es-MX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918" autoAdjust="0"/>
    <p:restoredTop sz="94131" autoAdjust="0"/>
  </p:normalViewPr>
  <p:slideViewPr>
    <p:cSldViewPr>
      <p:cViewPr varScale="1">
        <p:scale>
          <a:sx n="73" d="100"/>
          <a:sy n="73" d="100"/>
        </p:scale>
        <p:origin x="20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D3D89008-066F-456E-8B5A-A23EA55CCA24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EC75B494-3F96-411C-8F9A-5742C6F858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79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88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49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4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8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86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40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30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87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21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06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CF84-CD00-4353-A08E-95D6E64C8765}" type="datetimeFigureOut">
              <a:rPr lang="es-MX" smtClean="0"/>
              <a:t>05/07/2016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919D-B544-43CA-AC21-BF38A2B331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12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Secretaria%20de%20Subdirector.docx" TargetMode="External"/><Relationship Id="rId13" Type="http://schemas.openxmlformats.org/officeDocument/2006/relationships/hyperlink" Target="Secretaria%20de%20Departamento.docx" TargetMode="External"/><Relationship Id="rId18" Type="http://schemas.openxmlformats.org/officeDocument/2006/relationships/hyperlink" Target="jefe%20de%20oficinas.docx" TargetMode="External"/><Relationship Id="rId26" Type="http://schemas.openxmlformats.org/officeDocument/2006/relationships/hyperlink" Target="Secretaria%20de%20Director.docx" TargetMode="External"/><Relationship Id="rId3" Type="http://schemas.openxmlformats.org/officeDocument/2006/relationships/hyperlink" Target="Subdirector%20Acad&#233;mico.docx" TargetMode="External"/><Relationship Id="rId21" Type="http://schemas.openxmlformats.org/officeDocument/2006/relationships/hyperlink" Target="Vigilante.docx" TargetMode="External"/><Relationship Id="rId7" Type="http://schemas.openxmlformats.org/officeDocument/2006/relationships/hyperlink" Target="Capturista.docx" TargetMode="External"/><Relationship Id="rId12" Type="http://schemas.openxmlformats.org/officeDocument/2006/relationships/hyperlink" Target="Jefe%20de%20Departamento%20de%20Planeaci&#243;n.docx" TargetMode="External"/><Relationship Id="rId17" Type="http://schemas.openxmlformats.org/officeDocument/2006/relationships/hyperlink" Target="Jefe%20de%20Desarrollo%20Acad&#233;mico.docx" TargetMode="External"/><Relationship Id="rId25" Type="http://schemas.openxmlformats.org/officeDocument/2006/relationships/hyperlink" Target="Programador.docx" TargetMode="External"/><Relationship Id="rId2" Type="http://schemas.openxmlformats.org/officeDocument/2006/relationships/hyperlink" Target="DIRECTOR%20GENERAL.docx" TargetMode="External"/><Relationship Id="rId16" Type="http://schemas.openxmlformats.org/officeDocument/2006/relationships/hyperlink" Target="Subdirecci&#243;n%20Administrativa.docx" TargetMode="External"/><Relationship Id="rId20" Type="http://schemas.openxmlformats.org/officeDocument/2006/relationships/hyperlink" Target="Intendente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Ingeniero%20en%20Sistemas.docx" TargetMode="External"/><Relationship Id="rId11" Type="http://schemas.openxmlformats.org/officeDocument/2006/relationships/hyperlink" Target="Bibliotecario.docx" TargetMode="External"/><Relationship Id="rId24" Type="http://schemas.openxmlformats.org/officeDocument/2006/relationships/hyperlink" Target="Analista%20T&#233;cnico%20en%20Recursos%20Humanos.docx" TargetMode="External"/><Relationship Id="rId5" Type="http://schemas.openxmlformats.org/officeDocument/2006/relationships/hyperlink" Target="Jefe%20de%20Divisi&#243;n.docx" TargetMode="External"/><Relationship Id="rId15" Type="http://schemas.openxmlformats.org/officeDocument/2006/relationships/hyperlink" Target="T&#233;cnico%20Especializado%20en%20Promoci&#243;n.docx" TargetMode="External"/><Relationship Id="rId23" Type="http://schemas.openxmlformats.org/officeDocument/2006/relationships/hyperlink" Target="Analista%20T&#233;cnico%20en%20Compras.docx" TargetMode="External"/><Relationship Id="rId28" Type="http://schemas.openxmlformats.org/officeDocument/2006/relationships/hyperlink" Target="Chofer%20de%20Director.docx" TargetMode="External"/><Relationship Id="rId10" Type="http://schemas.openxmlformats.org/officeDocument/2006/relationships/hyperlink" Target="Psic&#243;logo.docx" TargetMode="External"/><Relationship Id="rId19" Type="http://schemas.openxmlformats.org/officeDocument/2006/relationships/hyperlink" Target="T&#233;cnico%20en%20Mantenimiento.docx" TargetMode="External"/><Relationship Id="rId4" Type="http://schemas.openxmlformats.org/officeDocument/2006/relationships/hyperlink" Target="Analista%20Especializado.docx" TargetMode="External"/><Relationship Id="rId9" Type="http://schemas.openxmlformats.org/officeDocument/2006/relationships/hyperlink" Target="Medico%20General.docx" TargetMode="External"/><Relationship Id="rId14" Type="http://schemas.openxmlformats.org/officeDocument/2006/relationships/hyperlink" Target="Laboratorista.docx" TargetMode="External"/><Relationship Id="rId22" Type="http://schemas.openxmlformats.org/officeDocument/2006/relationships/hyperlink" Target="Almacenista.docx" TargetMode="External"/><Relationship Id="rId2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6" name="405 Conector recto"/>
          <p:cNvCxnSpPr/>
          <p:nvPr/>
        </p:nvCxnSpPr>
        <p:spPr>
          <a:xfrm flipH="1">
            <a:off x="7728226" y="2982046"/>
            <a:ext cx="1464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406 Conector recto"/>
          <p:cNvCxnSpPr/>
          <p:nvPr/>
        </p:nvCxnSpPr>
        <p:spPr>
          <a:xfrm flipH="1">
            <a:off x="6670001" y="2982046"/>
            <a:ext cx="1464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606 Conector recto"/>
          <p:cNvCxnSpPr>
            <a:endCxn id="211" idx="0"/>
          </p:cNvCxnSpPr>
          <p:nvPr/>
        </p:nvCxnSpPr>
        <p:spPr>
          <a:xfrm>
            <a:off x="3579821" y="6109654"/>
            <a:ext cx="815" cy="10112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391 Conector recto"/>
          <p:cNvCxnSpPr/>
          <p:nvPr/>
        </p:nvCxnSpPr>
        <p:spPr>
          <a:xfrm flipH="1">
            <a:off x="450088" y="2526978"/>
            <a:ext cx="576" cy="12258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421 Conector recto"/>
          <p:cNvCxnSpPr/>
          <p:nvPr/>
        </p:nvCxnSpPr>
        <p:spPr>
          <a:xfrm>
            <a:off x="4160276" y="3766010"/>
            <a:ext cx="3" cy="21860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471 Conector recto"/>
          <p:cNvCxnSpPr>
            <a:endCxn id="158" idx="0"/>
          </p:cNvCxnSpPr>
          <p:nvPr/>
        </p:nvCxnSpPr>
        <p:spPr>
          <a:xfrm flipH="1">
            <a:off x="7702480" y="2108521"/>
            <a:ext cx="27604" cy="119798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574 Conector recto"/>
          <p:cNvCxnSpPr>
            <a:endCxn id="215" idx="0"/>
          </p:cNvCxnSpPr>
          <p:nvPr/>
        </p:nvCxnSpPr>
        <p:spPr>
          <a:xfrm>
            <a:off x="6447628" y="5477945"/>
            <a:ext cx="1390" cy="14869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578 Conector recto"/>
          <p:cNvCxnSpPr>
            <a:endCxn id="199" idx="0"/>
          </p:cNvCxnSpPr>
          <p:nvPr/>
        </p:nvCxnSpPr>
        <p:spPr>
          <a:xfrm>
            <a:off x="5268676" y="5477945"/>
            <a:ext cx="1705" cy="12364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518 Conector recto"/>
          <p:cNvCxnSpPr/>
          <p:nvPr/>
        </p:nvCxnSpPr>
        <p:spPr>
          <a:xfrm>
            <a:off x="5893240" y="3767689"/>
            <a:ext cx="0" cy="71898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563 Conector recto"/>
          <p:cNvCxnSpPr/>
          <p:nvPr/>
        </p:nvCxnSpPr>
        <p:spPr>
          <a:xfrm flipH="1">
            <a:off x="7524770" y="5226041"/>
            <a:ext cx="2258" cy="25579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528 Conector recto"/>
          <p:cNvCxnSpPr>
            <a:endCxn id="174" idx="2"/>
          </p:cNvCxnSpPr>
          <p:nvPr/>
        </p:nvCxnSpPr>
        <p:spPr>
          <a:xfrm flipH="1">
            <a:off x="7531652" y="4340826"/>
            <a:ext cx="11148" cy="3321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539 Conector recto"/>
          <p:cNvCxnSpPr/>
          <p:nvPr/>
        </p:nvCxnSpPr>
        <p:spPr>
          <a:xfrm flipH="1">
            <a:off x="8425412" y="4340826"/>
            <a:ext cx="2256" cy="41202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466 Conector recto"/>
          <p:cNvCxnSpPr>
            <a:endCxn id="150" idx="0"/>
          </p:cNvCxnSpPr>
          <p:nvPr/>
        </p:nvCxnSpPr>
        <p:spPr>
          <a:xfrm>
            <a:off x="6670002" y="2114852"/>
            <a:ext cx="3432" cy="229279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383 Conector recto"/>
          <p:cNvCxnSpPr/>
          <p:nvPr/>
        </p:nvCxnSpPr>
        <p:spPr>
          <a:xfrm>
            <a:off x="5443607" y="2122417"/>
            <a:ext cx="12229" cy="236425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380 Conector recto"/>
          <p:cNvCxnSpPr/>
          <p:nvPr/>
        </p:nvCxnSpPr>
        <p:spPr>
          <a:xfrm flipH="1">
            <a:off x="4394220" y="2107719"/>
            <a:ext cx="6583" cy="84361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448 Conector recto"/>
          <p:cNvCxnSpPr/>
          <p:nvPr/>
        </p:nvCxnSpPr>
        <p:spPr>
          <a:xfrm>
            <a:off x="6129501" y="1462698"/>
            <a:ext cx="0" cy="64582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375 Conector recto"/>
          <p:cNvCxnSpPr/>
          <p:nvPr/>
        </p:nvCxnSpPr>
        <p:spPr>
          <a:xfrm flipH="1">
            <a:off x="3474467" y="2125713"/>
            <a:ext cx="666" cy="172244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371 Conector recto"/>
          <p:cNvCxnSpPr/>
          <p:nvPr/>
        </p:nvCxnSpPr>
        <p:spPr>
          <a:xfrm>
            <a:off x="1998554" y="2688521"/>
            <a:ext cx="0" cy="10285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388 Conector recto"/>
          <p:cNvCxnSpPr>
            <a:stCxn id="313" idx="2"/>
          </p:cNvCxnSpPr>
          <p:nvPr/>
        </p:nvCxnSpPr>
        <p:spPr>
          <a:xfrm flipH="1">
            <a:off x="1285875" y="2544735"/>
            <a:ext cx="1629" cy="23279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351 Conector recto"/>
          <p:cNvCxnSpPr/>
          <p:nvPr/>
        </p:nvCxnSpPr>
        <p:spPr>
          <a:xfrm flipH="1">
            <a:off x="2859874" y="1375115"/>
            <a:ext cx="574" cy="72395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 Conector recto"/>
          <p:cNvCxnSpPr/>
          <p:nvPr/>
        </p:nvCxnSpPr>
        <p:spPr>
          <a:xfrm flipH="1">
            <a:off x="4880854" y="525525"/>
            <a:ext cx="574" cy="80468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49 Grupo"/>
          <p:cNvGrpSpPr/>
          <p:nvPr/>
        </p:nvGrpSpPr>
        <p:grpSpPr>
          <a:xfrm>
            <a:off x="4581323" y="204989"/>
            <a:ext cx="663707" cy="350336"/>
            <a:chOff x="6249795" y="441725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30" name="329 Rectángulo"/>
            <p:cNvSpPr/>
            <p:nvPr/>
          </p:nvSpPr>
          <p:spPr>
            <a:xfrm>
              <a:off x="6249795" y="441725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1" name="330 Rectángulo"/>
            <p:cNvSpPr/>
            <p:nvPr/>
          </p:nvSpPr>
          <p:spPr>
            <a:xfrm>
              <a:off x="6249795" y="441725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" action="ppaction://hlinkfile"/>
                </a:rPr>
                <a:t>Director  General</a:t>
              </a:r>
              <a:endParaRPr lang="es-MX" sz="500" dirty="0"/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4801170" y="465213"/>
            <a:ext cx="663707" cy="175168"/>
            <a:chOff x="6321616" y="4561863"/>
            <a:chExt cx="720000" cy="180000"/>
          </a:xfrm>
        </p:grpSpPr>
        <p:sp>
          <p:nvSpPr>
            <p:cNvPr id="328" name="327 Rectángulo"/>
            <p:cNvSpPr/>
            <p:nvPr/>
          </p:nvSpPr>
          <p:spPr>
            <a:xfrm>
              <a:off x="6321616" y="4561864"/>
              <a:ext cx="323190" cy="61975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9" name="328 Rectángulo"/>
            <p:cNvSpPr/>
            <p:nvPr/>
          </p:nvSpPr>
          <p:spPr>
            <a:xfrm>
              <a:off x="6321616" y="4561863"/>
              <a:ext cx="720000" cy="18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Armando Núñez Ramos</a:t>
              </a:r>
              <a:endParaRPr lang="es-MX" sz="500" dirty="0"/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2583393" y="1149271"/>
            <a:ext cx="636578" cy="310841"/>
            <a:chOff x="4310467" y="5217571"/>
            <a:chExt cx="720000" cy="360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26" name="325 Rectángulo"/>
            <p:cNvSpPr/>
            <p:nvPr/>
          </p:nvSpPr>
          <p:spPr>
            <a:xfrm>
              <a:off x="4310468" y="5217571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27" name="326 Rectángulo"/>
            <p:cNvSpPr/>
            <p:nvPr/>
          </p:nvSpPr>
          <p:spPr>
            <a:xfrm>
              <a:off x="4310467" y="5217571"/>
              <a:ext cx="720000" cy="360000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bg1"/>
                  </a:solidFill>
                  <a:hlinkClick r:id="rId3" action="ppaction://hlinkfile"/>
                </a:rPr>
                <a:t>Subdirector Académico y de Vinculación</a:t>
              </a:r>
              <a:endParaRPr lang="es-MX" sz="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2718529" y="1390623"/>
            <a:ext cx="663707" cy="175168"/>
            <a:chOff x="4382289" y="5362179"/>
            <a:chExt cx="720000" cy="180000"/>
          </a:xfrm>
          <a:solidFill>
            <a:schemeClr val="bg1"/>
          </a:solidFill>
        </p:grpSpPr>
        <p:sp>
          <p:nvSpPr>
            <p:cNvPr id="324" name="323 Rectángulo"/>
            <p:cNvSpPr/>
            <p:nvPr/>
          </p:nvSpPr>
          <p:spPr>
            <a:xfrm>
              <a:off x="4382289" y="5362180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325" name="324 Rectángulo"/>
            <p:cNvSpPr/>
            <p:nvPr/>
          </p:nvSpPr>
          <p:spPr>
            <a:xfrm>
              <a:off x="4382289" y="5362179"/>
              <a:ext cx="720000" cy="180000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María Alejandra Delgado López</a:t>
              </a:r>
              <a:endParaRPr lang="es-MX" sz="500" dirty="0"/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107504" y="3717032"/>
            <a:ext cx="661182" cy="167650"/>
            <a:chOff x="1859175" y="628752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8" name="317 Rectángulo"/>
            <p:cNvSpPr/>
            <p:nvPr/>
          </p:nvSpPr>
          <p:spPr>
            <a:xfrm>
              <a:off x="1859175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9" name="318 Rectángulo"/>
            <p:cNvSpPr/>
            <p:nvPr/>
          </p:nvSpPr>
          <p:spPr>
            <a:xfrm>
              <a:off x="1859175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4" action="ppaction://hlinkfile"/>
                </a:rPr>
                <a:t>Analista Especializado</a:t>
              </a:r>
              <a:endParaRPr lang="es-MX" sz="500" dirty="0"/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184963" y="3864522"/>
            <a:ext cx="663707" cy="175168"/>
            <a:chOff x="1930994" y="6432133"/>
            <a:chExt cx="323190" cy="61975"/>
          </a:xfrm>
          <a:solidFill>
            <a:schemeClr val="bg1"/>
          </a:solidFill>
        </p:grpSpPr>
        <p:sp>
          <p:nvSpPr>
            <p:cNvPr id="316" name="315 Rectángulo"/>
            <p:cNvSpPr/>
            <p:nvPr/>
          </p:nvSpPr>
          <p:spPr>
            <a:xfrm>
              <a:off x="1930994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7" name="316 Rectángulo"/>
            <p:cNvSpPr/>
            <p:nvPr/>
          </p:nvSpPr>
          <p:spPr>
            <a:xfrm>
              <a:off x="1930994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tx1"/>
                  </a:solidFill>
                </a:rPr>
                <a:t>Adriana González Plazola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914298" y="2187867"/>
            <a:ext cx="607206" cy="216458"/>
            <a:chOff x="2581841" y="599417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4" name="313 Rectángulo"/>
            <p:cNvSpPr/>
            <p:nvPr/>
          </p:nvSpPr>
          <p:spPr>
            <a:xfrm>
              <a:off x="2581841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5" name="314 Rectángulo"/>
            <p:cNvSpPr/>
            <p:nvPr/>
          </p:nvSpPr>
          <p:spPr>
            <a:xfrm>
              <a:off x="2581841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5" action="ppaction://hlinkfile"/>
                </a:rPr>
                <a:t>Jefe de División</a:t>
              </a:r>
              <a:endParaRPr lang="es-MX" sz="500" dirty="0"/>
            </a:p>
          </p:txBody>
        </p:sp>
      </p:grpSp>
      <p:sp>
        <p:nvSpPr>
          <p:cNvPr id="313" name="312 Rectángulo"/>
          <p:cNvSpPr/>
          <p:nvPr/>
        </p:nvSpPr>
        <p:spPr>
          <a:xfrm>
            <a:off x="955650" y="2369567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solidFill>
                  <a:schemeClr val="tx1"/>
                </a:solidFill>
              </a:rPr>
              <a:t>José Luis Aguilar Ramírez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60" name="59 Grupo"/>
          <p:cNvGrpSpPr/>
          <p:nvPr/>
        </p:nvGrpSpPr>
        <p:grpSpPr>
          <a:xfrm>
            <a:off x="1082250" y="2791837"/>
            <a:ext cx="639780" cy="243660"/>
            <a:chOff x="2340952" y="628752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0" name="309 Rectángulo"/>
            <p:cNvSpPr/>
            <p:nvPr/>
          </p:nvSpPr>
          <p:spPr>
            <a:xfrm>
              <a:off x="2340952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1" name="310 Rectángulo"/>
            <p:cNvSpPr/>
            <p:nvPr/>
          </p:nvSpPr>
          <p:spPr>
            <a:xfrm>
              <a:off x="2340952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6" action="ppaction://hlinkfile"/>
                </a:rPr>
                <a:t>Ingeniero en Sistemas</a:t>
              </a:r>
              <a:endParaRPr lang="es-MX" sz="500" dirty="0"/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1221386" y="3000056"/>
            <a:ext cx="663707" cy="175168"/>
            <a:chOff x="2412771" y="6432133"/>
            <a:chExt cx="323190" cy="61975"/>
          </a:xfrm>
          <a:solidFill>
            <a:schemeClr val="bg1"/>
          </a:solidFill>
        </p:grpSpPr>
        <p:sp>
          <p:nvSpPr>
            <p:cNvPr id="308" name="307 Rectángulo"/>
            <p:cNvSpPr/>
            <p:nvPr/>
          </p:nvSpPr>
          <p:spPr>
            <a:xfrm>
              <a:off x="2412771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9" name="308 Rectángulo"/>
            <p:cNvSpPr/>
            <p:nvPr/>
          </p:nvSpPr>
          <p:spPr>
            <a:xfrm>
              <a:off x="2412771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 smtClean="0">
                  <a:solidFill>
                    <a:schemeClr val="tx1"/>
                  </a:solidFill>
                </a:rPr>
                <a:t>Víctor Hugo Hernández Esparza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8060790" y="5310769"/>
            <a:ext cx="674438" cy="259711"/>
            <a:chOff x="2822729" y="628752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6" name="305 Rectángulo"/>
            <p:cNvSpPr/>
            <p:nvPr/>
          </p:nvSpPr>
          <p:spPr>
            <a:xfrm>
              <a:off x="2822729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7" name="306 Rectángulo"/>
            <p:cNvSpPr/>
            <p:nvPr/>
          </p:nvSpPr>
          <p:spPr>
            <a:xfrm>
              <a:off x="2822729" y="62875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7" action="ppaction://hlinkfile"/>
                </a:rPr>
                <a:t>Capturista</a:t>
              </a:r>
              <a:endParaRPr lang="es-MX" sz="500" dirty="0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8207934" y="5498952"/>
            <a:ext cx="663707" cy="175168"/>
            <a:chOff x="2894548" y="6432133"/>
            <a:chExt cx="323190" cy="61975"/>
          </a:xfrm>
          <a:solidFill>
            <a:schemeClr val="bg1"/>
          </a:solidFill>
        </p:grpSpPr>
        <p:sp>
          <p:nvSpPr>
            <p:cNvPr id="304" name="303 Rectángulo"/>
            <p:cNvSpPr/>
            <p:nvPr/>
          </p:nvSpPr>
          <p:spPr>
            <a:xfrm>
              <a:off x="2894548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5" name="304 Rectángulo"/>
            <p:cNvSpPr/>
            <p:nvPr/>
          </p:nvSpPr>
          <p:spPr>
            <a:xfrm>
              <a:off x="2894548" y="643213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Silvia Alejandra Rodríguez Ramos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2433662" y="2186593"/>
            <a:ext cx="571499" cy="225176"/>
            <a:chOff x="3304506" y="599417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2" name="301 Rectángulo"/>
            <p:cNvSpPr/>
            <p:nvPr/>
          </p:nvSpPr>
          <p:spPr>
            <a:xfrm>
              <a:off x="3304506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3" name="302 Rectángulo"/>
            <p:cNvSpPr/>
            <p:nvPr/>
          </p:nvSpPr>
          <p:spPr>
            <a:xfrm>
              <a:off x="3304506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5" action="ppaction://hlinkfile"/>
                </a:rPr>
                <a:t>Jefe de División</a:t>
              </a:r>
              <a:endParaRPr lang="es-MX" sz="500" dirty="0"/>
            </a:p>
          </p:txBody>
        </p:sp>
      </p:grpSp>
      <p:sp>
        <p:nvSpPr>
          <p:cNvPr id="301" name="300 Rectángulo"/>
          <p:cNvSpPr/>
          <p:nvPr/>
        </p:nvSpPr>
        <p:spPr>
          <a:xfrm>
            <a:off x="2495559" y="2367134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00" dirty="0" smtClean="0">
                <a:solidFill>
                  <a:schemeClr val="tx1"/>
                </a:solidFill>
              </a:rPr>
              <a:t>Jorge Adrián Rubio Castellanos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66" name="65 Grupo"/>
          <p:cNvGrpSpPr/>
          <p:nvPr/>
        </p:nvGrpSpPr>
        <p:grpSpPr>
          <a:xfrm>
            <a:off x="1699049" y="3729759"/>
            <a:ext cx="636942" cy="151368"/>
            <a:chOff x="3280928" y="6348476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98" name="297 Rectángulo"/>
            <p:cNvSpPr/>
            <p:nvPr/>
          </p:nvSpPr>
          <p:spPr>
            <a:xfrm>
              <a:off x="3280928" y="63484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9" name="298 Rectángulo"/>
            <p:cNvSpPr/>
            <p:nvPr/>
          </p:nvSpPr>
          <p:spPr>
            <a:xfrm>
              <a:off x="3280928" y="63484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4" action="ppaction://hlinkfile"/>
                </a:rPr>
                <a:t>Analista Especializado</a:t>
              </a:r>
              <a:endParaRPr lang="es-MX" sz="500" dirty="0"/>
            </a:p>
          </p:txBody>
        </p:sp>
      </p:grpSp>
      <p:sp>
        <p:nvSpPr>
          <p:cNvPr id="297" name="296 Rectángulo"/>
          <p:cNvSpPr/>
          <p:nvPr/>
        </p:nvSpPr>
        <p:spPr>
          <a:xfrm>
            <a:off x="1792072" y="3849183"/>
            <a:ext cx="663706" cy="20578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solidFill>
                  <a:schemeClr val="tx1"/>
                </a:solidFill>
              </a:rPr>
              <a:t>Adriana Corona Jiménez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68" name="67 Grupo"/>
          <p:cNvGrpSpPr/>
          <p:nvPr/>
        </p:nvGrpSpPr>
        <p:grpSpPr>
          <a:xfrm>
            <a:off x="1797409" y="1596521"/>
            <a:ext cx="697573" cy="269126"/>
            <a:chOff x="3743018" y="5673420"/>
            <a:chExt cx="720000" cy="360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94" name="293 Rectángulo"/>
            <p:cNvSpPr/>
            <p:nvPr/>
          </p:nvSpPr>
          <p:spPr>
            <a:xfrm>
              <a:off x="3743019" y="5673420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5" name="294 Rectángulo"/>
            <p:cNvSpPr/>
            <p:nvPr/>
          </p:nvSpPr>
          <p:spPr>
            <a:xfrm>
              <a:off x="3743018" y="5673420"/>
              <a:ext cx="720000" cy="360000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bg1"/>
                  </a:solidFill>
                  <a:hlinkClick r:id="rId8" action="ppaction://hlinkfile"/>
                </a:rPr>
                <a:t>Secretaria de Subdirección</a:t>
              </a:r>
              <a:endParaRPr lang="es-MX" sz="5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3" name="292 Rectángulo"/>
          <p:cNvSpPr/>
          <p:nvPr/>
        </p:nvSpPr>
        <p:spPr>
          <a:xfrm>
            <a:off x="1945580" y="1800991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698" tIns="3175" rIns="12698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solidFill>
                  <a:schemeClr val="tx1"/>
                </a:solidFill>
              </a:rPr>
              <a:t>Claudia Iveth Bautista Magaña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70" name="69 Grupo"/>
          <p:cNvGrpSpPr/>
          <p:nvPr/>
        </p:nvGrpSpPr>
        <p:grpSpPr>
          <a:xfrm>
            <a:off x="3297182" y="2347656"/>
            <a:ext cx="681175" cy="212541"/>
            <a:chOff x="4003402" y="653902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90" name="289 Rectángulo"/>
            <p:cNvSpPr/>
            <p:nvPr/>
          </p:nvSpPr>
          <p:spPr>
            <a:xfrm>
              <a:off x="4003402" y="653902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1" name="290 Rectángulo"/>
            <p:cNvSpPr/>
            <p:nvPr/>
          </p:nvSpPr>
          <p:spPr>
            <a:xfrm>
              <a:off x="4003402" y="6539024"/>
              <a:ext cx="359101" cy="18592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1003">
              <a:schemeClr val="dk1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Jefe de Departamento</a:t>
              </a:r>
              <a:endParaRPr lang="es-MX" sz="500" dirty="0"/>
            </a:p>
          </p:txBody>
        </p:sp>
      </p:grpSp>
      <p:sp>
        <p:nvSpPr>
          <p:cNvPr id="289" name="288 Rectángulo"/>
          <p:cNvSpPr/>
          <p:nvPr/>
        </p:nvSpPr>
        <p:spPr>
          <a:xfrm>
            <a:off x="3397969" y="2528911"/>
            <a:ext cx="660606" cy="16269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solidFill>
                  <a:schemeClr val="tx1"/>
                </a:solidFill>
              </a:rPr>
              <a:t>Elba María Chavarín Montelongo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72" name="71 Grupo"/>
          <p:cNvGrpSpPr/>
          <p:nvPr/>
        </p:nvGrpSpPr>
        <p:grpSpPr>
          <a:xfrm>
            <a:off x="3595057" y="2846672"/>
            <a:ext cx="642038" cy="209328"/>
            <a:chOff x="3300269" y="688818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86" name="285 Rectángulo"/>
            <p:cNvSpPr/>
            <p:nvPr/>
          </p:nvSpPr>
          <p:spPr>
            <a:xfrm>
              <a:off x="3300269" y="688818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7" name="286 Rectángulo"/>
            <p:cNvSpPr/>
            <p:nvPr/>
          </p:nvSpPr>
          <p:spPr>
            <a:xfrm>
              <a:off x="3300269" y="688818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Secretaria de Departamento</a:t>
              </a:r>
              <a:endParaRPr lang="es-MX" sz="500" dirty="0"/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3691509" y="3040675"/>
            <a:ext cx="663709" cy="175171"/>
            <a:chOff x="3372092" y="7032792"/>
            <a:chExt cx="323191" cy="61976"/>
          </a:xfrm>
          <a:solidFill>
            <a:schemeClr val="bg1"/>
          </a:solidFill>
        </p:grpSpPr>
        <p:sp>
          <p:nvSpPr>
            <p:cNvPr id="284" name="283 Rectángulo"/>
            <p:cNvSpPr/>
            <p:nvPr/>
          </p:nvSpPr>
          <p:spPr>
            <a:xfrm>
              <a:off x="3372093" y="703279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(Vacante)</a:t>
              </a:r>
            </a:p>
            <a:p>
              <a:pPr algn="ctr"/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85" name="284 Rectángulo"/>
            <p:cNvSpPr/>
            <p:nvPr/>
          </p:nvSpPr>
          <p:spPr>
            <a:xfrm>
              <a:off x="3372092" y="703279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3843198" y="3809918"/>
            <a:ext cx="677422" cy="235752"/>
            <a:chOff x="3136353" y="732695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82" name="281 Rectángulo"/>
            <p:cNvSpPr/>
            <p:nvPr/>
          </p:nvSpPr>
          <p:spPr>
            <a:xfrm>
              <a:off x="3136353" y="732695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3" name="282 Rectángulo"/>
            <p:cNvSpPr/>
            <p:nvPr/>
          </p:nvSpPr>
          <p:spPr>
            <a:xfrm>
              <a:off x="3136353" y="732695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9" action="ppaction://hlinkfile"/>
                </a:rPr>
                <a:t>Medico General</a:t>
              </a:r>
              <a:endParaRPr lang="es-MX" sz="500" dirty="0"/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3972112" y="3977485"/>
            <a:ext cx="663707" cy="175168"/>
            <a:chOff x="3208177" y="7471561"/>
            <a:chExt cx="323190" cy="61975"/>
          </a:xfrm>
          <a:solidFill>
            <a:schemeClr val="bg1"/>
          </a:solidFill>
        </p:grpSpPr>
        <p:sp>
          <p:nvSpPr>
            <p:cNvPr id="280" name="279 Rectángulo"/>
            <p:cNvSpPr/>
            <p:nvPr/>
          </p:nvSpPr>
          <p:spPr>
            <a:xfrm>
              <a:off x="3208177" y="747156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Víctor Alfonso Sánchez</a:t>
              </a:r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281" name="280 Rectángulo"/>
            <p:cNvSpPr/>
            <p:nvPr/>
          </p:nvSpPr>
          <p:spPr>
            <a:xfrm>
              <a:off x="3208177" y="747156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/>
                <a:t>Juan Stefano </a:t>
              </a:r>
              <a:r>
                <a:rPr lang="es-ES" sz="600" dirty="0" err="1"/>
                <a:t>Capitani</a:t>
              </a:r>
              <a:r>
                <a:rPr lang="es-ES" sz="600" dirty="0"/>
                <a:t> Ruiz</a:t>
              </a:r>
              <a:endParaRPr lang="es-MX" sz="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2989382" y="3815466"/>
            <a:ext cx="645140" cy="219351"/>
            <a:chOff x="3639464" y="732695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78" name="277 Rectángulo"/>
            <p:cNvSpPr/>
            <p:nvPr/>
          </p:nvSpPr>
          <p:spPr>
            <a:xfrm>
              <a:off x="3639464" y="732695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9" name="278 Rectángulo"/>
            <p:cNvSpPr/>
            <p:nvPr/>
          </p:nvSpPr>
          <p:spPr>
            <a:xfrm>
              <a:off x="3639464" y="732695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0" action="ppaction://hlinkfile"/>
                </a:rPr>
                <a:t>Psicólogo</a:t>
              </a:r>
              <a:endParaRPr lang="es-MX" sz="500" dirty="0"/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3062158" y="3981981"/>
            <a:ext cx="663707" cy="175168"/>
            <a:chOff x="3711288" y="7471561"/>
            <a:chExt cx="323190" cy="61975"/>
          </a:xfrm>
          <a:solidFill>
            <a:schemeClr val="bg1"/>
          </a:solidFill>
        </p:grpSpPr>
        <p:sp>
          <p:nvSpPr>
            <p:cNvPr id="276" name="275 Rectángulo"/>
            <p:cNvSpPr/>
            <p:nvPr/>
          </p:nvSpPr>
          <p:spPr>
            <a:xfrm>
              <a:off x="3711288" y="747156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Bertha Leticia Sánchez Mojica</a:t>
              </a:r>
            </a:p>
          </p:txBody>
        </p:sp>
        <p:sp>
          <p:nvSpPr>
            <p:cNvPr id="277" name="276 Rectángulo"/>
            <p:cNvSpPr/>
            <p:nvPr/>
          </p:nvSpPr>
          <p:spPr>
            <a:xfrm>
              <a:off x="3711288" y="747156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María Luisa Ruíz Hernández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2996521" y="4749916"/>
            <a:ext cx="648497" cy="218281"/>
            <a:chOff x="3328745" y="763514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74" name="273 Rectángulo"/>
            <p:cNvSpPr/>
            <p:nvPr/>
          </p:nvSpPr>
          <p:spPr>
            <a:xfrm>
              <a:off x="3328745" y="763514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5" name="274 Rectángulo"/>
            <p:cNvSpPr/>
            <p:nvPr/>
          </p:nvSpPr>
          <p:spPr>
            <a:xfrm>
              <a:off x="3328745" y="763514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1" action="ppaction://hlinkfile"/>
                </a:rPr>
                <a:t>Bibliotecario</a:t>
              </a:r>
              <a:endParaRPr lang="es-MX" sz="500" dirty="0"/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3114878" y="4924405"/>
            <a:ext cx="663707" cy="175168"/>
            <a:chOff x="3400568" y="7779753"/>
            <a:chExt cx="323190" cy="61975"/>
          </a:xfrm>
          <a:solidFill>
            <a:schemeClr val="bg1"/>
          </a:solidFill>
        </p:grpSpPr>
        <p:sp>
          <p:nvSpPr>
            <p:cNvPr id="272" name="271 Rectángulo"/>
            <p:cNvSpPr/>
            <p:nvPr/>
          </p:nvSpPr>
          <p:spPr>
            <a:xfrm>
              <a:off x="3400568" y="777975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Marisa Velazco Ahumada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3400568" y="777975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Marisa Velazco Ahumada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3910364" y="5331860"/>
            <a:ext cx="655463" cy="274817"/>
            <a:chOff x="4284657" y="7836389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70" name="269 Rectángulo"/>
            <p:cNvSpPr/>
            <p:nvPr/>
          </p:nvSpPr>
          <p:spPr>
            <a:xfrm>
              <a:off x="4284657" y="783638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1" name="270 Rectángulo"/>
            <p:cNvSpPr/>
            <p:nvPr/>
          </p:nvSpPr>
          <p:spPr>
            <a:xfrm>
              <a:off x="4284657" y="783638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7" action="ppaction://hlinkfile"/>
                </a:rPr>
                <a:t>Capturita </a:t>
              </a:r>
              <a:endParaRPr lang="es-MX" sz="500" dirty="0"/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4000703" y="5519093"/>
            <a:ext cx="663707" cy="175168"/>
            <a:chOff x="4356482" y="7980998"/>
            <a:chExt cx="323190" cy="61975"/>
          </a:xfrm>
          <a:solidFill>
            <a:schemeClr val="bg1"/>
          </a:solidFill>
        </p:grpSpPr>
        <p:sp>
          <p:nvSpPr>
            <p:cNvPr id="268" name="267 Rectángulo"/>
            <p:cNvSpPr/>
            <p:nvPr/>
          </p:nvSpPr>
          <p:spPr>
            <a:xfrm>
              <a:off x="4356482" y="798099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Carlos Castillo Andrade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4356482" y="798099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Carlos Castillo Andrade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2981311" y="5331860"/>
            <a:ext cx="653210" cy="274817"/>
            <a:chOff x="3853366" y="7830066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66" name="265 Rectángulo"/>
            <p:cNvSpPr/>
            <p:nvPr/>
          </p:nvSpPr>
          <p:spPr>
            <a:xfrm>
              <a:off x="3853366" y="783006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7" name="266 Rectángulo"/>
            <p:cNvSpPr/>
            <p:nvPr/>
          </p:nvSpPr>
          <p:spPr>
            <a:xfrm>
              <a:off x="3853366" y="783006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7" action="ppaction://hlinkfile"/>
                </a:rPr>
                <a:t>Capturista</a:t>
              </a:r>
              <a:endParaRPr lang="es-MX" sz="500" dirty="0"/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3050383" y="5519093"/>
            <a:ext cx="663707" cy="175168"/>
            <a:chOff x="3925190" y="7974674"/>
            <a:chExt cx="323190" cy="61975"/>
          </a:xfrm>
          <a:solidFill>
            <a:schemeClr val="bg1"/>
          </a:solidFill>
        </p:grpSpPr>
        <p:sp>
          <p:nvSpPr>
            <p:cNvPr id="264" name="263 Rectángulo"/>
            <p:cNvSpPr/>
            <p:nvPr/>
          </p:nvSpPr>
          <p:spPr>
            <a:xfrm>
              <a:off x="3925190" y="797467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Lorena Uribe Meza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65" name="264 Rectángulo"/>
            <p:cNvSpPr/>
            <p:nvPr/>
          </p:nvSpPr>
          <p:spPr>
            <a:xfrm>
              <a:off x="3925190" y="797467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Lorena Uribe Meza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7376169" y="2322270"/>
            <a:ext cx="685767" cy="239351"/>
            <a:chOff x="4972188" y="6715167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62" name="261 Rectángulo"/>
            <p:cNvSpPr/>
            <p:nvPr/>
          </p:nvSpPr>
          <p:spPr>
            <a:xfrm>
              <a:off x="4972188" y="6715167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3" name="262 Rectángulo"/>
            <p:cNvSpPr/>
            <p:nvPr/>
          </p:nvSpPr>
          <p:spPr>
            <a:xfrm>
              <a:off x="4972188" y="6715167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2" action="ppaction://hlinkfile"/>
                </a:rPr>
                <a:t>Jefe de Departamento</a:t>
              </a:r>
              <a:endParaRPr lang="es-MX" sz="500" dirty="0"/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5622674" y="2845651"/>
            <a:ext cx="643309" cy="209511"/>
            <a:chOff x="4442647" y="694586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8" name="257 Rectángulo"/>
            <p:cNvSpPr/>
            <p:nvPr/>
          </p:nvSpPr>
          <p:spPr>
            <a:xfrm>
              <a:off x="4442647" y="6945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9" name="258 Rectángulo"/>
            <p:cNvSpPr/>
            <p:nvPr/>
          </p:nvSpPr>
          <p:spPr>
            <a:xfrm>
              <a:off x="4442647" y="6945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3" action="ppaction://hlinkfile"/>
                </a:rPr>
                <a:t>Secretaria de </a:t>
              </a:r>
              <a:r>
                <a:rPr lang="es-ES" sz="500" dirty="0" smtClean="0">
                  <a:hlinkClick r:id="rId13" action="ppaction://hlinkfile"/>
                </a:rPr>
                <a:t>Departamento</a:t>
              </a:r>
              <a:endParaRPr lang="es-MX" sz="500" dirty="0"/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5731365" y="3045585"/>
            <a:ext cx="663707" cy="175174"/>
            <a:chOff x="4514467" y="7090472"/>
            <a:chExt cx="323190" cy="61977"/>
          </a:xfrm>
          <a:solidFill>
            <a:schemeClr val="bg1"/>
          </a:solidFill>
        </p:grpSpPr>
        <p:sp>
          <p:nvSpPr>
            <p:cNvPr id="256" name="255 Rectángulo"/>
            <p:cNvSpPr/>
            <p:nvPr/>
          </p:nvSpPr>
          <p:spPr>
            <a:xfrm>
              <a:off x="4514467" y="709047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María Isabel Plazola Gonzáles</a:t>
              </a:r>
            </a:p>
          </p:txBody>
        </p:sp>
        <p:sp>
          <p:nvSpPr>
            <p:cNvPr id="257" name="256 Rectángulo"/>
            <p:cNvSpPr/>
            <p:nvPr/>
          </p:nvSpPr>
          <p:spPr>
            <a:xfrm>
              <a:off x="4514467" y="709047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>
                  <a:solidFill>
                    <a:schemeClr val="tx1"/>
                  </a:solidFill>
                </a:rPr>
                <a:t>Karla </a:t>
              </a:r>
              <a:r>
                <a:rPr lang="es-MX" sz="500" dirty="0" err="1">
                  <a:solidFill>
                    <a:schemeClr val="tx1"/>
                  </a:solidFill>
                </a:rPr>
                <a:t>Yanet</a:t>
              </a:r>
              <a:r>
                <a:rPr lang="es-MX" sz="500" dirty="0">
                  <a:solidFill>
                    <a:schemeClr val="tx1"/>
                  </a:solidFill>
                </a:rPr>
                <a:t> Anguiano Silva</a:t>
              </a: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5368401" y="4605167"/>
            <a:ext cx="601937" cy="201840"/>
            <a:chOff x="4675376" y="739860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4" name="253 Rectángulo"/>
            <p:cNvSpPr/>
            <p:nvPr/>
          </p:nvSpPr>
          <p:spPr>
            <a:xfrm>
              <a:off x="4675376" y="739860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5" name="254 Rectángulo"/>
            <p:cNvSpPr/>
            <p:nvPr/>
          </p:nvSpPr>
          <p:spPr>
            <a:xfrm>
              <a:off x="4675376" y="739860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4" action="ppaction://hlinkfile"/>
                </a:rPr>
                <a:t>Laboratorista</a:t>
              </a:r>
              <a:endParaRPr lang="es-MX" sz="500" dirty="0"/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4639298" y="4609717"/>
            <a:ext cx="630767" cy="235438"/>
            <a:chOff x="5157153" y="739860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0" name="249 Rectángulo"/>
            <p:cNvSpPr/>
            <p:nvPr/>
          </p:nvSpPr>
          <p:spPr>
            <a:xfrm>
              <a:off x="5157153" y="739860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1" name="250 Rectángulo"/>
            <p:cNvSpPr/>
            <p:nvPr/>
          </p:nvSpPr>
          <p:spPr>
            <a:xfrm>
              <a:off x="5157153" y="739860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4" action="ppaction://hlinkfile"/>
                </a:rPr>
                <a:t>Laboratorista</a:t>
              </a:r>
              <a:endParaRPr lang="es-MX" sz="500" dirty="0"/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5374121" y="4779536"/>
            <a:ext cx="663707" cy="192514"/>
            <a:chOff x="5228976" y="7543212"/>
            <a:chExt cx="323190" cy="61975"/>
          </a:xfrm>
          <a:solidFill>
            <a:schemeClr val="bg1"/>
          </a:solidFill>
        </p:grpSpPr>
        <p:sp>
          <p:nvSpPr>
            <p:cNvPr id="248" name="247 Rectángulo"/>
            <p:cNvSpPr/>
            <p:nvPr/>
          </p:nvSpPr>
          <p:spPr>
            <a:xfrm>
              <a:off x="5228976" y="754321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(Vacante)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5228976" y="754321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Hilda García Vázquez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4143383" y="2332949"/>
            <a:ext cx="677407" cy="220862"/>
            <a:chOff x="5148329" y="5746383"/>
            <a:chExt cx="720000" cy="360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6" name="245 Rectángulo"/>
            <p:cNvSpPr/>
            <p:nvPr/>
          </p:nvSpPr>
          <p:spPr>
            <a:xfrm>
              <a:off x="5148330" y="5746383"/>
              <a:ext cx="359101" cy="185926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47" name="246 Rectángulo"/>
            <p:cNvSpPr/>
            <p:nvPr/>
          </p:nvSpPr>
          <p:spPr>
            <a:xfrm>
              <a:off x="5148329" y="5746383"/>
              <a:ext cx="720000" cy="360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bg1"/>
                  </a:solidFill>
                  <a:hlinkClick r:id="rId12" action="ppaction://hlinkfile"/>
                </a:rPr>
                <a:t>Jefe de Departamento</a:t>
              </a:r>
              <a:endParaRPr lang="es-MX" sz="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4215700" y="2540818"/>
            <a:ext cx="663706" cy="175167"/>
            <a:chOff x="5220154" y="5890992"/>
            <a:chExt cx="720000" cy="180000"/>
          </a:xfrm>
          <a:solidFill>
            <a:schemeClr val="bg1"/>
          </a:solidFill>
        </p:grpSpPr>
        <p:sp>
          <p:nvSpPr>
            <p:cNvPr id="244" name="243 Rectángulo"/>
            <p:cNvSpPr/>
            <p:nvPr/>
          </p:nvSpPr>
          <p:spPr>
            <a:xfrm>
              <a:off x="5220154" y="589099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45" name="244 Rectángulo"/>
            <p:cNvSpPr/>
            <p:nvPr/>
          </p:nvSpPr>
          <p:spPr>
            <a:xfrm>
              <a:off x="5220154" y="5890992"/>
              <a:ext cx="720000" cy="180000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Yesenia Obledo Ramos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4524944" y="2841713"/>
            <a:ext cx="704537" cy="213449"/>
            <a:chOff x="4738943" y="5998592"/>
            <a:chExt cx="720000" cy="360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2" name="241 Rectángulo"/>
            <p:cNvSpPr/>
            <p:nvPr/>
          </p:nvSpPr>
          <p:spPr>
            <a:xfrm>
              <a:off x="4738944" y="5998592"/>
              <a:ext cx="359101" cy="185926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43" name="242 Rectángulo"/>
            <p:cNvSpPr/>
            <p:nvPr/>
          </p:nvSpPr>
          <p:spPr>
            <a:xfrm>
              <a:off x="4738943" y="5998592"/>
              <a:ext cx="720000" cy="3600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bg1"/>
                  </a:solidFill>
                </a:rPr>
                <a:t>Secretaria de Departamento</a:t>
              </a:r>
              <a:endParaRPr lang="es-MX" sz="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4625465" y="3051931"/>
            <a:ext cx="663707" cy="175189"/>
            <a:chOff x="4810766" y="6143194"/>
            <a:chExt cx="323190" cy="61982"/>
          </a:xfrm>
          <a:solidFill>
            <a:schemeClr val="bg1"/>
          </a:solidFill>
        </p:grpSpPr>
        <p:sp>
          <p:nvSpPr>
            <p:cNvPr id="240" name="239 Rectángulo"/>
            <p:cNvSpPr/>
            <p:nvPr/>
          </p:nvSpPr>
          <p:spPr>
            <a:xfrm>
              <a:off x="4810766" y="614319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Angélica Lucía Montelongo</a:t>
              </a:r>
            </a:p>
          </p:txBody>
        </p:sp>
        <p:sp>
          <p:nvSpPr>
            <p:cNvPr id="241" name="240 Rectángulo"/>
            <p:cNvSpPr/>
            <p:nvPr/>
          </p:nvSpPr>
          <p:spPr>
            <a:xfrm>
              <a:off x="4810766" y="614320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 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4176836" y="3300735"/>
            <a:ext cx="647147" cy="234653"/>
            <a:chOff x="5154135" y="6275387"/>
            <a:chExt cx="720000" cy="360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38" name="237 Rectángulo"/>
            <p:cNvSpPr/>
            <p:nvPr/>
          </p:nvSpPr>
          <p:spPr>
            <a:xfrm>
              <a:off x="5154136" y="6275387"/>
              <a:ext cx="359101" cy="185926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39" name="238 Rectángulo"/>
            <p:cNvSpPr/>
            <p:nvPr/>
          </p:nvSpPr>
          <p:spPr>
            <a:xfrm>
              <a:off x="5154135" y="6275387"/>
              <a:ext cx="720000" cy="3600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bg1"/>
                  </a:solidFill>
                  <a:hlinkClick r:id="rId15" action="ppaction://hlinkfile"/>
                </a:rPr>
                <a:t>Técnico Especializado</a:t>
              </a:r>
              <a:endParaRPr lang="es-MX" sz="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4233973" y="3489796"/>
            <a:ext cx="663707" cy="175188"/>
            <a:chOff x="5225963" y="6419996"/>
            <a:chExt cx="323190" cy="61982"/>
          </a:xfrm>
          <a:solidFill>
            <a:schemeClr val="bg1"/>
          </a:solidFill>
        </p:grpSpPr>
        <p:sp>
          <p:nvSpPr>
            <p:cNvPr id="236" name="235 Rectángulo"/>
            <p:cNvSpPr/>
            <p:nvPr/>
          </p:nvSpPr>
          <p:spPr>
            <a:xfrm>
              <a:off x="5225963" y="642000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>
                  <a:solidFill>
                    <a:schemeClr val="tx1"/>
                  </a:solidFill>
                </a:rPr>
                <a:t>Yesenia Obledo Ramos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5225963" y="6419996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Leticia Sarahí Alonso Orozco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5882784" y="1171448"/>
            <a:ext cx="659527" cy="308028"/>
            <a:chOff x="7304894" y="5217571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34" name="233 Rectángulo"/>
            <p:cNvSpPr/>
            <p:nvPr/>
          </p:nvSpPr>
          <p:spPr>
            <a:xfrm>
              <a:off x="7304894" y="5217571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5" name="234 Rectángulo"/>
            <p:cNvSpPr/>
            <p:nvPr/>
          </p:nvSpPr>
          <p:spPr>
            <a:xfrm>
              <a:off x="7304894" y="5217571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 smtClean="0">
                  <a:hlinkClick r:id="rId16" action="ppaction://hlinkfile"/>
                </a:rPr>
                <a:t>Subdirector  Administrativo y de Planeación </a:t>
              </a:r>
              <a:endParaRPr lang="es-MX" sz="500" dirty="0"/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6015196" y="1419734"/>
            <a:ext cx="663707" cy="175168"/>
            <a:chOff x="7376714" y="5362180"/>
            <a:chExt cx="323190" cy="61975"/>
          </a:xfrm>
          <a:solidFill>
            <a:schemeClr val="bg1"/>
          </a:solidFill>
        </p:grpSpPr>
        <p:sp>
          <p:nvSpPr>
            <p:cNvPr id="232" name="231 Rectángulo"/>
            <p:cNvSpPr/>
            <p:nvPr/>
          </p:nvSpPr>
          <p:spPr>
            <a:xfrm>
              <a:off x="7376714" y="5362180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3" name="232 Rectángulo"/>
            <p:cNvSpPr/>
            <p:nvPr/>
          </p:nvSpPr>
          <p:spPr>
            <a:xfrm>
              <a:off x="7376714" y="5362180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tx1"/>
                  </a:solidFill>
                </a:rPr>
                <a:t>Arcelia Carvajal Heredia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1" name="230 Rectángulo"/>
          <p:cNvSpPr/>
          <p:nvPr/>
        </p:nvSpPr>
        <p:spPr>
          <a:xfrm>
            <a:off x="5068372" y="1637880"/>
            <a:ext cx="735771" cy="2372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/>
              <a:t>Chofer</a:t>
            </a:r>
            <a:endParaRPr lang="es-MX" sz="500" dirty="0"/>
          </a:p>
        </p:txBody>
      </p:sp>
      <p:sp>
        <p:nvSpPr>
          <p:cNvPr id="228" name="227 Rectángulo"/>
          <p:cNvSpPr/>
          <p:nvPr/>
        </p:nvSpPr>
        <p:spPr>
          <a:xfrm>
            <a:off x="5267083" y="1812280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José Ramón Nuño Romero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102" name="101 Grupo"/>
          <p:cNvGrpSpPr/>
          <p:nvPr/>
        </p:nvGrpSpPr>
        <p:grpSpPr>
          <a:xfrm>
            <a:off x="6922214" y="1646155"/>
            <a:ext cx="723621" cy="221704"/>
            <a:chOff x="7764212" y="5641504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26" name="225 Rectángulo"/>
            <p:cNvSpPr/>
            <p:nvPr/>
          </p:nvSpPr>
          <p:spPr>
            <a:xfrm>
              <a:off x="7764212" y="564150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7" name="226 Rectángulo"/>
            <p:cNvSpPr/>
            <p:nvPr/>
          </p:nvSpPr>
          <p:spPr>
            <a:xfrm>
              <a:off x="7764212" y="564150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8" action="ppaction://hlinkfile"/>
                </a:rPr>
                <a:t>Secretaria de Subdirección</a:t>
              </a:r>
              <a:endParaRPr lang="es-MX" sz="500" dirty="0"/>
            </a:p>
          </p:txBody>
        </p:sp>
      </p:grpSp>
      <p:sp>
        <p:nvSpPr>
          <p:cNvPr id="225" name="224 Rectángulo"/>
          <p:cNvSpPr/>
          <p:nvPr/>
        </p:nvSpPr>
        <p:spPr>
          <a:xfrm>
            <a:off x="7001855" y="1813316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dirty="0" smtClean="0">
              <a:solidFill>
                <a:schemeClr val="tx1"/>
              </a:solidFill>
            </a:endParaRPr>
          </a:p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00" dirty="0" smtClean="0">
                <a:solidFill>
                  <a:schemeClr val="tx1"/>
                </a:solidFill>
              </a:rPr>
              <a:t>María </a:t>
            </a:r>
            <a:r>
              <a:rPr lang="es-MX" sz="500" dirty="0">
                <a:solidFill>
                  <a:schemeClr val="tx1"/>
                </a:solidFill>
              </a:rPr>
              <a:t>Isabel </a:t>
            </a:r>
            <a:r>
              <a:rPr lang="es-MX" sz="500" dirty="0" err="1">
                <a:solidFill>
                  <a:schemeClr val="tx1"/>
                </a:solidFill>
              </a:rPr>
              <a:t>Plazola</a:t>
            </a:r>
            <a:r>
              <a:rPr lang="es-MX" sz="500" dirty="0">
                <a:solidFill>
                  <a:schemeClr val="tx1"/>
                </a:solidFill>
              </a:rPr>
              <a:t> Gonzáles</a:t>
            </a:r>
          </a:p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dirty="0">
              <a:solidFill>
                <a:schemeClr val="tx1"/>
              </a:solidFill>
            </a:endParaRPr>
          </a:p>
        </p:txBody>
      </p:sp>
      <p:sp>
        <p:nvSpPr>
          <p:cNvPr id="223" name="222 Rectángulo"/>
          <p:cNvSpPr/>
          <p:nvPr/>
        </p:nvSpPr>
        <p:spPr>
          <a:xfrm>
            <a:off x="5152642" y="2332968"/>
            <a:ext cx="651501" cy="2359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17" action="ppaction://hlinkfile"/>
              </a:rPr>
              <a:t>Jefe de departamento</a:t>
            </a:r>
            <a:endParaRPr lang="es-MX" sz="500" dirty="0"/>
          </a:p>
        </p:txBody>
      </p:sp>
      <p:grpSp>
        <p:nvGrpSpPr>
          <p:cNvPr id="105" name="104 Grupo"/>
          <p:cNvGrpSpPr/>
          <p:nvPr/>
        </p:nvGrpSpPr>
        <p:grpSpPr>
          <a:xfrm>
            <a:off x="7539566" y="2543170"/>
            <a:ext cx="663707" cy="175168"/>
            <a:chOff x="6319859" y="6330964"/>
            <a:chExt cx="323190" cy="61975"/>
          </a:xfrm>
          <a:solidFill>
            <a:schemeClr val="bg1"/>
          </a:solidFill>
        </p:grpSpPr>
        <p:sp>
          <p:nvSpPr>
            <p:cNvPr id="220" name="219 Rectángulo"/>
            <p:cNvSpPr/>
            <p:nvPr/>
          </p:nvSpPr>
          <p:spPr>
            <a:xfrm>
              <a:off x="6319859" y="633096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(Vacante)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21" name="220 Rectángulo"/>
            <p:cNvSpPr/>
            <p:nvPr/>
          </p:nvSpPr>
          <p:spPr>
            <a:xfrm>
              <a:off x="6319859" y="6330964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Salvador Eduardo Acuña Castillo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5524881" y="3809917"/>
            <a:ext cx="704038" cy="238048"/>
            <a:chOff x="6735046" y="7067068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8" name="217 Rectángulo"/>
            <p:cNvSpPr/>
            <p:nvPr/>
          </p:nvSpPr>
          <p:spPr>
            <a:xfrm>
              <a:off x="6735046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9" name="218 Rectángulo"/>
            <p:cNvSpPr/>
            <p:nvPr/>
          </p:nvSpPr>
          <p:spPr>
            <a:xfrm>
              <a:off x="6735046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8" action="ppaction://hlinkfile"/>
                </a:rPr>
                <a:t>Jefe de Oficina</a:t>
              </a:r>
              <a:endParaRPr lang="es-MX" sz="500" dirty="0"/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5649877" y="3985152"/>
            <a:ext cx="663707" cy="175168"/>
            <a:chOff x="6806867" y="7211677"/>
            <a:chExt cx="323190" cy="61975"/>
          </a:xfrm>
          <a:solidFill>
            <a:schemeClr val="bg1"/>
          </a:solidFill>
        </p:grpSpPr>
        <p:sp>
          <p:nvSpPr>
            <p:cNvPr id="216" name="215 Rectángulo"/>
            <p:cNvSpPr/>
            <p:nvPr/>
          </p:nvSpPr>
          <p:spPr>
            <a:xfrm>
              <a:off x="6806867" y="72116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Rosalía Bustos Moncayo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17" name="216 Rectángulo"/>
            <p:cNvSpPr/>
            <p:nvPr/>
          </p:nvSpPr>
          <p:spPr>
            <a:xfrm>
              <a:off x="6806867" y="72116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Alondra Guadalupe Ramírez Copado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6110527" y="5626642"/>
            <a:ext cx="676982" cy="248944"/>
            <a:chOff x="7216822" y="7507425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4" name="213 Rectángulo"/>
            <p:cNvSpPr/>
            <p:nvPr/>
          </p:nvSpPr>
          <p:spPr>
            <a:xfrm>
              <a:off x="7216822" y="750742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5" name="214 Rectángulo"/>
            <p:cNvSpPr/>
            <p:nvPr/>
          </p:nvSpPr>
          <p:spPr>
            <a:xfrm>
              <a:off x="7216822" y="750742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9" action="ppaction://hlinkfile"/>
                </a:rPr>
                <a:t>Técnico en Mantenimiento</a:t>
              </a:r>
              <a:endParaRPr lang="es-MX" sz="500" dirty="0"/>
            </a:p>
          </p:txBody>
        </p:sp>
      </p:grpSp>
      <p:sp>
        <p:nvSpPr>
          <p:cNvPr id="213" name="212 Rectángulo"/>
          <p:cNvSpPr/>
          <p:nvPr/>
        </p:nvSpPr>
        <p:spPr>
          <a:xfrm>
            <a:off x="6188837" y="5836384"/>
            <a:ext cx="716593" cy="16754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00" dirty="0" smtClean="0">
                <a:solidFill>
                  <a:schemeClr val="tx1"/>
                </a:solidFill>
              </a:rPr>
              <a:t>José Pablo Camacho Castillo</a:t>
            </a:r>
            <a:endParaRPr lang="es-MX" sz="500" dirty="0">
              <a:solidFill>
                <a:schemeClr val="tx1"/>
              </a:solidFill>
            </a:endParaRPr>
          </a:p>
        </p:txBody>
      </p:sp>
      <p:sp>
        <p:nvSpPr>
          <p:cNvPr id="211" name="210 Rectángulo"/>
          <p:cNvSpPr/>
          <p:nvPr/>
        </p:nvSpPr>
        <p:spPr>
          <a:xfrm>
            <a:off x="3233548" y="6210777"/>
            <a:ext cx="694175" cy="2271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20" action="ppaction://hlinkfile"/>
              </a:rPr>
              <a:t>Intendente</a:t>
            </a:r>
            <a:endParaRPr lang="es-MX" sz="500" dirty="0"/>
          </a:p>
        </p:txBody>
      </p:sp>
      <p:sp>
        <p:nvSpPr>
          <p:cNvPr id="208" name="207 Rectángulo"/>
          <p:cNvSpPr/>
          <p:nvPr/>
        </p:nvSpPr>
        <p:spPr>
          <a:xfrm>
            <a:off x="3332838" y="6424142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José Rubén Ríos García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112" name="111 Grupo"/>
          <p:cNvGrpSpPr/>
          <p:nvPr/>
        </p:nvGrpSpPr>
        <p:grpSpPr>
          <a:xfrm>
            <a:off x="4849154" y="6204877"/>
            <a:ext cx="685752" cy="233017"/>
            <a:chOff x="7216822" y="7800776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6" name="205 Rectángulo"/>
            <p:cNvSpPr/>
            <p:nvPr/>
          </p:nvSpPr>
          <p:spPr>
            <a:xfrm>
              <a:off x="7216822" y="78007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7" name="206 Rectángulo"/>
            <p:cNvSpPr/>
            <p:nvPr/>
          </p:nvSpPr>
          <p:spPr>
            <a:xfrm>
              <a:off x="7216822" y="78007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0" action="ppaction://hlinkfile"/>
                </a:rPr>
                <a:t>Intendente</a:t>
              </a:r>
              <a:endParaRPr lang="es-MX" sz="500" dirty="0"/>
            </a:p>
          </p:txBody>
        </p:sp>
      </p:grpSp>
      <p:grpSp>
        <p:nvGrpSpPr>
          <p:cNvPr id="113" name="112 Grupo"/>
          <p:cNvGrpSpPr/>
          <p:nvPr/>
        </p:nvGrpSpPr>
        <p:grpSpPr>
          <a:xfrm>
            <a:off x="4923544" y="6412317"/>
            <a:ext cx="663707" cy="175168"/>
            <a:chOff x="7288650" y="7945387"/>
            <a:chExt cx="323190" cy="61975"/>
          </a:xfrm>
          <a:solidFill>
            <a:schemeClr val="bg1"/>
          </a:solidFill>
        </p:grpSpPr>
        <p:sp>
          <p:nvSpPr>
            <p:cNvPr id="204" name="203 Rectángulo"/>
            <p:cNvSpPr/>
            <p:nvPr/>
          </p:nvSpPr>
          <p:spPr>
            <a:xfrm>
              <a:off x="7288650" y="794538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Hilda García Vázquez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05" name="204 Rectángulo"/>
            <p:cNvSpPr/>
            <p:nvPr/>
          </p:nvSpPr>
          <p:spPr>
            <a:xfrm>
              <a:off x="7288650" y="794538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Teresa Nuño </a:t>
              </a:r>
              <a:r>
                <a:rPr lang="es-MX" sz="500" dirty="0" err="1" smtClean="0">
                  <a:solidFill>
                    <a:schemeClr val="tx1"/>
                  </a:solidFill>
                </a:rPr>
                <a:t>Aguila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4062375" y="6204877"/>
            <a:ext cx="658139" cy="233017"/>
            <a:chOff x="7698599" y="7800776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02" name="201 Rectángulo"/>
            <p:cNvSpPr/>
            <p:nvPr/>
          </p:nvSpPr>
          <p:spPr>
            <a:xfrm>
              <a:off x="7698599" y="78007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3" name="202 Rectángulo"/>
            <p:cNvSpPr/>
            <p:nvPr/>
          </p:nvSpPr>
          <p:spPr>
            <a:xfrm>
              <a:off x="7698599" y="7800776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0" action="ppaction://hlinkfile"/>
                </a:rPr>
                <a:t>Intendente</a:t>
              </a:r>
              <a:endParaRPr lang="es-MX" sz="500" dirty="0"/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4131197" y="6424142"/>
            <a:ext cx="663707" cy="175168"/>
            <a:chOff x="7770427" y="7945387"/>
            <a:chExt cx="323190" cy="61975"/>
          </a:xfrm>
          <a:solidFill>
            <a:schemeClr val="bg1"/>
          </a:solidFill>
        </p:grpSpPr>
        <p:sp>
          <p:nvSpPr>
            <p:cNvPr id="200" name="199 Rectángulo"/>
            <p:cNvSpPr/>
            <p:nvPr/>
          </p:nvSpPr>
          <p:spPr>
            <a:xfrm>
              <a:off x="7770427" y="794538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Nicolás Nande Bajonero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7770427" y="794538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Nicolás Nande Bajonero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4964632" y="5601586"/>
            <a:ext cx="611497" cy="241743"/>
            <a:chOff x="5823933" y="7538958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98" name="197 Rectángulo"/>
            <p:cNvSpPr/>
            <p:nvPr/>
          </p:nvSpPr>
          <p:spPr>
            <a:xfrm>
              <a:off x="5823933" y="753895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9" name="198 Rectángulo"/>
            <p:cNvSpPr/>
            <p:nvPr/>
          </p:nvSpPr>
          <p:spPr>
            <a:xfrm>
              <a:off x="5823933" y="753895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19" action="ppaction://hlinkfile"/>
                </a:rPr>
                <a:t>Técnico en Mantenimiento</a:t>
              </a:r>
              <a:endParaRPr lang="es-MX" sz="500" dirty="0"/>
            </a:p>
          </p:txBody>
        </p:sp>
      </p:grpSp>
      <p:grpSp>
        <p:nvGrpSpPr>
          <p:cNvPr id="117" name="116 Grupo"/>
          <p:cNvGrpSpPr/>
          <p:nvPr/>
        </p:nvGrpSpPr>
        <p:grpSpPr>
          <a:xfrm>
            <a:off x="5042267" y="5809571"/>
            <a:ext cx="663707" cy="175168"/>
            <a:chOff x="5895755" y="7683568"/>
            <a:chExt cx="323190" cy="61975"/>
          </a:xfrm>
          <a:solidFill>
            <a:schemeClr val="bg1"/>
          </a:solidFill>
        </p:grpSpPr>
        <p:sp>
          <p:nvSpPr>
            <p:cNvPr id="196" name="195 Rectángulo"/>
            <p:cNvSpPr/>
            <p:nvPr/>
          </p:nvSpPr>
          <p:spPr>
            <a:xfrm>
              <a:off x="5895755" y="768356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Miguel Ángel Colorado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5895755" y="768356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Miguel Ángel Colorado Hernández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7336431" y="6203676"/>
            <a:ext cx="685504" cy="249645"/>
            <a:chOff x="5583045" y="7832309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94" name="193 Rectángulo"/>
            <p:cNvSpPr/>
            <p:nvPr/>
          </p:nvSpPr>
          <p:spPr>
            <a:xfrm>
              <a:off x="5583045" y="783230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5" name="194 Rectángulo"/>
            <p:cNvSpPr/>
            <p:nvPr/>
          </p:nvSpPr>
          <p:spPr>
            <a:xfrm>
              <a:off x="5583045" y="783230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1" action="ppaction://hlinkfile"/>
                </a:rPr>
                <a:t>Vigilante</a:t>
              </a:r>
              <a:endParaRPr lang="es-MX" sz="500" dirty="0"/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7456750" y="6402012"/>
            <a:ext cx="663707" cy="196432"/>
            <a:chOff x="5654866" y="7976919"/>
            <a:chExt cx="323190" cy="61975"/>
          </a:xfrm>
          <a:solidFill>
            <a:schemeClr val="bg1"/>
          </a:solidFill>
        </p:grpSpPr>
        <p:sp>
          <p:nvSpPr>
            <p:cNvPr id="192" name="191 Rectángulo"/>
            <p:cNvSpPr/>
            <p:nvPr/>
          </p:nvSpPr>
          <p:spPr>
            <a:xfrm>
              <a:off x="5654866" y="7976919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Rafael Oliva Rivas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93" name="192 Rectángulo"/>
            <p:cNvSpPr/>
            <p:nvPr/>
          </p:nvSpPr>
          <p:spPr>
            <a:xfrm>
              <a:off x="5654866" y="7976919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Rafael Oliva Rivas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1" name="190 Rectángulo"/>
          <p:cNvSpPr/>
          <p:nvPr/>
        </p:nvSpPr>
        <p:spPr>
          <a:xfrm>
            <a:off x="6505980" y="6212523"/>
            <a:ext cx="645693" cy="2353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21" action="ppaction://hlinkfile"/>
              </a:rPr>
              <a:t>Vigilante</a:t>
            </a:r>
            <a:endParaRPr lang="es-MX" sz="500" dirty="0"/>
          </a:p>
        </p:txBody>
      </p:sp>
      <p:grpSp>
        <p:nvGrpSpPr>
          <p:cNvPr id="121" name="120 Grupo"/>
          <p:cNvGrpSpPr/>
          <p:nvPr/>
        </p:nvGrpSpPr>
        <p:grpSpPr>
          <a:xfrm>
            <a:off x="6593737" y="6402012"/>
            <a:ext cx="663707" cy="196431"/>
            <a:chOff x="6136643" y="7976919"/>
            <a:chExt cx="323190" cy="61975"/>
          </a:xfrm>
          <a:solidFill>
            <a:schemeClr val="bg1"/>
          </a:solidFill>
        </p:grpSpPr>
        <p:sp>
          <p:nvSpPr>
            <p:cNvPr id="188" name="187 Rectángulo"/>
            <p:cNvSpPr/>
            <p:nvPr/>
          </p:nvSpPr>
          <p:spPr>
            <a:xfrm>
              <a:off x="6136643" y="7976919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José Rubén Ríos García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89" name="188 Rectángulo"/>
            <p:cNvSpPr/>
            <p:nvPr/>
          </p:nvSpPr>
          <p:spPr>
            <a:xfrm>
              <a:off x="6136643" y="7976919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Felipe de Jesús Flores Guardado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5617719" y="6212524"/>
            <a:ext cx="676261" cy="221250"/>
            <a:chOff x="6305710" y="7538958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6" name="185 Rectángulo"/>
            <p:cNvSpPr/>
            <p:nvPr/>
          </p:nvSpPr>
          <p:spPr>
            <a:xfrm>
              <a:off x="6305710" y="753895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7" name="186 Rectángulo"/>
            <p:cNvSpPr/>
            <p:nvPr/>
          </p:nvSpPr>
          <p:spPr>
            <a:xfrm>
              <a:off x="6305710" y="753895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2" action="ppaction://hlinkfile"/>
                </a:rPr>
                <a:t>Almacenista</a:t>
              </a:r>
              <a:endParaRPr lang="es-MX" sz="500" dirty="0"/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5698385" y="6402057"/>
            <a:ext cx="663707" cy="183633"/>
            <a:chOff x="6377532" y="7680265"/>
            <a:chExt cx="323190" cy="65278"/>
          </a:xfrm>
          <a:solidFill>
            <a:schemeClr val="bg1"/>
          </a:solidFill>
        </p:grpSpPr>
        <p:sp>
          <p:nvSpPr>
            <p:cNvPr id="184" name="183 Rectángulo"/>
            <p:cNvSpPr/>
            <p:nvPr/>
          </p:nvSpPr>
          <p:spPr>
            <a:xfrm>
              <a:off x="6377532" y="768356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Lourdes Ortiz de la Cruz 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85" name="184 Rectángulo"/>
            <p:cNvSpPr/>
            <p:nvPr/>
          </p:nvSpPr>
          <p:spPr>
            <a:xfrm>
              <a:off x="6377532" y="7680265"/>
              <a:ext cx="323190" cy="65278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Lourdes Ortiz de la Cruz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6769234" y="2809548"/>
            <a:ext cx="647028" cy="242403"/>
            <a:chOff x="5719609" y="671478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2" name="181 Rectángulo"/>
            <p:cNvSpPr/>
            <p:nvPr/>
          </p:nvSpPr>
          <p:spPr>
            <a:xfrm>
              <a:off x="5719609" y="671478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3" name="182 Rectángulo"/>
            <p:cNvSpPr/>
            <p:nvPr/>
          </p:nvSpPr>
          <p:spPr>
            <a:xfrm>
              <a:off x="5719609" y="671478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Secretaria de Departamento</a:t>
              </a:r>
              <a:endParaRPr lang="es-MX" sz="500" dirty="0"/>
            </a:p>
          </p:txBody>
        </p:sp>
      </p:grpSp>
      <p:grpSp>
        <p:nvGrpSpPr>
          <p:cNvPr id="125" name="124 Grupo"/>
          <p:cNvGrpSpPr/>
          <p:nvPr/>
        </p:nvGrpSpPr>
        <p:grpSpPr>
          <a:xfrm>
            <a:off x="6913007" y="3019934"/>
            <a:ext cx="663707" cy="175168"/>
            <a:chOff x="5791433" y="6859392"/>
            <a:chExt cx="323190" cy="61975"/>
          </a:xfrm>
          <a:solidFill>
            <a:schemeClr val="bg1"/>
          </a:solidFill>
        </p:grpSpPr>
        <p:sp>
          <p:nvSpPr>
            <p:cNvPr id="180" name="179 Rectángulo"/>
            <p:cNvSpPr/>
            <p:nvPr/>
          </p:nvSpPr>
          <p:spPr>
            <a:xfrm>
              <a:off x="5791433" y="685939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María Guadalupe López Palacios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81" name="180 Rectángulo"/>
            <p:cNvSpPr/>
            <p:nvPr/>
          </p:nvSpPr>
          <p:spPr>
            <a:xfrm>
              <a:off x="5791433" y="685939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8065467" y="4400513"/>
            <a:ext cx="677231" cy="272448"/>
            <a:chOff x="5678190" y="7067068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78" name="177 Rectángulo"/>
            <p:cNvSpPr/>
            <p:nvPr/>
          </p:nvSpPr>
          <p:spPr>
            <a:xfrm>
              <a:off x="5678190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9" name="178 Rectángulo"/>
            <p:cNvSpPr/>
            <p:nvPr/>
          </p:nvSpPr>
          <p:spPr>
            <a:xfrm>
              <a:off x="5678190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3" action="ppaction://hlinkfile"/>
                </a:rPr>
                <a:t>Analista Técnico</a:t>
              </a:r>
              <a:endParaRPr lang="es-MX" sz="500" dirty="0"/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8144019" y="4595339"/>
            <a:ext cx="663707" cy="217194"/>
            <a:chOff x="5750015" y="7205989"/>
            <a:chExt cx="323190" cy="67663"/>
          </a:xfrm>
          <a:solidFill>
            <a:schemeClr val="bg1"/>
          </a:solidFill>
        </p:grpSpPr>
        <p:sp>
          <p:nvSpPr>
            <p:cNvPr id="176" name="175 Rectángulo"/>
            <p:cNvSpPr/>
            <p:nvPr/>
          </p:nvSpPr>
          <p:spPr>
            <a:xfrm>
              <a:off x="5750015" y="72116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Mayra Jazmín Medina Castillo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77" name="176 Rectángulo"/>
            <p:cNvSpPr/>
            <p:nvPr/>
          </p:nvSpPr>
          <p:spPr>
            <a:xfrm>
              <a:off x="5750015" y="7205989"/>
              <a:ext cx="323190" cy="67663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Mayra Jazmín Medina Castillo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7187129" y="4399580"/>
            <a:ext cx="689045" cy="273381"/>
            <a:chOff x="6159967" y="7067068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74" name="173 Rectángulo"/>
            <p:cNvSpPr/>
            <p:nvPr/>
          </p:nvSpPr>
          <p:spPr>
            <a:xfrm>
              <a:off x="6159967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5" name="174 Rectángulo"/>
            <p:cNvSpPr/>
            <p:nvPr/>
          </p:nvSpPr>
          <p:spPr>
            <a:xfrm>
              <a:off x="6159967" y="706706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4" action="ppaction://hlinkfile"/>
                </a:rPr>
                <a:t>Analista Técnico</a:t>
              </a:r>
              <a:endParaRPr lang="es-MX" sz="500" dirty="0"/>
            </a:p>
          </p:txBody>
        </p:sp>
      </p:grpSp>
      <p:grpSp>
        <p:nvGrpSpPr>
          <p:cNvPr id="129" name="128 Grupo"/>
          <p:cNvGrpSpPr/>
          <p:nvPr/>
        </p:nvGrpSpPr>
        <p:grpSpPr>
          <a:xfrm>
            <a:off x="7290687" y="4604197"/>
            <a:ext cx="663707" cy="198784"/>
            <a:chOff x="6231792" y="7211677"/>
            <a:chExt cx="323190" cy="61975"/>
          </a:xfrm>
          <a:solidFill>
            <a:schemeClr val="bg1"/>
          </a:solidFill>
        </p:grpSpPr>
        <p:sp>
          <p:nvSpPr>
            <p:cNvPr id="172" name="171 Rectángulo"/>
            <p:cNvSpPr/>
            <p:nvPr/>
          </p:nvSpPr>
          <p:spPr>
            <a:xfrm>
              <a:off x="6231792" y="72116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Sara Patricia Méndez Sedano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6231792" y="72116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José de Jesús Martínez Chavarría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7187130" y="5306668"/>
            <a:ext cx="671752" cy="263812"/>
            <a:chOff x="6776464" y="662671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70" name="169 Rectángulo"/>
            <p:cNvSpPr/>
            <p:nvPr/>
          </p:nvSpPr>
          <p:spPr>
            <a:xfrm>
              <a:off x="6776464" y="662671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1" name="170 Rectángulo"/>
            <p:cNvSpPr/>
            <p:nvPr/>
          </p:nvSpPr>
          <p:spPr>
            <a:xfrm>
              <a:off x="6776464" y="662671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7" action="ppaction://hlinkfile"/>
                </a:rPr>
                <a:t>Capturista</a:t>
              </a:r>
              <a:endParaRPr lang="es-MX" sz="500" dirty="0"/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7266756" y="5512465"/>
            <a:ext cx="663707" cy="177797"/>
            <a:chOff x="6848288" y="6771321"/>
            <a:chExt cx="323190" cy="61975"/>
          </a:xfrm>
          <a:solidFill>
            <a:schemeClr val="bg1"/>
          </a:solidFill>
        </p:grpSpPr>
        <p:sp>
          <p:nvSpPr>
            <p:cNvPr id="168" name="167 Rectángulo"/>
            <p:cNvSpPr/>
            <p:nvPr/>
          </p:nvSpPr>
          <p:spPr>
            <a:xfrm>
              <a:off x="6848288" y="677132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Jesús Martínez Chavarría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6848288" y="677132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Silverio Torres Muñoz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6350070" y="2322270"/>
            <a:ext cx="675973" cy="246615"/>
            <a:chOff x="8116496" y="6610289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66" name="165 Rectángulo"/>
            <p:cNvSpPr/>
            <p:nvPr/>
          </p:nvSpPr>
          <p:spPr>
            <a:xfrm>
              <a:off x="8116496" y="661028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7" name="166 Rectángulo"/>
            <p:cNvSpPr/>
            <p:nvPr/>
          </p:nvSpPr>
          <p:spPr>
            <a:xfrm>
              <a:off x="8116496" y="661028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Jefe de Departamento</a:t>
              </a:r>
              <a:endParaRPr lang="es-MX" sz="500" dirty="0"/>
            </a:p>
          </p:txBody>
        </p:sp>
      </p:grpSp>
      <p:sp>
        <p:nvSpPr>
          <p:cNvPr id="165" name="164 Rectángulo"/>
          <p:cNvSpPr/>
          <p:nvPr/>
        </p:nvSpPr>
        <p:spPr>
          <a:xfrm>
            <a:off x="6505980" y="2528792"/>
            <a:ext cx="663707" cy="17516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00" dirty="0" smtClean="0">
                <a:solidFill>
                  <a:schemeClr val="tx1"/>
                </a:solidFill>
              </a:rPr>
              <a:t>Jordana Aimé Álvarez García</a:t>
            </a:r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134" name="133 Grupo"/>
          <p:cNvGrpSpPr/>
          <p:nvPr/>
        </p:nvGrpSpPr>
        <p:grpSpPr>
          <a:xfrm>
            <a:off x="7837016" y="2811768"/>
            <a:ext cx="691901" cy="231025"/>
            <a:chOff x="7880836" y="7167855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62" name="161 Rectángulo"/>
            <p:cNvSpPr/>
            <p:nvPr/>
          </p:nvSpPr>
          <p:spPr>
            <a:xfrm>
              <a:off x="7880836" y="716785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3" name="162 Rectángulo"/>
            <p:cNvSpPr/>
            <p:nvPr/>
          </p:nvSpPr>
          <p:spPr>
            <a:xfrm>
              <a:off x="7880836" y="716785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Secretaria de Departamento</a:t>
              </a:r>
              <a:endParaRPr lang="es-MX" sz="500" dirty="0"/>
            </a:p>
          </p:txBody>
        </p:sp>
      </p:grpSp>
      <p:sp>
        <p:nvSpPr>
          <p:cNvPr id="160" name="159 Rectángulo"/>
          <p:cNvSpPr/>
          <p:nvPr/>
        </p:nvSpPr>
        <p:spPr>
          <a:xfrm>
            <a:off x="7951205" y="3036560"/>
            <a:ext cx="663706" cy="174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 lang="es-MX" sz="500" dirty="0">
              <a:solidFill>
                <a:schemeClr val="tx1"/>
              </a:solidFill>
            </a:endParaRPr>
          </a:p>
        </p:txBody>
      </p:sp>
      <p:grpSp>
        <p:nvGrpSpPr>
          <p:cNvPr id="136" name="135 Grupo"/>
          <p:cNvGrpSpPr/>
          <p:nvPr/>
        </p:nvGrpSpPr>
        <p:grpSpPr>
          <a:xfrm>
            <a:off x="7344170" y="3306502"/>
            <a:ext cx="716620" cy="227691"/>
            <a:chOff x="8362613" y="7167855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8" name="157 Rectángulo"/>
            <p:cNvSpPr/>
            <p:nvPr/>
          </p:nvSpPr>
          <p:spPr>
            <a:xfrm>
              <a:off x="8362613" y="716785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9" name="158 Rectángulo"/>
            <p:cNvSpPr/>
            <p:nvPr/>
          </p:nvSpPr>
          <p:spPr>
            <a:xfrm>
              <a:off x="8362613" y="7167855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/>
                <a:t>Técnico Especializado</a:t>
              </a:r>
              <a:endParaRPr lang="es-MX" sz="500" dirty="0"/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7526221" y="3503849"/>
            <a:ext cx="663707" cy="175168"/>
            <a:chOff x="8434434" y="7312463"/>
            <a:chExt cx="323190" cy="61975"/>
          </a:xfrm>
          <a:solidFill>
            <a:schemeClr val="bg1"/>
          </a:solidFill>
        </p:grpSpPr>
        <p:sp>
          <p:nvSpPr>
            <p:cNvPr id="156" name="155 Rectángulo"/>
            <p:cNvSpPr/>
            <p:nvPr/>
          </p:nvSpPr>
          <p:spPr>
            <a:xfrm>
              <a:off x="8434434" y="731246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Enriqueta Allende Camacho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8434434" y="7312463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Enriqueta Allende Camacho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8149412" y="3809918"/>
            <a:ext cx="709753" cy="224899"/>
            <a:chOff x="8611136" y="608186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4" name="153 Rectángulo"/>
            <p:cNvSpPr/>
            <p:nvPr/>
          </p:nvSpPr>
          <p:spPr>
            <a:xfrm>
              <a:off x="8611136" y="6081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5" name="154 Rectángulo"/>
            <p:cNvSpPr/>
            <p:nvPr/>
          </p:nvSpPr>
          <p:spPr>
            <a:xfrm>
              <a:off x="8611136" y="6081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5" action="ppaction://hlinkfile"/>
                </a:rPr>
                <a:t>Programador</a:t>
              </a:r>
              <a:endParaRPr lang="es-MX" sz="500" dirty="0"/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8304062" y="3977486"/>
            <a:ext cx="663707" cy="175158"/>
            <a:chOff x="8682956" y="6226471"/>
            <a:chExt cx="323190" cy="61975"/>
          </a:xfrm>
          <a:solidFill>
            <a:schemeClr val="bg1"/>
          </a:solidFill>
        </p:grpSpPr>
        <p:sp>
          <p:nvSpPr>
            <p:cNvPr id="152" name="151 Rectángulo"/>
            <p:cNvSpPr/>
            <p:nvPr/>
          </p:nvSpPr>
          <p:spPr>
            <a:xfrm>
              <a:off x="8682956" y="622647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Verónica Robles Ramos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53" name="152 Rectángulo"/>
            <p:cNvSpPr/>
            <p:nvPr/>
          </p:nvSpPr>
          <p:spPr>
            <a:xfrm>
              <a:off x="8682956" y="622647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Verónica Robles Ramos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6345012" y="4407646"/>
            <a:ext cx="656843" cy="265315"/>
            <a:chOff x="9092913" y="6081862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0" name="149 Rectángulo"/>
            <p:cNvSpPr/>
            <p:nvPr/>
          </p:nvSpPr>
          <p:spPr>
            <a:xfrm>
              <a:off x="9092913" y="6081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1" name="150 Rectángulo"/>
            <p:cNvSpPr/>
            <p:nvPr/>
          </p:nvSpPr>
          <p:spPr>
            <a:xfrm>
              <a:off x="9092913" y="6081862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4" action="ppaction://hlinkfile"/>
                </a:rPr>
                <a:t>Analista Técnico </a:t>
              </a:r>
              <a:endParaRPr lang="es-MX" sz="500" dirty="0"/>
            </a:p>
          </p:txBody>
        </p:sp>
      </p:grpSp>
      <p:grpSp>
        <p:nvGrpSpPr>
          <p:cNvPr id="141" name="140 Grupo"/>
          <p:cNvGrpSpPr/>
          <p:nvPr/>
        </p:nvGrpSpPr>
        <p:grpSpPr>
          <a:xfrm>
            <a:off x="6469850" y="4615416"/>
            <a:ext cx="663707" cy="175168"/>
            <a:chOff x="9164733" y="6226471"/>
            <a:chExt cx="323190" cy="61975"/>
          </a:xfrm>
          <a:solidFill>
            <a:schemeClr val="bg1"/>
          </a:solidFill>
        </p:grpSpPr>
        <p:sp>
          <p:nvSpPr>
            <p:cNvPr id="148" name="147 Rectángulo"/>
            <p:cNvSpPr/>
            <p:nvPr/>
          </p:nvSpPr>
          <p:spPr>
            <a:xfrm>
              <a:off x="9164733" y="622647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Luz Elena Brambila López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149" name="148 Rectángulo"/>
            <p:cNvSpPr/>
            <p:nvPr/>
          </p:nvSpPr>
          <p:spPr>
            <a:xfrm>
              <a:off x="9164733" y="6226471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Luz Elena Brambila López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3892954" y="658838"/>
            <a:ext cx="735555" cy="256622"/>
            <a:chOff x="5838686" y="4716448"/>
            <a:chExt cx="360311" cy="21693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46" name="145 Rectángulo"/>
            <p:cNvSpPr/>
            <p:nvPr/>
          </p:nvSpPr>
          <p:spPr>
            <a:xfrm>
              <a:off x="5839896" y="4747454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7" name="146 Rectángulo"/>
            <p:cNvSpPr/>
            <p:nvPr/>
          </p:nvSpPr>
          <p:spPr>
            <a:xfrm>
              <a:off x="5838686" y="4716448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6" action="ppaction://hlinkfile"/>
                </a:rPr>
                <a:t>Secretaria de Dirección</a:t>
              </a:r>
              <a:endParaRPr lang="es-MX" sz="500" dirty="0"/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4137463" y="856203"/>
            <a:ext cx="663707" cy="175168"/>
            <a:chOff x="5911718" y="4892064"/>
            <a:chExt cx="323190" cy="61975"/>
          </a:xfrm>
        </p:grpSpPr>
        <p:sp>
          <p:nvSpPr>
            <p:cNvPr id="144" name="143 Rectángulo"/>
            <p:cNvSpPr/>
            <p:nvPr/>
          </p:nvSpPr>
          <p:spPr>
            <a:xfrm>
              <a:off x="5911718" y="4892064"/>
              <a:ext cx="323190" cy="61975"/>
            </a:xfrm>
            <a:prstGeom prst="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5" name="144 Rectángulo"/>
            <p:cNvSpPr/>
            <p:nvPr/>
          </p:nvSpPr>
          <p:spPr>
            <a:xfrm>
              <a:off x="5911718" y="4892064"/>
              <a:ext cx="323190" cy="619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/>
                <a:t>Angélica Lucia Montelongo</a:t>
              </a:r>
              <a:endParaRPr lang="es-MX" sz="500" dirty="0"/>
            </a:p>
          </p:txBody>
        </p:sp>
      </p:grpSp>
      <p:grpSp>
        <p:nvGrpSpPr>
          <p:cNvPr id="332" name="331 Grupo"/>
          <p:cNvGrpSpPr/>
          <p:nvPr/>
        </p:nvGrpSpPr>
        <p:grpSpPr>
          <a:xfrm>
            <a:off x="120158" y="2181903"/>
            <a:ext cx="671424" cy="210879"/>
            <a:chOff x="1859175" y="5994173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33" name="332 Rectángulo"/>
            <p:cNvSpPr/>
            <p:nvPr/>
          </p:nvSpPr>
          <p:spPr>
            <a:xfrm>
              <a:off x="1859175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4" name="333 Rectángulo"/>
            <p:cNvSpPr/>
            <p:nvPr/>
          </p:nvSpPr>
          <p:spPr>
            <a:xfrm>
              <a:off x="1859175" y="5994173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5" action="ppaction://hlinkfile"/>
                </a:rPr>
                <a:t>Jefe de División</a:t>
              </a:r>
              <a:endParaRPr lang="es-MX" sz="500" dirty="0"/>
            </a:p>
          </p:txBody>
        </p:sp>
      </p:grpSp>
      <p:grpSp>
        <p:nvGrpSpPr>
          <p:cNvPr id="335" name="334 Grupo"/>
          <p:cNvGrpSpPr/>
          <p:nvPr/>
        </p:nvGrpSpPr>
        <p:grpSpPr>
          <a:xfrm>
            <a:off x="172362" y="2365104"/>
            <a:ext cx="663707" cy="175168"/>
            <a:chOff x="1921020" y="6130588"/>
            <a:chExt cx="323190" cy="61975"/>
          </a:xfrm>
          <a:solidFill>
            <a:schemeClr val="bg1"/>
          </a:solidFill>
        </p:grpSpPr>
        <p:sp>
          <p:nvSpPr>
            <p:cNvPr id="336" name="335 Rectángulo"/>
            <p:cNvSpPr/>
            <p:nvPr/>
          </p:nvSpPr>
          <p:spPr>
            <a:xfrm>
              <a:off x="1921020" y="613058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7" name="336 Rectángulo"/>
            <p:cNvSpPr/>
            <p:nvPr/>
          </p:nvSpPr>
          <p:spPr>
            <a:xfrm>
              <a:off x="1921020" y="6130588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solidFill>
                    <a:schemeClr val="tx1"/>
                  </a:solidFill>
                </a:rPr>
                <a:t>Luis Guillermo Corona </a:t>
              </a:r>
              <a:r>
                <a:rPr lang="es-ES" sz="500" dirty="0" smtClean="0">
                  <a:solidFill>
                    <a:schemeClr val="tx1"/>
                  </a:solidFill>
                </a:rPr>
                <a:t>Zúñiga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5228546" y="2540118"/>
            <a:ext cx="663707" cy="175168"/>
            <a:chOff x="5044011" y="6859777"/>
            <a:chExt cx="323190" cy="61975"/>
          </a:xfrm>
          <a:solidFill>
            <a:schemeClr val="bg1"/>
          </a:solidFill>
        </p:grpSpPr>
        <p:sp>
          <p:nvSpPr>
            <p:cNvPr id="260" name="259 Rectángulo"/>
            <p:cNvSpPr/>
            <p:nvPr/>
          </p:nvSpPr>
          <p:spPr>
            <a:xfrm>
              <a:off x="5044011" y="68597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1" name="260 Rectángulo"/>
            <p:cNvSpPr/>
            <p:nvPr/>
          </p:nvSpPr>
          <p:spPr>
            <a:xfrm>
              <a:off x="5044011" y="6859777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 smtClean="0">
                  <a:solidFill>
                    <a:schemeClr val="tx1"/>
                  </a:solidFill>
                </a:rPr>
                <a:t>Adriana Politrón Rodríguez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4641828" y="4778537"/>
            <a:ext cx="663707" cy="189659"/>
            <a:chOff x="4747199" y="7543212"/>
            <a:chExt cx="323190" cy="61975"/>
          </a:xfrm>
          <a:solidFill>
            <a:schemeClr val="bg1"/>
          </a:solidFill>
        </p:grpSpPr>
        <p:sp>
          <p:nvSpPr>
            <p:cNvPr id="252" name="251 Rectángulo"/>
            <p:cNvSpPr/>
            <p:nvPr/>
          </p:nvSpPr>
          <p:spPr>
            <a:xfrm>
              <a:off x="4747199" y="754321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s-MX" sz="500" dirty="0" smtClean="0">
                  <a:solidFill>
                    <a:schemeClr val="tx1"/>
                  </a:solidFill>
                </a:rPr>
                <a:t>Luis Alberto Ramírez Copado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4747199" y="7543212"/>
              <a:ext cx="323190" cy="61975"/>
            </a:xfrm>
            <a:prstGeom prst="rect">
              <a:avLst/>
            </a:prstGeom>
            <a:grp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3175" rIns="12700" bIns="3175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500" dirty="0" smtClean="0">
                  <a:solidFill>
                    <a:schemeClr val="tx1"/>
                  </a:solidFill>
                </a:rPr>
                <a:t>Gilberto Lepe García</a:t>
              </a:r>
              <a:endParaRPr lang="es-MX" sz="5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6" name="345 Conector recto"/>
          <p:cNvCxnSpPr>
            <a:stCxn id="327" idx="3"/>
            <a:endCxn id="234" idx="1"/>
          </p:cNvCxnSpPr>
          <p:nvPr/>
        </p:nvCxnSpPr>
        <p:spPr>
          <a:xfrm>
            <a:off x="3219971" y="1304692"/>
            <a:ext cx="2662813" cy="2077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350 Conector recto"/>
          <p:cNvCxnSpPr>
            <a:endCxn id="146" idx="3"/>
          </p:cNvCxnSpPr>
          <p:nvPr/>
        </p:nvCxnSpPr>
        <p:spPr>
          <a:xfrm flipH="1">
            <a:off x="4628512" y="800395"/>
            <a:ext cx="247403" cy="509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353 Conector recto"/>
          <p:cNvCxnSpPr/>
          <p:nvPr/>
        </p:nvCxnSpPr>
        <p:spPr>
          <a:xfrm flipH="1">
            <a:off x="2488967" y="1735343"/>
            <a:ext cx="371553" cy="17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356 Conector recto"/>
          <p:cNvCxnSpPr/>
          <p:nvPr/>
        </p:nvCxnSpPr>
        <p:spPr>
          <a:xfrm>
            <a:off x="455870" y="2083095"/>
            <a:ext cx="5012715" cy="2542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360 Conector recto"/>
          <p:cNvCxnSpPr>
            <a:stCxn id="333" idx="0"/>
            <a:endCxn id="333" idx="0"/>
          </p:cNvCxnSpPr>
          <p:nvPr/>
        </p:nvCxnSpPr>
        <p:spPr>
          <a:xfrm>
            <a:off x="455870" y="2181903"/>
            <a:ext cx="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398 Conector recto"/>
          <p:cNvCxnSpPr>
            <a:endCxn id="307" idx="0"/>
          </p:cNvCxnSpPr>
          <p:nvPr/>
        </p:nvCxnSpPr>
        <p:spPr>
          <a:xfrm>
            <a:off x="8388828" y="5243582"/>
            <a:ext cx="9181" cy="6718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400 Conector recto"/>
          <p:cNvCxnSpPr/>
          <p:nvPr/>
        </p:nvCxnSpPr>
        <p:spPr>
          <a:xfrm flipH="1" flipV="1">
            <a:off x="7524329" y="5229606"/>
            <a:ext cx="861319" cy="1372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409 Conector recto"/>
          <p:cNvCxnSpPr>
            <a:stCxn id="286" idx="1"/>
          </p:cNvCxnSpPr>
          <p:nvPr/>
        </p:nvCxnSpPr>
        <p:spPr>
          <a:xfrm flipH="1" flipV="1">
            <a:off x="3491807" y="2950944"/>
            <a:ext cx="103250" cy="39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419 Conector recto"/>
          <p:cNvCxnSpPr/>
          <p:nvPr/>
        </p:nvCxnSpPr>
        <p:spPr>
          <a:xfrm flipH="1">
            <a:off x="2888118" y="3766010"/>
            <a:ext cx="1272158" cy="80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429 Conector recto"/>
          <p:cNvCxnSpPr/>
          <p:nvPr/>
        </p:nvCxnSpPr>
        <p:spPr>
          <a:xfrm>
            <a:off x="2887290" y="3767689"/>
            <a:ext cx="0" cy="146926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434 Conector recto"/>
          <p:cNvCxnSpPr>
            <a:stCxn id="274" idx="1"/>
          </p:cNvCxnSpPr>
          <p:nvPr/>
        </p:nvCxnSpPr>
        <p:spPr>
          <a:xfrm flipH="1" flipV="1">
            <a:off x="2883664" y="4859056"/>
            <a:ext cx="112857" cy="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438 Conector recto"/>
          <p:cNvCxnSpPr/>
          <p:nvPr/>
        </p:nvCxnSpPr>
        <p:spPr>
          <a:xfrm flipH="1">
            <a:off x="2888118" y="5236509"/>
            <a:ext cx="1345855" cy="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443 Conector recto"/>
          <p:cNvCxnSpPr>
            <a:endCxn id="270" idx="0"/>
          </p:cNvCxnSpPr>
          <p:nvPr/>
        </p:nvCxnSpPr>
        <p:spPr>
          <a:xfrm flipH="1">
            <a:off x="4238096" y="5236509"/>
            <a:ext cx="5910" cy="9535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445 Conector recto"/>
          <p:cNvCxnSpPr>
            <a:endCxn id="266" idx="0"/>
          </p:cNvCxnSpPr>
          <p:nvPr/>
        </p:nvCxnSpPr>
        <p:spPr>
          <a:xfrm>
            <a:off x="3302667" y="5235006"/>
            <a:ext cx="5249" cy="9685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461 Conector recto"/>
          <p:cNvCxnSpPr/>
          <p:nvPr/>
        </p:nvCxnSpPr>
        <p:spPr>
          <a:xfrm flipH="1">
            <a:off x="6123801" y="2108521"/>
            <a:ext cx="2524771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463 Conector recto"/>
          <p:cNvCxnSpPr>
            <a:stCxn id="227" idx="1"/>
            <a:endCxn id="231" idx="3"/>
          </p:cNvCxnSpPr>
          <p:nvPr/>
        </p:nvCxnSpPr>
        <p:spPr>
          <a:xfrm flipH="1" flipV="1">
            <a:off x="5804143" y="1756495"/>
            <a:ext cx="1118071" cy="51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480 Conector recto"/>
          <p:cNvCxnSpPr>
            <a:stCxn id="243" idx="1"/>
          </p:cNvCxnSpPr>
          <p:nvPr/>
        </p:nvCxnSpPr>
        <p:spPr>
          <a:xfrm flipH="1">
            <a:off x="4396894" y="2948438"/>
            <a:ext cx="128050" cy="1563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487 Conector recto"/>
          <p:cNvCxnSpPr/>
          <p:nvPr/>
        </p:nvCxnSpPr>
        <p:spPr>
          <a:xfrm>
            <a:off x="4398307" y="2939868"/>
            <a:ext cx="6927" cy="359657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491 Conector recto"/>
          <p:cNvCxnSpPr>
            <a:stCxn id="258" idx="1"/>
          </p:cNvCxnSpPr>
          <p:nvPr/>
        </p:nvCxnSpPr>
        <p:spPr>
          <a:xfrm flipH="1">
            <a:off x="5442572" y="2950407"/>
            <a:ext cx="180102" cy="1949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498 Conector recto"/>
          <p:cNvCxnSpPr/>
          <p:nvPr/>
        </p:nvCxnSpPr>
        <p:spPr>
          <a:xfrm flipH="1">
            <a:off x="4217139" y="4486674"/>
            <a:ext cx="1511078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500 Conector recto"/>
          <p:cNvCxnSpPr>
            <a:endCxn id="250" idx="0"/>
          </p:cNvCxnSpPr>
          <p:nvPr/>
        </p:nvCxnSpPr>
        <p:spPr>
          <a:xfrm>
            <a:off x="4950130" y="4494986"/>
            <a:ext cx="4552" cy="11473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508 Conector recto"/>
          <p:cNvCxnSpPr/>
          <p:nvPr/>
        </p:nvCxnSpPr>
        <p:spPr>
          <a:xfrm>
            <a:off x="8642762" y="2099072"/>
            <a:ext cx="13464" cy="167189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509 Conector recto"/>
          <p:cNvCxnSpPr/>
          <p:nvPr/>
        </p:nvCxnSpPr>
        <p:spPr>
          <a:xfrm flipH="1" flipV="1">
            <a:off x="5893242" y="3766813"/>
            <a:ext cx="776759" cy="87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512 Conector recto"/>
          <p:cNvCxnSpPr/>
          <p:nvPr/>
        </p:nvCxnSpPr>
        <p:spPr>
          <a:xfrm flipH="1">
            <a:off x="8518620" y="3770962"/>
            <a:ext cx="137606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515 Conector recto"/>
          <p:cNvCxnSpPr>
            <a:endCxn id="154" idx="0"/>
          </p:cNvCxnSpPr>
          <p:nvPr/>
        </p:nvCxnSpPr>
        <p:spPr>
          <a:xfrm flipH="1">
            <a:off x="8504289" y="3770962"/>
            <a:ext cx="23022" cy="3895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525 Conector recto"/>
          <p:cNvCxnSpPr/>
          <p:nvPr/>
        </p:nvCxnSpPr>
        <p:spPr>
          <a:xfrm flipH="1">
            <a:off x="6221256" y="4340826"/>
            <a:ext cx="1323065" cy="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541 Conector recto"/>
          <p:cNvCxnSpPr/>
          <p:nvPr/>
        </p:nvCxnSpPr>
        <p:spPr>
          <a:xfrm flipH="1">
            <a:off x="8057352" y="3770962"/>
            <a:ext cx="47808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543 Conector recto"/>
          <p:cNvCxnSpPr/>
          <p:nvPr/>
        </p:nvCxnSpPr>
        <p:spPr>
          <a:xfrm flipH="1">
            <a:off x="8057351" y="3767251"/>
            <a:ext cx="1560" cy="57856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546 Conector recto"/>
          <p:cNvCxnSpPr/>
          <p:nvPr/>
        </p:nvCxnSpPr>
        <p:spPr>
          <a:xfrm flipH="1">
            <a:off x="8061936" y="4340826"/>
            <a:ext cx="36573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550 Conector recto"/>
          <p:cNvCxnSpPr/>
          <p:nvPr/>
        </p:nvCxnSpPr>
        <p:spPr>
          <a:xfrm flipH="1">
            <a:off x="6225094" y="4340826"/>
            <a:ext cx="3824" cy="88837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560 Conector recto"/>
          <p:cNvCxnSpPr/>
          <p:nvPr/>
        </p:nvCxnSpPr>
        <p:spPr>
          <a:xfrm flipH="1" flipV="1">
            <a:off x="6225097" y="5228109"/>
            <a:ext cx="1299673" cy="54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566 Conector recto"/>
          <p:cNvCxnSpPr/>
          <p:nvPr/>
        </p:nvCxnSpPr>
        <p:spPr>
          <a:xfrm flipH="1">
            <a:off x="5893243" y="4486674"/>
            <a:ext cx="1698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570 Conector recto"/>
          <p:cNvCxnSpPr/>
          <p:nvPr/>
        </p:nvCxnSpPr>
        <p:spPr>
          <a:xfrm>
            <a:off x="6071616" y="4484218"/>
            <a:ext cx="262" cy="16386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573 Conector recto"/>
          <p:cNvCxnSpPr/>
          <p:nvPr/>
        </p:nvCxnSpPr>
        <p:spPr>
          <a:xfrm flipH="1" flipV="1">
            <a:off x="5270065" y="5477386"/>
            <a:ext cx="1177564" cy="806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593 Conector recto"/>
          <p:cNvCxnSpPr/>
          <p:nvPr/>
        </p:nvCxnSpPr>
        <p:spPr>
          <a:xfrm flipH="1" flipV="1">
            <a:off x="3579820" y="6101642"/>
            <a:ext cx="2462536" cy="2019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594 Conector recto"/>
          <p:cNvCxnSpPr/>
          <p:nvPr/>
        </p:nvCxnSpPr>
        <p:spPr>
          <a:xfrm flipH="1" flipV="1">
            <a:off x="6015196" y="6126172"/>
            <a:ext cx="2511401" cy="59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596 Conector recto"/>
          <p:cNvCxnSpPr/>
          <p:nvPr/>
        </p:nvCxnSpPr>
        <p:spPr>
          <a:xfrm>
            <a:off x="7714972" y="6116307"/>
            <a:ext cx="0" cy="8100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598 Conector recto"/>
          <p:cNvCxnSpPr>
            <a:endCxn id="191" idx="0"/>
          </p:cNvCxnSpPr>
          <p:nvPr/>
        </p:nvCxnSpPr>
        <p:spPr>
          <a:xfrm>
            <a:off x="6828827" y="6116307"/>
            <a:ext cx="0" cy="9621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608 Conector recto"/>
          <p:cNvCxnSpPr>
            <a:endCxn id="202" idx="0"/>
          </p:cNvCxnSpPr>
          <p:nvPr/>
        </p:nvCxnSpPr>
        <p:spPr>
          <a:xfrm flipH="1">
            <a:off x="4391445" y="6109654"/>
            <a:ext cx="815" cy="9522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613 Conector recto"/>
          <p:cNvCxnSpPr>
            <a:endCxn id="206" idx="0"/>
          </p:cNvCxnSpPr>
          <p:nvPr/>
        </p:nvCxnSpPr>
        <p:spPr>
          <a:xfrm flipH="1">
            <a:off x="5192030" y="6116307"/>
            <a:ext cx="2319" cy="8857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616 Conector recto"/>
          <p:cNvCxnSpPr>
            <a:endCxn id="186" idx="0"/>
          </p:cNvCxnSpPr>
          <p:nvPr/>
        </p:nvCxnSpPr>
        <p:spPr>
          <a:xfrm flipH="1">
            <a:off x="5955850" y="6132072"/>
            <a:ext cx="2790" cy="8045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6" name="705 Grupo"/>
          <p:cNvGrpSpPr/>
          <p:nvPr/>
        </p:nvGrpSpPr>
        <p:grpSpPr>
          <a:xfrm>
            <a:off x="7933027" y="81667"/>
            <a:ext cx="809671" cy="390028"/>
            <a:chOff x="3810" y="-7620"/>
            <a:chExt cx="1812925" cy="1104900"/>
          </a:xfrm>
        </p:grpSpPr>
        <p:grpSp>
          <p:nvGrpSpPr>
            <p:cNvPr id="707" name="706 Grupo"/>
            <p:cNvGrpSpPr/>
            <p:nvPr/>
          </p:nvGrpSpPr>
          <p:grpSpPr>
            <a:xfrm>
              <a:off x="3810" y="931545"/>
              <a:ext cx="1812925" cy="165735"/>
              <a:chOff x="3810" y="931545"/>
              <a:chExt cx="1812925" cy="165735"/>
            </a:xfrm>
          </p:grpSpPr>
          <p:sp>
            <p:nvSpPr>
              <p:cNvPr id="732" name="Rectangle 22"/>
              <p:cNvSpPr>
                <a:spLocks noChangeArrowheads="1"/>
              </p:cNvSpPr>
              <p:nvPr/>
            </p:nvSpPr>
            <p:spPr bwMode="auto">
              <a:xfrm>
                <a:off x="3810" y="931545"/>
                <a:ext cx="15240" cy="128270"/>
              </a:xfrm>
              <a:prstGeom prst="rect">
                <a:avLst/>
              </a:pr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3" name="Freeform 23"/>
              <p:cNvSpPr>
                <a:spLocks/>
              </p:cNvSpPr>
              <p:nvPr/>
            </p:nvSpPr>
            <p:spPr bwMode="auto">
              <a:xfrm>
                <a:off x="37465" y="965200"/>
                <a:ext cx="60325" cy="94615"/>
              </a:xfrm>
              <a:custGeom>
                <a:avLst/>
                <a:gdLst>
                  <a:gd name="T0" fmla="*/ 0 w 16"/>
                  <a:gd name="T1" fmla="*/ 25 h 25"/>
                  <a:gd name="T2" fmla="*/ 0 w 16"/>
                  <a:gd name="T3" fmla="*/ 1 h 25"/>
                  <a:gd name="T4" fmla="*/ 3 w 16"/>
                  <a:gd name="T5" fmla="*/ 1 h 25"/>
                  <a:gd name="T6" fmla="*/ 3 w 16"/>
                  <a:gd name="T7" fmla="*/ 4 h 25"/>
                  <a:gd name="T8" fmla="*/ 6 w 16"/>
                  <a:gd name="T9" fmla="*/ 1 h 25"/>
                  <a:gd name="T10" fmla="*/ 10 w 16"/>
                  <a:gd name="T11" fmla="*/ 0 h 25"/>
                  <a:gd name="T12" fmla="*/ 13 w 16"/>
                  <a:gd name="T13" fmla="*/ 1 h 25"/>
                  <a:gd name="T14" fmla="*/ 15 w 16"/>
                  <a:gd name="T15" fmla="*/ 2 h 25"/>
                  <a:gd name="T16" fmla="*/ 16 w 16"/>
                  <a:gd name="T17" fmla="*/ 5 h 25"/>
                  <a:gd name="T18" fmla="*/ 16 w 16"/>
                  <a:gd name="T19" fmla="*/ 10 h 25"/>
                  <a:gd name="T20" fmla="*/ 16 w 16"/>
                  <a:gd name="T21" fmla="*/ 25 h 25"/>
                  <a:gd name="T22" fmla="*/ 13 w 16"/>
                  <a:gd name="T23" fmla="*/ 25 h 25"/>
                  <a:gd name="T24" fmla="*/ 13 w 16"/>
                  <a:gd name="T25" fmla="*/ 10 h 25"/>
                  <a:gd name="T26" fmla="*/ 13 w 16"/>
                  <a:gd name="T27" fmla="*/ 6 h 25"/>
                  <a:gd name="T28" fmla="*/ 11 w 16"/>
                  <a:gd name="T29" fmla="*/ 4 h 25"/>
                  <a:gd name="T30" fmla="*/ 9 w 16"/>
                  <a:gd name="T31" fmla="*/ 4 h 25"/>
                  <a:gd name="T32" fmla="*/ 5 w 16"/>
                  <a:gd name="T33" fmla="*/ 5 h 25"/>
                  <a:gd name="T34" fmla="*/ 4 w 16"/>
                  <a:gd name="T35" fmla="*/ 12 h 25"/>
                  <a:gd name="T36" fmla="*/ 4 w 16"/>
                  <a:gd name="T37" fmla="*/ 25 h 25"/>
                  <a:gd name="T38" fmla="*/ 0 w 16"/>
                  <a:gd name="T3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25">
                    <a:moveTo>
                      <a:pt x="0" y="25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5" y="2"/>
                      <a:pt x="6" y="1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11" y="0"/>
                      <a:pt x="12" y="0"/>
                      <a:pt x="13" y="1"/>
                    </a:cubicBezTo>
                    <a:cubicBezTo>
                      <a:pt x="13" y="1"/>
                      <a:pt x="14" y="2"/>
                      <a:pt x="15" y="2"/>
                    </a:cubicBezTo>
                    <a:cubicBezTo>
                      <a:pt x="15" y="3"/>
                      <a:pt x="16" y="4"/>
                      <a:pt x="16" y="5"/>
                    </a:cubicBezTo>
                    <a:cubicBezTo>
                      <a:pt x="16" y="6"/>
                      <a:pt x="16" y="8"/>
                      <a:pt x="16" y="10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8"/>
                      <a:pt x="13" y="7"/>
                      <a:pt x="13" y="6"/>
                    </a:cubicBezTo>
                    <a:cubicBezTo>
                      <a:pt x="12" y="5"/>
                      <a:pt x="12" y="5"/>
                      <a:pt x="11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7" y="4"/>
                      <a:pt x="6" y="4"/>
                      <a:pt x="5" y="5"/>
                    </a:cubicBezTo>
                    <a:cubicBezTo>
                      <a:pt x="4" y="7"/>
                      <a:pt x="4" y="9"/>
                      <a:pt x="4" y="12"/>
                    </a:cubicBezTo>
                    <a:cubicBezTo>
                      <a:pt x="4" y="25"/>
                      <a:pt x="4" y="25"/>
                      <a:pt x="4" y="25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4" name="Freeform 24"/>
              <p:cNvSpPr>
                <a:spLocks/>
              </p:cNvSpPr>
              <p:nvPr/>
            </p:nvSpPr>
            <p:spPr bwMode="auto">
              <a:xfrm>
                <a:off x="113030" y="965200"/>
                <a:ext cx="63500" cy="94615"/>
              </a:xfrm>
              <a:custGeom>
                <a:avLst/>
                <a:gdLst>
                  <a:gd name="T0" fmla="*/ 0 w 17"/>
                  <a:gd name="T1" fmla="*/ 18 h 25"/>
                  <a:gd name="T2" fmla="*/ 4 w 17"/>
                  <a:gd name="T3" fmla="*/ 17 h 25"/>
                  <a:gd name="T4" fmla="*/ 5 w 17"/>
                  <a:gd name="T5" fmla="*/ 21 h 25"/>
                  <a:gd name="T6" fmla="*/ 9 w 17"/>
                  <a:gd name="T7" fmla="*/ 22 h 25"/>
                  <a:gd name="T8" fmla="*/ 12 w 17"/>
                  <a:gd name="T9" fmla="*/ 21 h 25"/>
                  <a:gd name="T10" fmla="*/ 13 w 17"/>
                  <a:gd name="T11" fmla="*/ 18 h 25"/>
                  <a:gd name="T12" fmla="*/ 12 w 17"/>
                  <a:gd name="T13" fmla="*/ 16 h 25"/>
                  <a:gd name="T14" fmla="*/ 9 w 17"/>
                  <a:gd name="T15" fmla="*/ 15 h 25"/>
                  <a:gd name="T16" fmla="*/ 4 w 17"/>
                  <a:gd name="T17" fmla="*/ 12 h 25"/>
                  <a:gd name="T18" fmla="*/ 2 w 17"/>
                  <a:gd name="T19" fmla="*/ 10 h 25"/>
                  <a:gd name="T20" fmla="*/ 1 w 17"/>
                  <a:gd name="T21" fmla="*/ 7 h 25"/>
                  <a:gd name="T22" fmla="*/ 3 w 17"/>
                  <a:gd name="T23" fmla="*/ 2 h 25"/>
                  <a:gd name="T24" fmla="*/ 8 w 17"/>
                  <a:gd name="T25" fmla="*/ 0 h 25"/>
                  <a:gd name="T26" fmla="*/ 12 w 17"/>
                  <a:gd name="T27" fmla="*/ 1 h 25"/>
                  <a:gd name="T28" fmla="*/ 15 w 17"/>
                  <a:gd name="T29" fmla="*/ 3 h 25"/>
                  <a:gd name="T30" fmla="*/ 16 w 17"/>
                  <a:gd name="T31" fmla="*/ 7 h 25"/>
                  <a:gd name="T32" fmla="*/ 13 w 17"/>
                  <a:gd name="T33" fmla="*/ 7 h 25"/>
                  <a:gd name="T34" fmla="*/ 8 w 17"/>
                  <a:gd name="T35" fmla="*/ 3 h 25"/>
                  <a:gd name="T36" fmla="*/ 5 w 17"/>
                  <a:gd name="T37" fmla="*/ 4 h 25"/>
                  <a:gd name="T38" fmla="*/ 4 w 17"/>
                  <a:gd name="T39" fmla="*/ 7 h 25"/>
                  <a:gd name="T40" fmla="*/ 5 w 17"/>
                  <a:gd name="T41" fmla="*/ 9 h 25"/>
                  <a:gd name="T42" fmla="*/ 9 w 17"/>
                  <a:gd name="T43" fmla="*/ 10 h 25"/>
                  <a:gd name="T44" fmla="*/ 14 w 17"/>
                  <a:gd name="T45" fmla="*/ 12 h 25"/>
                  <a:gd name="T46" fmla="*/ 16 w 17"/>
                  <a:gd name="T47" fmla="*/ 14 h 25"/>
                  <a:gd name="T48" fmla="*/ 17 w 17"/>
                  <a:gd name="T49" fmla="*/ 18 h 25"/>
                  <a:gd name="T50" fmla="*/ 15 w 17"/>
                  <a:gd name="T51" fmla="*/ 23 h 25"/>
                  <a:gd name="T52" fmla="*/ 9 w 17"/>
                  <a:gd name="T53" fmla="*/ 25 h 25"/>
                  <a:gd name="T54" fmla="*/ 0 w 17"/>
                  <a:gd name="T5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" h="25">
                    <a:moveTo>
                      <a:pt x="0" y="18"/>
                    </a:moveTo>
                    <a:cubicBezTo>
                      <a:pt x="4" y="17"/>
                      <a:pt x="4" y="17"/>
                      <a:pt x="4" y="17"/>
                    </a:cubicBezTo>
                    <a:cubicBezTo>
                      <a:pt x="4" y="19"/>
                      <a:pt x="4" y="20"/>
                      <a:pt x="5" y="21"/>
                    </a:cubicBezTo>
                    <a:cubicBezTo>
                      <a:pt x="6" y="22"/>
                      <a:pt x="7" y="22"/>
                      <a:pt x="9" y="22"/>
                    </a:cubicBezTo>
                    <a:cubicBezTo>
                      <a:pt x="10" y="22"/>
                      <a:pt x="11" y="22"/>
                      <a:pt x="12" y="21"/>
                    </a:cubicBezTo>
                    <a:cubicBezTo>
                      <a:pt x="13" y="20"/>
                      <a:pt x="13" y="19"/>
                      <a:pt x="13" y="18"/>
                    </a:cubicBezTo>
                    <a:cubicBezTo>
                      <a:pt x="13" y="17"/>
                      <a:pt x="13" y="16"/>
                      <a:pt x="12" y="16"/>
                    </a:cubicBezTo>
                    <a:cubicBezTo>
                      <a:pt x="12" y="16"/>
                      <a:pt x="11" y="15"/>
                      <a:pt x="9" y="15"/>
                    </a:cubicBezTo>
                    <a:cubicBezTo>
                      <a:pt x="6" y="14"/>
                      <a:pt x="4" y="13"/>
                      <a:pt x="4" y="12"/>
                    </a:cubicBezTo>
                    <a:cubicBezTo>
                      <a:pt x="3" y="12"/>
                      <a:pt x="2" y="11"/>
                      <a:pt x="2" y="10"/>
                    </a:cubicBezTo>
                    <a:cubicBezTo>
                      <a:pt x="1" y="9"/>
                      <a:pt x="1" y="8"/>
                      <a:pt x="1" y="7"/>
                    </a:cubicBezTo>
                    <a:cubicBezTo>
                      <a:pt x="1" y="5"/>
                      <a:pt x="1" y="3"/>
                      <a:pt x="3" y="2"/>
                    </a:cubicBezTo>
                    <a:cubicBezTo>
                      <a:pt x="4" y="1"/>
                      <a:pt x="6" y="0"/>
                      <a:pt x="8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3" y="1"/>
                      <a:pt x="14" y="2"/>
                      <a:pt x="15" y="3"/>
                    </a:cubicBezTo>
                    <a:cubicBezTo>
                      <a:pt x="15" y="4"/>
                      <a:pt x="16" y="5"/>
                      <a:pt x="16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2" y="5"/>
                      <a:pt x="11" y="3"/>
                      <a:pt x="8" y="3"/>
                    </a:cubicBezTo>
                    <a:cubicBezTo>
                      <a:pt x="7" y="3"/>
                      <a:pt x="6" y="4"/>
                      <a:pt x="5" y="4"/>
                    </a:cubicBezTo>
                    <a:cubicBezTo>
                      <a:pt x="4" y="5"/>
                      <a:pt x="4" y="6"/>
                      <a:pt x="4" y="7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6" y="9"/>
                      <a:pt x="7" y="9"/>
                      <a:pt x="9" y="10"/>
                    </a:cubicBezTo>
                    <a:cubicBezTo>
                      <a:pt x="12" y="11"/>
                      <a:pt x="13" y="12"/>
                      <a:pt x="14" y="12"/>
                    </a:cubicBezTo>
                    <a:cubicBezTo>
                      <a:pt x="15" y="13"/>
                      <a:pt x="16" y="13"/>
                      <a:pt x="16" y="14"/>
                    </a:cubicBezTo>
                    <a:cubicBezTo>
                      <a:pt x="16" y="15"/>
                      <a:pt x="17" y="16"/>
                      <a:pt x="17" y="18"/>
                    </a:cubicBezTo>
                    <a:cubicBezTo>
                      <a:pt x="17" y="20"/>
                      <a:pt x="16" y="22"/>
                      <a:pt x="15" y="23"/>
                    </a:cubicBezTo>
                    <a:cubicBezTo>
                      <a:pt x="13" y="25"/>
                      <a:pt x="11" y="25"/>
                      <a:pt x="9" y="25"/>
                    </a:cubicBezTo>
                    <a:cubicBezTo>
                      <a:pt x="4" y="25"/>
                      <a:pt x="1" y="23"/>
                      <a:pt x="0" y="18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5" name="Freeform 25"/>
              <p:cNvSpPr>
                <a:spLocks/>
              </p:cNvSpPr>
              <p:nvPr/>
            </p:nvSpPr>
            <p:spPr bwMode="auto">
              <a:xfrm>
                <a:off x="184150" y="935355"/>
                <a:ext cx="37465" cy="124460"/>
              </a:xfrm>
              <a:custGeom>
                <a:avLst/>
                <a:gdLst>
                  <a:gd name="T0" fmla="*/ 9 w 10"/>
                  <a:gd name="T1" fmla="*/ 29 h 33"/>
                  <a:gd name="T2" fmla="*/ 10 w 10"/>
                  <a:gd name="T3" fmla="*/ 33 h 33"/>
                  <a:gd name="T4" fmla="*/ 7 w 10"/>
                  <a:gd name="T5" fmla="*/ 33 h 33"/>
                  <a:gd name="T6" fmla="*/ 4 w 10"/>
                  <a:gd name="T7" fmla="*/ 32 h 33"/>
                  <a:gd name="T8" fmla="*/ 3 w 10"/>
                  <a:gd name="T9" fmla="*/ 30 h 33"/>
                  <a:gd name="T10" fmla="*/ 2 w 10"/>
                  <a:gd name="T11" fmla="*/ 26 h 33"/>
                  <a:gd name="T12" fmla="*/ 2 w 10"/>
                  <a:gd name="T13" fmla="*/ 12 h 33"/>
                  <a:gd name="T14" fmla="*/ 0 w 10"/>
                  <a:gd name="T15" fmla="*/ 12 h 33"/>
                  <a:gd name="T16" fmla="*/ 0 w 10"/>
                  <a:gd name="T17" fmla="*/ 9 h 33"/>
                  <a:gd name="T18" fmla="*/ 2 w 10"/>
                  <a:gd name="T19" fmla="*/ 9 h 33"/>
                  <a:gd name="T20" fmla="*/ 2 w 10"/>
                  <a:gd name="T21" fmla="*/ 3 h 33"/>
                  <a:gd name="T22" fmla="*/ 6 w 10"/>
                  <a:gd name="T23" fmla="*/ 0 h 33"/>
                  <a:gd name="T24" fmla="*/ 6 w 10"/>
                  <a:gd name="T25" fmla="*/ 9 h 33"/>
                  <a:gd name="T26" fmla="*/ 9 w 10"/>
                  <a:gd name="T27" fmla="*/ 9 h 33"/>
                  <a:gd name="T28" fmla="*/ 9 w 10"/>
                  <a:gd name="T29" fmla="*/ 12 h 33"/>
                  <a:gd name="T30" fmla="*/ 6 w 10"/>
                  <a:gd name="T31" fmla="*/ 12 h 33"/>
                  <a:gd name="T32" fmla="*/ 6 w 10"/>
                  <a:gd name="T33" fmla="*/ 26 h 33"/>
                  <a:gd name="T34" fmla="*/ 6 w 10"/>
                  <a:gd name="T35" fmla="*/ 28 h 33"/>
                  <a:gd name="T36" fmla="*/ 8 w 10"/>
                  <a:gd name="T37" fmla="*/ 29 h 33"/>
                  <a:gd name="T38" fmla="*/ 9 w 10"/>
                  <a:gd name="T39" fmla="*/ 2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33">
                    <a:moveTo>
                      <a:pt x="9" y="29"/>
                    </a:moveTo>
                    <a:cubicBezTo>
                      <a:pt x="10" y="33"/>
                      <a:pt x="10" y="33"/>
                      <a:pt x="10" y="33"/>
                    </a:cubicBezTo>
                    <a:cubicBezTo>
                      <a:pt x="9" y="33"/>
                      <a:pt x="8" y="33"/>
                      <a:pt x="7" y="33"/>
                    </a:cubicBezTo>
                    <a:cubicBezTo>
                      <a:pt x="6" y="33"/>
                      <a:pt x="5" y="33"/>
                      <a:pt x="4" y="32"/>
                    </a:cubicBezTo>
                    <a:cubicBezTo>
                      <a:pt x="4" y="32"/>
                      <a:pt x="3" y="31"/>
                      <a:pt x="3" y="30"/>
                    </a:cubicBezTo>
                    <a:cubicBezTo>
                      <a:pt x="3" y="30"/>
                      <a:pt x="2" y="28"/>
                      <a:pt x="2" y="26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7"/>
                      <a:pt x="6" y="28"/>
                      <a:pt x="6" y="28"/>
                    </a:cubicBezTo>
                    <a:cubicBezTo>
                      <a:pt x="6" y="29"/>
                      <a:pt x="7" y="29"/>
                      <a:pt x="8" y="29"/>
                    </a:cubicBezTo>
                    <a:cubicBezTo>
                      <a:pt x="8" y="29"/>
                      <a:pt x="9" y="29"/>
                      <a:pt x="9" y="29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6" name="Freeform 26"/>
              <p:cNvSpPr>
                <a:spLocks noEditPoints="1"/>
              </p:cNvSpPr>
              <p:nvPr/>
            </p:nvSpPr>
            <p:spPr bwMode="auto">
              <a:xfrm>
                <a:off x="229235" y="931545"/>
                <a:ext cx="14605" cy="128270"/>
              </a:xfrm>
              <a:custGeom>
                <a:avLst/>
                <a:gdLst>
                  <a:gd name="T0" fmla="*/ 0 w 23"/>
                  <a:gd name="T1" fmla="*/ 30 h 202"/>
                  <a:gd name="T2" fmla="*/ 0 w 23"/>
                  <a:gd name="T3" fmla="*/ 0 h 202"/>
                  <a:gd name="T4" fmla="*/ 23 w 23"/>
                  <a:gd name="T5" fmla="*/ 0 h 202"/>
                  <a:gd name="T6" fmla="*/ 23 w 23"/>
                  <a:gd name="T7" fmla="*/ 30 h 202"/>
                  <a:gd name="T8" fmla="*/ 0 w 23"/>
                  <a:gd name="T9" fmla="*/ 30 h 202"/>
                  <a:gd name="T10" fmla="*/ 0 w 23"/>
                  <a:gd name="T11" fmla="*/ 202 h 202"/>
                  <a:gd name="T12" fmla="*/ 0 w 23"/>
                  <a:gd name="T13" fmla="*/ 59 h 202"/>
                  <a:gd name="T14" fmla="*/ 23 w 23"/>
                  <a:gd name="T15" fmla="*/ 59 h 202"/>
                  <a:gd name="T16" fmla="*/ 23 w 23"/>
                  <a:gd name="T17" fmla="*/ 202 h 202"/>
                  <a:gd name="T18" fmla="*/ 0 w 23"/>
                  <a:gd name="T1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02">
                    <a:moveTo>
                      <a:pt x="0" y="30"/>
                    </a:moveTo>
                    <a:lnTo>
                      <a:pt x="0" y="0"/>
                    </a:lnTo>
                    <a:lnTo>
                      <a:pt x="23" y="0"/>
                    </a:lnTo>
                    <a:lnTo>
                      <a:pt x="23" y="30"/>
                    </a:lnTo>
                    <a:lnTo>
                      <a:pt x="0" y="30"/>
                    </a:lnTo>
                    <a:close/>
                    <a:moveTo>
                      <a:pt x="0" y="202"/>
                    </a:moveTo>
                    <a:lnTo>
                      <a:pt x="0" y="59"/>
                    </a:lnTo>
                    <a:lnTo>
                      <a:pt x="23" y="59"/>
                    </a:lnTo>
                    <a:lnTo>
                      <a:pt x="23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7" name="Freeform 27"/>
              <p:cNvSpPr>
                <a:spLocks/>
              </p:cNvSpPr>
              <p:nvPr/>
            </p:nvSpPr>
            <p:spPr bwMode="auto">
              <a:xfrm>
                <a:off x="255270" y="935355"/>
                <a:ext cx="37465" cy="124460"/>
              </a:xfrm>
              <a:custGeom>
                <a:avLst/>
                <a:gdLst>
                  <a:gd name="T0" fmla="*/ 9 w 10"/>
                  <a:gd name="T1" fmla="*/ 29 h 33"/>
                  <a:gd name="T2" fmla="*/ 10 w 10"/>
                  <a:gd name="T3" fmla="*/ 33 h 33"/>
                  <a:gd name="T4" fmla="*/ 7 w 10"/>
                  <a:gd name="T5" fmla="*/ 33 h 33"/>
                  <a:gd name="T6" fmla="*/ 4 w 10"/>
                  <a:gd name="T7" fmla="*/ 32 h 33"/>
                  <a:gd name="T8" fmla="*/ 3 w 10"/>
                  <a:gd name="T9" fmla="*/ 30 h 33"/>
                  <a:gd name="T10" fmla="*/ 3 w 10"/>
                  <a:gd name="T11" fmla="*/ 26 h 33"/>
                  <a:gd name="T12" fmla="*/ 3 w 10"/>
                  <a:gd name="T13" fmla="*/ 12 h 33"/>
                  <a:gd name="T14" fmla="*/ 0 w 10"/>
                  <a:gd name="T15" fmla="*/ 12 h 33"/>
                  <a:gd name="T16" fmla="*/ 0 w 10"/>
                  <a:gd name="T17" fmla="*/ 9 h 33"/>
                  <a:gd name="T18" fmla="*/ 3 w 10"/>
                  <a:gd name="T19" fmla="*/ 9 h 33"/>
                  <a:gd name="T20" fmla="*/ 3 w 10"/>
                  <a:gd name="T21" fmla="*/ 3 h 33"/>
                  <a:gd name="T22" fmla="*/ 6 w 10"/>
                  <a:gd name="T23" fmla="*/ 0 h 33"/>
                  <a:gd name="T24" fmla="*/ 6 w 10"/>
                  <a:gd name="T25" fmla="*/ 9 h 33"/>
                  <a:gd name="T26" fmla="*/ 9 w 10"/>
                  <a:gd name="T27" fmla="*/ 9 h 33"/>
                  <a:gd name="T28" fmla="*/ 9 w 10"/>
                  <a:gd name="T29" fmla="*/ 12 h 33"/>
                  <a:gd name="T30" fmla="*/ 6 w 10"/>
                  <a:gd name="T31" fmla="*/ 12 h 33"/>
                  <a:gd name="T32" fmla="*/ 6 w 10"/>
                  <a:gd name="T33" fmla="*/ 26 h 33"/>
                  <a:gd name="T34" fmla="*/ 6 w 10"/>
                  <a:gd name="T35" fmla="*/ 28 h 33"/>
                  <a:gd name="T36" fmla="*/ 8 w 10"/>
                  <a:gd name="T37" fmla="*/ 29 h 33"/>
                  <a:gd name="T38" fmla="*/ 9 w 10"/>
                  <a:gd name="T39" fmla="*/ 2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33">
                    <a:moveTo>
                      <a:pt x="9" y="29"/>
                    </a:moveTo>
                    <a:cubicBezTo>
                      <a:pt x="10" y="33"/>
                      <a:pt x="10" y="33"/>
                      <a:pt x="10" y="33"/>
                    </a:cubicBezTo>
                    <a:cubicBezTo>
                      <a:pt x="9" y="33"/>
                      <a:pt x="8" y="33"/>
                      <a:pt x="7" y="33"/>
                    </a:cubicBezTo>
                    <a:cubicBezTo>
                      <a:pt x="6" y="33"/>
                      <a:pt x="5" y="33"/>
                      <a:pt x="4" y="32"/>
                    </a:cubicBezTo>
                    <a:cubicBezTo>
                      <a:pt x="4" y="32"/>
                      <a:pt x="3" y="31"/>
                      <a:pt x="3" y="30"/>
                    </a:cubicBezTo>
                    <a:cubicBezTo>
                      <a:pt x="3" y="30"/>
                      <a:pt x="3" y="28"/>
                      <a:pt x="3" y="26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7"/>
                      <a:pt x="6" y="28"/>
                      <a:pt x="6" y="28"/>
                    </a:cubicBezTo>
                    <a:cubicBezTo>
                      <a:pt x="6" y="29"/>
                      <a:pt x="7" y="29"/>
                      <a:pt x="8" y="29"/>
                    </a:cubicBezTo>
                    <a:cubicBezTo>
                      <a:pt x="8" y="29"/>
                      <a:pt x="9" y="29"/>
                      <a:pt x="9" y="29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8" name="Freeform 28"/>
              <p:cNvSpPr>
                <a:spLocks/>
              </p:cNvSpPr>
              <p:nvPr/>
            </p:nvSpPr>
            <p:spPr bwMode="auto">
              <a:xfrm>
                <a:off x="300355" y="969010"/>
                <a:ext cx="60325" cy="90805"/>
              </a:xfrm>
              <a:custGeom>
                <a:avLst/>
                <a:gdLst>
                  <a:gd name="T0" fmla="*/ 13 w 16"/>
                  <a:gd name="T1" fmla="*/ 24 h 24"/>
                  <a:gd name="T2" fmla="*/ 13 w 16"/>
                  <a:gd name="T3" fmla="*/ 20 h 24"/>
                  <a:gd name="T4" fmla="*/ 11 w 16"/>
                  <a:gd name="T5" fmla="*/ 23 h 24"/>
                  <a:gd name="T6" fmla="*/ 7 w 16"/>
                  <a:gd name="T7" fmla="*/ 24 h 24"/>
                  <a:gd name="T8" fmla="*/ 3 w 16"/>
                  <a:gd name="T9" fmla="*/ 23 h 24"/>
                  <a:gd name="T10" fmla="*/ 1 w 16"/>
                  <a:gd name="T11" fmla="*/ 20 h 24"/>
                  <a:gd name="T12" fmla="*/ 0 w 16"/>
                  <a:gd name="T13" fmla="*/ 15 h 24"/>
                  <a:gd name="T14" fmla="*/ 0 w 16"/>
                  <a:gd name="T15" fmla="*/ 0 h 24"/>
                  <a:gd name="T16" fmla="*/ 4 w 16"/>
                  <a:gd name="T17" fmla="*/ 0 h 24"/>
                  <a:gd name="T18" fmla="*/ 4 w 16"/>
                  <a:gd name="T19" fmla="*/ 13 h 24"/>
                  <a:gd name="T20" fmla="*/ 4 w 16"/>
                  <a:gd name="T21" fmla="*/ 18 h 24"/>
                  <a:gd name="T22" fmla="*/ 5 w 16"/>
                  <a:gd name="T23" fmla="*/ 20 h 24"/>
                  <a:gd name="T24" fmla="*/ 8 w 16"/>
                  <a:gd name="T25" fmla="*/ 21 h 24"/>
                  <a:gd name="T26" fmla="*/ 12 w 16"/>
                  <a:gd name="T27" fmla="*/ 19 h 24"/>
                  <a:gd name="T28" fmla="*/ 13 w 16"/>
                  <a:gd name="T29" fmla="*/ 13 h 24"/>
                  <a:gd name="T30" fmla="*/ 13 w 16"/>
                  <a:gd name="T31" fmla="*/ 0 h 24"/>
                  <a:gd name="T32" fmla="*/ 16 w 16"/>
                  <a:gd name="T33" fmla="*/ 0 h 24"/>
                  <a:gd name="T34" fmla="*/ 16 w 16"/>
                  <a:gd name="T35" fmla="*/ 24 h 24"/>
                  <a:gd name="T36" fmla="*/ 13 w 16"/>
                  <a:gd name="T3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" h="24">
                    <a:moveTo>
                      <a:pt x="13" y="24"/>
                    </a:moveTo>
                    <a:cubicBezTo>
                      <a:pt x="13" y="20"/>
                      <a:pt x="13" y="20"/>
                      <a:pt x="13" y="20"/>
                    </a:cubicBezTo>
                    <a:cubicBezTo>
                      <a:pt x="13" y="22"/>
                      <a:pt x="12" y="23"/>
                      <a:pt x="11" y="23"/>
                    </a:cubicBezTo>
                    <a:cubicBezTo>
                      <a:pt x="10" y="24"/>
                      <a:pt x="8" y="24"/>
                      <a:pt x="7" y="24"/>
                    </a:cubicBezTo>
                    <a:cubicBezTo>
                      <a:pt x="6" y="24"/>
                      <a:pt x="4" y="24"/>
                      <a:pt x="3" y="23"/>
                    </a:cubicBezTo>
                    <a:cubicBezTo>
                      <a:pt x="2" y="22"/>
                      <a:pt x="1" y="21"/>
                      <a:pt x="1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6"/>
                      <a:pt x="4" y="17"/>
                      <a:pt x="4" y="18"/>
                    </a:cubicBezTo>
                    <a:cubicBezTo>
                      <a:pt x="4" y="19"/>
                      <a:pt x="5" y="20"/>
                      <a:pt x="5" y="20"/>
                    </a:cubicBezTo>
                    <a:cubicBezTo>
                      <a:pt x="6" y="21"/>
                      <a:pt x="7" y="21"/>
                      <a:pt x="8" y="21"/>
                    </a:cubicBezTo>
                    <a:cubicBezTo>
                      <a:pt x="9" y="21"/>
                      <a:pt x="11" y="20"/>
                      <a:pt x="12" y="19"/>
                    </a:cubicBezTo>
                    <a:cubicBezTo>
                      <a:pt x="13" y="18"/>
                      <a:pt x="13" y="16"/>
                      <a:pt x="13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9" name="Freeform 29"/>
              <p:cNvSpPr>
                <a:spLocks/>
              </p:cNvSpPr>
              <p:nvPr/>
            </p:nvSpPr>
            <p:spPr bwMode="auto">
              <a:xfrm>
                <a:off x="375285" y="935355"/>
                <a:ext cx="37465" cy="124460"/>
              </a:xfrm>
              <a:custGeom>
                <a:avLst/>
                <a:gdLst>
                  <a:gd name="T0" fmla="*/ 9 w 10"/>
                  <a:gd name="T1" fmla="*/ 29 h 33"/>
                  <a:gd name="T2" fmla="*/ 10 w 10"/>
                  <a:gd name="T3" fmla="*/ 33 h 33"/>
                  <a:gd name="T4" fmla="*/ 7 w 10"/>
                  <a:gd name="T5" fmla="*/ 33 h 33"/>
                  <a:gd name="T6" fmla="*/ 4 w 10"/>
                  <a:gd name="T7" fmla="*/ 32 h 33"/>
                  <a:gd name="T8" fmla="*/ 3 w 10"/>
                  <a:gd name="T9" fmla="*/ 30 h 33"/>
                  <a:gd name="T10" fmla="*/ 2 w 10"/>
                  <a:gd name="T11" fmla="*/ 26 h 33"/>
                  <a:gd name="T12" fmla="*/ 2 w 10"/>
                  <a:gd name="T13" fmla="*/ 12 h 33"/>
                  <a:gd name="T14" fmla="*/ 0 w 10"/>
                  <a:gd name="T15" fmla="*/ 12 h 33"/>
                  <a:gd name="T16" fmla="*/ 0 w 10"/>
                  <a:gd name="T17" fmla="*/ 9 h 33"/>
                  <a:gd name="T18" fmla="*/ 2 w 10"/>
                  <a:gd name="T19" fmla="*/ 9 h 33"/>
                  <a:gd name="T20" fmla="*/ 2 w 10"/>
                  <a:gd name="T21" fmla="*/ 3 h 33"/>
                  <a:gd name="T22" fmla="*/ 6 w 10"/>
                  <a:gd name="T23" fmla="*/ 0 h 33"/>
                  <a:gd name="T24" fmla="*/ 6 w 10"/>
                  <a:gd name="T25" fmla="*/ 9 h 33"/>
                  <a:gd name="T26" fmla="*/ 9 w 10"/>
                  <a:gd name="T27" fmla="*/ 9 h 33"/>
                  <a:gd name="T28" fmla="*/ 9 w 10"/>
                  <a:gd name="T29" fmla="*/ 12 h 33"/>
                  <a:gd name="T30" fmla="*/ 6 w 10"/>
                  <a:gd name="T31" fmla="*/ 12 h 33"/>
                  <a:gd name="T32" fmla="*/ 6 w 10"/>
                  <a:gd name="T33" fmla="*/ 26 h 33"/>
                  <a:gd name="T34" fmla="*/ 6 w 10"/>
                  <a:gd name="T35" fmla="*/ 28 h 33"/>
                  <a:gd name="T36" fmla="*/ 8 w 10"/>
                  <a:gd name="T37" fmla="*/ 29 h 33"/>
                  <a:gd name="T38" fmla="*/ 9 w 10"/>
                  <a:gd name="T39" fmla="*/ 2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33">
                    <a:moveTo>
                      <a:pt x="9" y="29"/>
                    </a:moveTo>
                    <a:cubicBezTo>
                      <a:pt x="10" y="33"/>
                      <a:pt x="10" y="33"/>
                      <a:pt x="10" y="33"/>
                    </a:cubicBezTo>
                    <a:cubicBezTo>
                      <a:pt x="9" y="33"/>
                      <a:pt x="8" y="33"/>
                      <a:pt x="7" y="33"/>
                    </a:cubicBezTo>
                    <a:cubicBezTo>
                      <a:pt x="6" y="33"/>
                      <a:pt x="5" y="33"/>
                      <a:pt x="4" y="32"/>
                    </a:cubicBezTo>
                    <a:cubicBezTo>
                      <a:pt x="4" y="32"/>
                      <a:pt x="3" y="31"/>
                      <a:pt x="3" y="30"/>
                    </a:cubicBezTo>
                    <a:cubicBezTo>
                      <a:pt x="3" y="30"/>
                      <a:pt x="2" y="28"/>
                      <a:pt x="2" y="26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7"/>
                      <a:pt x="6" y="28"/>
                      <a:pt x="6" y="28"/>
                    </a:cubicBezTo>
                    <a:cubicBezTo>
                      <a:pt x="6" y="29"/>
                      <a:pt x="7" y="29"/>
                      <a:pt x="8" y="29"/>
                    </a:cubicBezTo>
                    <a:cubicBezTo>
                      <a:pt x="8" y="29"/>
                      <a:pt x="9" y="29"/>
                      <a:pt x="9" y="29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0" name="Freeform 30"/>
              <p:cNvSpPr>
                <a:spLocks noEditPoints="1"/>
              </p:cNvSpPr>
              <p:nvPr/>
            </p:nvSpPr>
            <p:spPr bwMode="auto">
              <a:xfrm>
                <a:off x="416560" y="965200"/>
                <a:ext cx="71755" cy="94615"/>
              </a:xfrm>
              <a:custGeom>
                <a:avLst/>
                <a:gdLst>
                  <a:gd name="T0" fmla="*/ 0 w 19"/>
                  <a:gd name="T1" fmla="*/ 13 h 25"/>
                  <a:gd name="T2" fmla="*/ 3 w 19"/>
                  <a:gd name="T3" fmla="*/ 3 h 25"/>
                  <a:gd name="T4" fmla="*/ 9 w 19"/>
                  <a:gd name="T5" fmla="*/ 0 h 25"/>
                  <a:gd name="T6" fmla="*/ 16 w 19"/>
                  <a:gd name="T7" fmla="*/ 3 h 25"/>
                  <a:gd name="T8" fmla="*/ 19 w 19"/>
                  <a:gd name="T9" fmla="*/ 12 h 25"/>
                  <a:gd name="T10" fmla="*/ 16 w 19"/>
                  <a:gd name="T11" fmla="*/ 22 h 25"/>
                  <a:gd name="T12" fmla="*/ 9 w 19"/>
                  <a:gd name="T13" fmla="*/ 25 h 25"/>
                  <a:gd name="T14" fmla="*/ 3 w 19"/>
                  <a:gd name="T15" fmla="*/ 22 h 25"/>
                  <a:gd name="T16" fmla="*/ 0 w 19"/>
                  <a:gd name="T17" fmla="*/ 13 h 25"/>
                  <a:gd name="T18" fmla="*/ 3 w 19"/>
                  <a:gd name="T19" fmla="*/ 13 h 25"/>
                  <a:gd name="T20" fmla="*/ 5 w 19"/>
                  <a:gd name="T21" fmla="*/ 20 h 25"/>
                  <a:gd name="T22" fmla="*/ 9 w 19"/>
                  <a:gd name="T23" fmla="*/ 22 h 25"/>
                  <a:gd name="T24" fmla="*/ 13 w 19"/>
                  <a:gd name="T25" fmla="*/ 20 h 25"/>
                  <a:gd name="T26" fmla="*/ 15 w 19"/>
                  <a:gd name="T27" fmla="*/ 13 h 25"/>
                  <a:gd name="T28" fmla="*/ 13 w 19"/>
                  <a:gd name="T29" fmla="*/ 6 h 25"/>
                  <a:gd name="T30" fmla="*/ 9 w 19"/>
                  <a:gd name="T31" fmla="*/ 3 h 25"/>
                  <a:gd name="T32" fmla="*/ 5 w 19"/>
                  <a:gd name="T33" fmla="*/ 6 h 25"/>
                  <a:gd name="T34" fmla="*/ 3 w 19"/>
                  <a:gd name="T3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" h="25">
                    <a:moveTo>
                      <a:pt x="0" y="13"/>
                    </a:moveTo>
                    <a:cubicBezTo>
                      <a:pt x="0" y="9"/>
                      <a:pt x="1" y="5"/>
                      <a:pt x="3" y="3"/>
                    </a:cubicBezTo>
                    <a:cubicBezTo>
                      <a:pt x="4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9" y="8"/>
                      <a:pt x="19" y="12"/>
                    </a:cubicBezTo>
                    <a:cubicBezTo>
                      <a:pt x="19" y="17"/>
                      <a:pt x="18" y="20"/>
                      <a:pt x="16" y="22"/>
                    </a:cubicBezTo>
                    <a:cubicBezTo>
                      <a:pt x="14" y="24"/>
                      <a:pt x="12" y="25"/>
                      <a:pt x="9" y="25"/>
                    </a:cubicBezTo>
                    <a:cubicBezTo>
                      <a:pt x="7" y="25"/>
                      <a:pt x="4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lose/>
                    <a:moveTo>
                      <a:pt x="3" y="13"/>
                    </a:move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8" y="22"/>
                      <a:pt x="9" y="22"/>
                    </a:cubicBezTo>
                    <a:cubicBezTo>
                      <a:pt x="11" y="22"/>
                      <a:pt x="12" y="21"/>
                      <a:pt x="13" y="20"/>
                    </a:cubicBezTo>
                    <a:cubicBezTo>
                      <a:pt x="15" y="18"/>
                      <a:pt x="15" y="16"/>
                      <a:pt x="15" y="13"/>
                    </a:cubicBezTo>
                    <a:cubicBezTo>
                      <a:pt x="15" y="10"/>
                      <a:pt x="15" y="7"/>
                      <a:pt x="13" y="6"/>
                    </a:cubicBezTo>
                    <a:cubicBezTo>
                      <a:pt x="12" y="4"/>
                      <a:pt x="11" y="3"/>
                      <a:pt x="9" y="3"/>
                    </a:cubicBezTo>
                    <a:cubicBezTo>
                      <a:pt x="8" y="3"/>
                      <a:pt x="6" y="4"/>
                      <a:pt x="5" y="6"/>
                    </a:cubicBezTo>
                    <a:cubicBezTo>
                      <a:pt x="4" y="7"/>
                      <a:pt x="3" y="10"/>
                      <a:pt x="3" y="1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1" name="Freeform 31"/>
              <p:cNvSpPr>
                <a:spLocks/>
              </p:cNvSpPr>
              <p:nvPr/>
            </p:nvSpPr>
            <p:spPr bwMode="auto">
              <a:xfrm>
                <a:off x="533400" y="931545"/>
                <a:ext cx="82550" cy="128270"/>
              </a:xfrm>
              <a:custGeom>
                <a:avLst/>
                <a:gdLst>
                  <a:gd name="T0" fmla="*/ 53 w 130"/>
                  <a:gd name="T1" fmla="*/ 202 h 202"/>
                  <a:gd name="T2" fmla="*/ 53 w 130"/>
                  <a:gd name="T3" fmla="*/ 24 h 202"/>
                  <a:gd name="T4" fmla="*/ 0 w 130"/>
                  <a:gd name="T5" fmla="*/ 24 h 202"/>
                  <a:gd name="T6" fmla="*/ 0 w 130"/>
                  <a:gd name="T7" fmla="*/ 0 h 202"/>
                  <a:gd name="T8" fmla="*/ 130 w 130"/>
                  <a:gd name="T9" fmla="*/ 0 h 202"/>
                  <a:gd name="T10" fmla="*/ 130 w 130"/>
                  <a:gd name="T11" fmla="*/ 24 h 202"/>
                  <a:gd name="T12" fmla="*/ 76 w 130"/>
                  <a:gd name="T13" fmla="*/ 24 h 202"/>
                  <a:gd name="T14" fmla="*/ 76 w 130"/>
                  <a:gd name="T15" fmla="*/ 202 h 202"/>
                  <a:gd name="T16" fmla="*/ 53 w 130"/>
                  <a:gd name="T17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0" h="202">
                    <a:moveTo>
                      <a:pt x="53" y="202"/>
                    </a:moveTo>
                    <a:lnTo>
                      <a:pt x="53" y="24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30" y="0"/>
                    </a:lnTo>
                    <a:lnTo>
                      <a:pt x="130" y="24"/>
                    </a:lnTo>
                    <a:lnTo>
                      <a:pt x="76" y="24"/>
                    </a:lnTo>
                    <a:lnTo>
                      <a:pt x="76" y="202"/>
                    </a:lnTo>
                    <a:lnTo>
                      <a:pt x="53" y="202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2" name="Freeform 32"/>
              <p:cNvSpPr>
                <a:spLocks noEditPoints="1"/>
              </p:cNvSpPr>
              <p:nvPr/>
            </p:nvSpPr>
            <p:spPr bwMode="auto">
              <a:xfrm>
                <a:off x="604520" y="965200"/>
                <a:ext cx="71120" cy="94615"/>
              </a:xfrm>
              <a:custGeom>
                <a:avLst/>
                <a:gdLst>
                  <a:gd name="T0" fmla="*/ 15 w 19"/>
                  <a:gd name="T1" fmla="*/ 17 h 25"/>
                  <a:gd name="T2" fmla="*/ 19 w 19"/>
                  <a:gd name="T3" fmla="*/ 18 h 25"/>
                  <a:gd name="T4" fmla="*/ 15 w 19"/>
                  <a:gd name="T5" fmla="*/ 23 h 25"/>
                  <a:gd name="T6" fmla="*/ 10 w 19"/>
                  <a:gd name="T7" fmla="*/ 25 h 25"/>
                  <a:gd name="T8" fmla="*/ 3 w 19"/>
                  <a:gd name="T9" fmla="*/ 22 h 25"/>
                  <a:gd name="T10" fmla="*/ 0 w 19"/>
                  <a:gd name="T11" fmla="*/ 13 h 25"/>
                  <a:gd name="T12" fmla="*/ 3 w 19"/>
                  <a:gd name="T13" fmla="*/ 3 h 25"/>
                  <a:gd name="T14" fmla="*/ 10 w 19"/>
                  <a:gd name="T15" fmla="*/ 0 h 25"/>
                  <a:gd name="T16" fmla="*/ 16 w 19"/>
                  <a:gd name="T17" fmla="*/ 3 h 25"/>
                  <a:gd name="T18" fmla="*/ 19 w 19"/>
                  <a:gd name="T19" fmla="*/ 13 h 25"/>
                  <a:gd name="T20" fmla="*/ 19 w 19"/>
                  <a:gd name="T21" fmla="*/ 14 h 25"/>
                  <a:gd name="T22" fmla="*/ 4 w 19"/>
                  <a:gd name="T23" fmla="*/ 14 h 25"/>
                  <a:gd name="T24" fmla="*/ 6 w 19"/>
                  <a:gd name="T25" fmla="*/ 20 h 25"/>
                  <a:gd name="T26" fmla="*/ 10 w 19"/>
                  <a:gd name="T27" fmla="*/ 22 h 25"/>
                  <a:gd name="T28" fmla="*/ 15 w 19"/>
                  <a:gd name="T29" fmla="*/ 17 h 25"/>
                  <a:gd name="T30" fmla="*/ 4 w 19"/>
                  <a:gd name="T31" fmla="*/ 10 h 25"/>
                  <a:gd name="T32" fmla="*/ 15 w 19"/>
                  <a:gd name="T33" fmla="*/ 10 h 25"/>
                  <a:gd name="T34" fmla="*/ 14 w 19"/>
                  <a:gd name="T35" fmla="*/ 6 h 25"/>
                  <a:gd name="T36" fmla="*/ 10 w 19"/>
                  <a:gd name="T37" fmla="*/ 3 h 25"/>
                  <a:gd name="T38" fmla="*/ 6 w 19"/>
                  <a:gd name="T39" fmla="*/ 5 h 25"/>
                  <a:gd name="T40" fmla="*/ 4 w 19"/>
                  <a:gd name="T41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" h="25">
                    <a:moveTo>
                      <a:pt x="15" y="17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20"/>
                      <a:pt x="17" y="22"/>
                      <a:pt x="15" y="23"/>
                    </a:cubicBezTo>
                    <a:cubicBezTo>
                      <a:pt x="14" y="25"/>
                      <a:pt x="12" y="25"/>
                      <a:pt x="10" y="25"/>
                    </a:cubicBezTo>
                    <a:cubicBezTo>
                      <a:pt x="7" y="25"/>
                      <a:pt x="5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9"/>
                      <a:pt x="1" y="6"/>
                      <a:pt x="3" y="3"/>
                    </a:cubicBezTo>
                    <a:cubicBezTo>
                      <a:pt x="5" y="1"/>
                      <a:pt x="7" y="0"/>
                      <a:pt x="10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9" y="9"/>
                      <a:pt x="19" y="13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6"/>
                      <a:pt x="5" y="19"/>
                      <a:pt x="6" y="20"/>
                    </a:cubicBezTo>
                    <a:cubicBezTo>
                      <a:pt x="7" y="21"/>
                      <a:pt x="8" y="22"/>
                      <a:pt x="10" y="22"/>
                    </a:cubicBezTo>
                    <a:cubicBezTo>
                      <a:pt x="12" y="22"/>
                      <a:pt x="14" y="20"/>
                      <a:pt x="15" y="17"/>
                    </a:cubicBezTo>
                    <a:close/>
                    <a:moveTo>
                      <a:pt x="4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8"/>
                      <a:pt x="15" y="7"/>
                      <a:pt x="14" y="6"/>
                    </a:cubicBezTo>
                    <a:cubicBezTo>
                      <a:pt x="13" y="4"/>
                      <a:pt x="11" y="3"/>
                      <a:pt x="10" y="3"/>
                    </a:cubicBezTo>
                    <a:cubicBezTo>
                      <a:pt x="8" y="3"/>
                      <a:pt x="7" y="4"/>
                      <a:pt x="6" y="5"/>
                    </a:cubicBezTo>
                    <a:cubicBezTo>
                      <a:pt x="5" y="7"/>
                      <a:pt x="4" y="8"/>
                      <a:pt x="4" y="10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3" name="Freeform 33"/>
              <p:cNvSpPr>
                <a:spLocks/>
              </p:cNvSpPr>
              <p:nvPr/>
            </p:nvSpPr>
            <p:spPr bwMode="auto">
              <a:xfrm>
                <a:off x="687070" y="965200"/>
                <a:ext cx="63500" cy="94615"/>
              </a:xfrm>
              <a:custGeom>
                <a:avLst/>
                <a:gdLst>
                  <a:gd name="T0" fmla="*/ 14 w 17"/>
                  <a:gd name="T1" fmla="*/ 16 h 25"/>
                  <a:gd name="T2" fmla="*/ 17 w 17"/>
                  <a:gd name="T3" fmla="*/ 16 h 25"/>
                  <a:gd name="T4" fmla="*/ 14 w 17"/>
                  <a:gd name="T5" fmla="*/ 23 h 25"/>
                  <a:gd name="T6" fmla="*/ 9 w 17"/>
                  <a:gd name="T7" fmla="*/ 25 h 25"/>
                  <a:gd name="T8" fmla="*/ 2 w 17"/>
                  <a:gd name="T9" fmla="*/ 22 h 25"/>
                  <a:gd name="T10" fmla="*/ 0 w 17"/>
                  <a:gd name="T11" fmla="*/ 13 h 25"/>
                  <a:gd name="T12" fmla="*/ 2 w 17"/>
                  <a:gd name="T13" fmla="*/ 3 h 25"/>
                  <a:gd name="T14" fmla="*/ 9 w 17"/>
                  <a:gd name="T15" fmla="*/ 0 h 25"/>
                  <a:gd name="T16" fmla="*/ 14 w 17"/>
                  <a:gd name="T17" fmla="*/ 2 h 25"/>
                  <a:gd name="T18" fmla="*/ 17 w 17"/>
                  <a:gd name="T19" fmla="*/ 8 h 25"/>
                  <a:gd name="T20" fmla="*/ 13 w 17"/>
                  <a:gd name="T21" fmla="*/ 8 h 25"/>
                  <a:gd name="T22" fmla="*/ 12 w 17"/>
                  <a:gd name="T23" fmla="*/ 5 h 25"/>
                  <a:gd name="T24" fmla="*/ 9 w 17"/>
                  <a:gd name="T25" fmla="*/ 3 h 25"/>
                  <a:gd name="T26" fmla="*/ 5 w 17"/>
                  <a:gd name="T27" fmla="*/ 6 h 25"/>
                  <a:gd name="T28" fmla="*/ 3 w 17"/>
                  <a:gd name="T29" fmla="*/ 13 h 25"/>
                  <a:gd name="T30" fmla="*/ 5 w 17"/>
                  <a:gd name="T31" fmla="*/ 20 h 25"/>
                  <a:gd name="T32" fmla="*/ 9 w 17"/>
                  <a:gd name="T33" fmla="*/ 22 h 25"/>
                  <a:gd name="T34" fmla="*/ 12 w 17"/>
                  <a:gd name="T35" fmla="*/ 21 h 25"/>
                  <a:gd name="T36" fmla="*/ 14 w 17"/>
                  <a:gd name="T37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25">
                    <a:moveTo>
                      <a:pt x="14" y="16"/>
                    </a:move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9"/>
                      <a:pt x="16" y="22"/>
                      <a:pt x="14" y="23"/>
                    </a:cubicBezTo>
                    <a:cubicBezTo>
                      <a:pt x="13" y="25"/>
                      <a:pt x="11" y="25"/>
                      <a:pt x="9" y="25"/>
                    </a:cubicBezTo>
                    <a:cubicBezTo>
                      <a:pt x="6" y="25"/>
                      <a:pt x="4" y="24"/>
                      <a:pt x="2" y="22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11" y="0"/>
                      <a:pt x="13" y="1"/>
                      <a:pt x="14" y="2"/>
                    </a:cubicBezTo>
                    <a:cubicBezTo>
                      <a:pt x="15" y="3"/>
                      <a:pt x="16" y="5"/>
                      <a:pt x="17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5"/>
                      <a:pt x="12" y="5"/>
                    </a:cubicBezTo>
                    <a:cubicBezTo>
                      <a:pt x="11" y="4"/>
                      <a:pt x="10" y="3"/>
                      <a:pt x="9" y="3"/>
                    </a:cubicBezTo>
                    <a:cubicBezTo>
                      <a:pt x="7" y="3"/>
                      <a:pt x="6" y="4"/>
                      <a:pt x="5" y="6"/>
                    </a:cubicBezTo>
                    <a:cubicBezTo>
                      <a:pt x="4" y="7"/>
                      <a:pt x="3" y="9"/>
                      <a:pt x="3" y="13"/>
                    </a:cubicBez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7" y="22"/>
                      <a:pt x="9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3" y="20"/>
                      <a:pt x="14" y="18"/>
                      <a:pt x="14" y="16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4" name="Freeform 34"/>
              <p:cNvSpPr>
                <a:spLocks/>
              </p:cNvSpPr>
              <p:nvPr/>
            </p:nvSpPr>
            <p:spPr bwMode="auto">
              <a:xfrm>
                <a:off x="762000" y="965200"/>
                <a:ext cx="60325" cy="94615"/>
              </a:xfrm>
              <a:custGeom>
                <a:avLst/>
                <a:gdLst>
                  <a:gd name="T0" fmla="*/ 0 w 16"/>
                  <a:gd name="T1" fmla="*/ 25 h 25"/>
                  <a:gd name="T2" fmla="*/ 0 w 16"/>
                  <a:gd name="T3" fmla="*/ 1 h 25"/>
                  <a:gd name="T4" fmla="*/ 3 w 16"/>
                  <a:gd name="T5" fmla="*/ 1 h 25"/>
                  <a:gd name="T6" fmla="*/ 3 w 16"/>
                  <a:gd name="T7" fmla="*/ 4 h 25"/>
                  <a:gd name="T8" fmla="*/ 6 w 16"/>
                  <a:gd name="T9" fmla="*/ 1 h 25"/>
                  <a:gd name="T10" fmla="*/ 9 w 16"/>
                  <a:gd name="T11" fmla="*/ 0 h 25"/>
                  <a:gd name="T12" fmla="*/ 12 w 16"/>
                  <a:gd name="T13" fmla="*/ 1 h 25"/>
                  <a:gd name="T14" fmla="*/ 14 w 16"/>
                  <a:gd name="T15" fmla="*/ 2 h 25"/>
                  <a:gd name="T16" fmla="*/ 16 w 16"/>
                  <a:gd name="T17" fmla="*/ 5 h 25"/>
                  <a:gd name="T18" fmla="*/ 16 w 16"/>
                  <a:gd name="T19" fmla="*/ 10 h 25"/>
                  <a:gd name="T20" fmla="*/ 16 w 16"/>
                  <a:gd name="T21" fmla="*/ 25 h 25"/>
                  <a:gd name="T22" fmla="*/ 13 w 16"/>
                  <a:gd name="T23" fmla="*/ 25 h 25"/>
                  <a:gd name="T24" fmla="*/ 13 w 16"/>
                  <a:gd name="T25" fmla="*/ 10 h 25"/>
                  <a:gd name="T26" fmla="*/ 12 w 16"/>
                  <a:gd name="T27" fmla="*/ 6 h 25"/>
                  <a:gd name="T28" fmla="*/ 11 w 16"/>
                  <a:gd name="T29" fmla="*/ 4 h 25"/>
                  <a:gd name="T30" fmla="*/ 9 w 16"/>
                  <a:gd name="T31" fmla="*/ 4 h 25"/>
                  <a:gd name="T32" fmla="*/ 5 w 16"/>
                  <a:gd name="T33" fmla="*/ 5 h 25"/>
                  <a:gd name="T34" fmla="*/ 3 w 16"/>
                  <a:gd name="T35" fmla="*/ 12 h 25"/>
                  <a:gd name="T36" fmla="*/ 3 w 16"/>
                  <a:gd name="T37" fmla="*/ 25 h 25"/>
                  <a:gd name="T38" fmla="*/ 0 w 16"/>
                  <a:gd name="T3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25">
                    <a:moveTo>
                      <a:pt x="0" y="25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5" y="2"/>
                      <a:pt x="6" y="1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3" y="1"/>
                      <a:pt x="14" y="2"/>
                      <a:pt x="14" y="2"/>
                    </a:cubicBezTo>
                    <a:cubicBezTo>
                      <a:pt x="15" y="3"/>
                      <a:pt x="15" y="4"/>
                      <a:pt x="16" y="5"/>
                    </a:cubicBezTo>
                    <a:cubicBezTo>
                      <a:pt x="16" y="6"/>
                      <a:pt x="16" y="8"/>
                      <a:pt x="16" y="10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8"/>
                      <a:pt x="12" y="7"/>
                      <a:pt x="12" y="6"/>
                    </a:cubicBezTo>
                    <a:cubicBezTo>
                      <a:pt x="12" y="5"/>
                      <a:pt x="11" y="5"/>
                      <a:pt x="11" y="4"/>
                    </a:cubicBezTo>
                    <a:cubicBezTo>
                      <a:pt x="10" y="4"/>
                      <a:pt x="9" y="4"/>
                      <a:pt x="9" y="4"/>
                    </a:cubicBezTo>
                    <a:cubicBezTo>
                      <a:pt x="7" y="4"/>
                      <a:pt x="6" y="4"/>
                      <a:pt x="5" y="5"/>
                    </a:cubicBezTo>
                    <a:cubicBezTo>
                      <a:pt x="4" y="7"/>
                      <a:pt x="3" y="9"/>
                      <a:pt x="3" y="12"/>
                    </a:cubicBezTo>
                    <a:cubicBezTo>
                      <a:pt x="3" y="25"/>
                      <a:pt x="3" y="25"/>
                      <a:pt x="3" y="25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5" name="Freeform 35"/>
              <p:cNvSpPr>
                <a:spLocks noEditPoints="1"/>
              </p:cNvSpPr>
              <p:nvPr/>
            </p:nvSpPr>
            <p:spPr bwMode="auto">
              <a:xfrm>
                <a:off x="836930" y="965200"/>
                <a:ext cx="67945" cy="94615"/>
              </a:xfrm>
              <a:custGeom>
                <a:avLst/>
                <a:gdLst>
                  <a:gd name="T0" fmla="*/ 0 w 18"/>
                  <a:gd name="T1" fmla="*/ 13 h 25"/>
                  <a:gd name="T2" fmla="*/ 3 w 18"/>
                  <a:gd name="T3" fmla="*/ 3 h 25"/>
                  <a:gd name="T4" fmla="*/ 9 w 18"/>
                  <a:gd name="T5" fmla="*/ 0 h 25"/>
                  <a:gd name="T6" fmla="*/ 16 w 18"/>
                  <a:gd name="T7" fmla="*/ 3 h 25"/>
                  <a:gd name="T8" fmla="*/ 18 w 18"/>
                  <a:gd name="T9" fmla="*/ 12 h 25"/>
                  <a:gd name="T10" fmla="*/ 16 w 18"/>
                  <a:gd name="T11" fmla="*/ 22 h 25"/>
                  <a:gd name="T12" fmla="*/ 9 w 18"/>
                  <a:gd name="T13" fmla="*/ 25 h 25"/>
                  <a:gd name="T14" fmla="*/ 3 w 18"/>
                  <a:gd name="T15" fmla="*/ 22 h 25"/>
                  <a:gd name="T16" fmla="*/ 0 w 18"/>
                  <a:gd name="T17" fmla="*/ 13 h 25"/>
                  <a:gd name="T18" fmla="*/ 3 w 18"/>
                  <a:gd name="T19" fmla="*/ 13 h 25"/>
                  <a:gd name="T20" fmla="*/ 5 w 18"/>
                  <a:gd name="T21" fmla="*/ 20 h 25"/>
                  <a:gd name="T22" fmla="*/ 9 w 18"/>
                  <a:gd name="T23" fmla="*/ 22 h 25"/>
                  <a:gd name="T24" fmla="*/ 13 w 18"/>
                  <a:gd name="T25" fmla="*/ 20 h 25"/>
                  <a:gd name="T26" fmla="*/ 15 w 18"/>
                  <a:gd name="T27" fmla="*/ 13 h 25"/>
                  <a:gd name="T28" fmla="*/ 13 w 18"/>
                  <a:gd name="T29" fmla="*/ 6 h 25"/>
                  <a:gd name="T30" fmla="*/ 9 w 18"/>
                  <a:gd name="T31" fmla="*/ 3 h 25"/>
                  <a:gd name="T32" fmla="*/ 5 w 18"/>
                  <a:gd name="T33" fmla="*/ 6 h 25"/>
                  <a:gd name="T34" fmla="*/ 3 w 18"/>
                  <a:gd name="T3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25">
                    <a:moveTo>
                      <a:pt x="0" y="13"/>
                    </a:moveTo>
                    <a:cubicBezTo>
                      <a:pt x="0" y="9"/>
                      <a:pt x="1" y="5"/>
                      <a:pt x="3" y="3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8" y="8"/>
                      <a:pt x="18" y="12"/>
                    </a:cubicBezTo>
                    <a:cubicBezTo>
                      <a:pt x="18" y="17"/>
                      <a:pt x="18" y="20"/>
                      <a:pt x="16" y="22"/>
                    </a:cubicBezTo>
                    <a:cubicBezTo>
                      <a:pt x="14" y="24"/>
                      <a:pt x="12" y="25"/>
                      <a:pt x="9" y="25"/>
                    </a:cubicBezTo>
                    <a:cubicBezTo>
                      <a:pt x="7" y="25"/>
                      <a:pt x="4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lose/>
                    <a:moveTo>
                      <a:pt x="3" y="13"/>
                    </a:move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8" y="22"/>
                      <a:pt x="9" y="22"/>
                    </a:cubicBezTo>
                    <a:cubicBezTo>
                      <a:pt x="11" y="22"/>
                      <a:pt x="12" y="21"/>
                      <a:pt x="13" y="20"/>
                    </a:cubicBezTo>
                    <a:cubicBezTo>
                      <a:pt x="14" y="18"/>
                      <a:pt x="15" y="16"/>
                      <a:pt x="15" y="13"/>
                    </a:cubicBezTo>
                    <a:cubicBezTo>
                      <a:pt x="15" y="10"/>
                      <a:pt x="14" y="7"/>
                      <a:pt x="13" y="6"/>
                    </a:cubicBezTo>
                    <a:cubicBezTo>
                      <a:pt x="12" y="4"/>
                      <a:pt x="11" y="3"/>
                      <a:pt x="9" y="3"/>
                    </a:cubicBezTo>
                    <a:cubicBezTo>
                      <a:pt x="7" y="3"/>
                      <a:pt x="6" y="4"/>
                      <a:pt x="5" y="6"/>
                    </a:cubicBezTo>
                    <a:cubicBezTo>
                      <a:pt x="4" y="7"/>
                      <a:pt x="3" y="10"/>
                      <a:pt x="3" y="1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6" name="Rectangle 36"/>
              <p:cNvSpPr>
                <a:spLocks noChangeArrowheads="1"/>
              </p:cNvSpPr>
              <p:nvPr/>
            </p:nvSpPr>
            <p:spPr bwMode="auto">
              <a:xfrm>
                <a:off x="919480" y="931545"/>
                <a:ext cx="15240" cy="128270"/>
              </a:xfrm>
              <a:prstGeom prst="rect">
                <a:avLst/>
              </a:pr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7" name="Freeform 37"/>
              <p:cNvSpPr>
                <a:spLocks noEditPoints="1"/>
              </p:cNvSpPr>
              <p:nvPr/>
            </p:nvSpPr>
            <p:spPr bwMode="auto">
              <a:xfrm>
                <a:off x="949960" y="931545"/>
                <a:ext cx="67310" cy="128270"/>
              </a:xfrm>
              <a:custGeom>
                <a:avLst/>
                <a:gdLst>
                  <a:gd name="T0" fmla="*/ 0 w 18"/>
                  <a:gd name="T1" fmla="*/ 22 h 34"/>
                  <a:gd name="T2" fmla="*/ 2 w 18"/>
                  <a:gd name="T3" fmla="*/ 12 h 34"/>
                  <a:gd name="T4" fmla="*/ 9 w 18"/>
                  <a:gd name="T5" fmla="*/ 9 h 34"/>
                  <a:gd name="T6" fmla="*/ 16 w 18"/>
                  <a:gd name="T7" fmla="*/ 12 h 34"/>
                  <a:gd name="T8" fmla="*/ 18 w 18"/>
                  <a:gd name="T9" fmla="*/ 21 h 34"/>
                  <a:gd name="T10" fmla="*/ 16 w 18"/>
                  <a:gd name="T11" fmla="*/ 31 h 34"/>
                  <a:gd name="T12" fmla="*/ 9 w 18"/>
                  <a:gd name="T13" fmla="*/ 34 h 34"/>
                  <a:gd name="T14" fmla="*/ 2 w 18"/>
                  <a:gd name="T15" fmla="*/ 31 h 34"/>
                  <a:gd name="T16" fmla="*/ 0 w 18"/>
                  <a:gd name="T17" fmla="*/ 22 h 34"/>
                  <a:gd name="T18" fmla="*/ 3 w 18"/>
                  <a:gd name="T19" fmla="*/ 22 h 34"/>
                  <a:gd name="T20" fmla="*/ 5 w 18"/>
                  <a:gd name="T21" fmla="*/ 29 h 34"/>
                  <a:gd name="T22" fmla="*/ 9 w 18"/>
                  <a:gd name="T23" fmla="*/ 31 h 34"/>
                  <a:gd name="T24" fmla="*/ 13 w 18"/>
                  <a:gd name="T25" fmla="*/ 29 h 34"/>
                  <a:gd name="T26" fmla="*/ 15 w 18"/>
                  <a:gd name="T27" fmla="*/ 22 h 34"/>
                  <a:gd name="T28" fmla="*/ 13 w 18"/>
                  <a:gd name="T29" fmla="*/ 15 h 34"/>
                  <a:gd name="T30" fmla="*/ 9 w 18"/>
                  <a:gd name="T31" fmla="*/ 12 h 34"/>
                  <a:gd name="T32" fmla="*/ 5 w 18"/>
                  <a:gd name="T33" fmla="*/ 15 h 34"/>
                  <a:gd name="T34" fmla="*/ 3 w 18"/>
                  <a:gd name="T35" fmla="*/ 22 h 34"/>
                  <a:gd name="T36" fmla="*/ 6 w 18"/>
                  <a:gd name="T37" fmla="*/ 7 h 34"/>
                  <a:gd name="T38" fmla="*/ 9 w 18"/>
                  <a:gd name="T39" fmla="*/ 0 h 34"/>
                  <a:gd name="T40" fmla="*/ 13 w 18"/>
                  <a:gd name="T41" fmla="*/ 0 h 34"/>
                  <a:gd name="T42" fmla="*/ 9 w 18"/>
                  <a:gd name="T43" fmla="*/ 7 h 34"/>
                  <a:gd name="T44" fmla="*/ 6 w 18"/>
                  <a:gd name="T45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" h="34">
                    <a:moveTo>
                      <a:pt x="0" y="22"/>
                    </a:moveTo>
                    <a:cubicBezTo>
                      <a:pt x="0" y="18"/>
                      <a:pt x="0" y="14"/>
                      <a:pt x="2" y="12"/>
                    </a:cubicBezTo>
                    <a:cubicBezTo>
                      <a:pt x="4" y="10"/>
                      <a:pt x="6" y="9"/>
                      <a:pt x="9" y="9"/>
                    </a:cubicBezTo>
                    <a:cubicBezTo>
                      <a:pt x="12" y="9"/>
                      <a:pt x="14" y="10"/>
                      <a:pt x="16" y="12"/>
                    </a:cubicBezTo>
                    <a:cubicBezTo>
                      <a:pt x="17" y="14"/>
                      <a:pt x="18" y="17"/>
                      <a:pt x="18" y="21"/>
                    </a:cubicBezTo>
                    <a:cubicBezTo>
                      <a:pt x="18" y="26"/>
                      <a:pt x="17" y="29"/>
                      <a:pt x="16" y="31"/>
                    </a:cubicBezTo>
                    <a:cubicBezTo>
                      <a:pt x="14" y="33"/>
                      <a:pt x="12" y="34"/>
                      <a:pt x="9" y="34"/>
                    </a:cubicBezTo>
                    <a:cubicBezTo>
                      <a:pt x="6" y="34"/>
                      <a:pt x="4" y="33"/>
                      <a:pt x="2" y="31"/>
                    </a:cubicBezTo>
                    <a:cubicBezTo>
                      <a:pt x="0" y="29"/>
                      <a:pt x="0" y="26"/>
                      <a:pt x="0" y="22"/>
                    </a:cubicBezTo>
                    <a:close/>
                    <a:moveTo>
                      <a:pt x="3" y="22"/>
                    </a:moveTo>
                    <a:cubicBezTo>
                      <a:pt x="3" y="25"/>
                      <a:pt x="4" y="27"/>
                      <a:pt x="5" y="29"/>
                    </a:cubicBezTo>
                    <a:cubicBezTo>
                      <a:pt x="6" y="30"/>
                      <a:pt x="7" y="31"/>
                      <a:pt x="9" y="31"/>
                    </a:cubicBezTo>
                    <a:cubicBezTo>
                      <a:pt x="11" y="31"/>
                      <a:pt x="12" y="30"/>
                      <a:pt x="13" y="29"/>
                    </a:cubicBezTo>
                    <a:cubicBezTo>
                      <a:pt x="14" y="27"/>
                      <a:pt x="15" y="25"/>
                      <a:pt x="15" y="22"/>
                    </a:cubicBezTo>
                    <a:cubicBezTo>
                      <a:pt x="15" y="19"/>
                      <a:pt x="14" y="16"/>
                      <a:pt x="13" y="15"/>
                    </a:cubicBezTo>
                    <a:cubicBezTo>
                      <a:pt x="12" y="13"/>
                      <a:pt x="10" y="12"/>
                      <a:pt x="9" y="12"/>
                    </a:cubicBezTo>
                    <a:cubicBezTo>
                      <a:pt x="7" y="12"/>
                      <a:pt x="6" y="13"/>
                      <a:pt x="5" y="15"/>
                    </a:cubicBezTo>
                    <a:cubicBezTo>
                      <a:pt x="4" y="16"/>
                      <a:pt x="3" y="19"/>
                      <a:pt x="3" y="22"/>
                    </a:cubicBezTo>
                    <a:close/>
                    <a:moveTo>
                      <a:pt x="6" y="7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7"/>
                      <a:pt x="9" y="7"/>
                      <a:pt x="9" y="7"/>
                    </a:cubicBez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8" name="Freeform 38"/>
              <p:cNvSpPr>
                <a:spLocks noEditPoints="1"/>
              </p:cNvSpPr>
              <p:nvPr/>
            </p:nvSpPr>
            <p:spPr bwMode="auto">
              <a:xfrm>
                <a:off x="1028700" y="965200"/>
                <a:ext cx="63500" cy="132080"/>
              </a:xfrm>
              <a:custGeom>
                <a:avLst/>
                <a:gdLst>
                  <a:gd name="T0" fmla="*/ 0 w 17"/>
                  <a:gd name="T1" fmla="*/ 27 h 35"/>
                  <a:gd name="T2" fmla="*/ 4 w 17"/>
                  <a:gd name="T3" fmla="*/ 27 h 35"/>
                  <a:gd name="T4" fmla="*/ 5 w 17"/>
                  <a:gd name="T5" fmla="*/ 30 h 35"/>
                  <a:gd name="T6" fmla="*/ 8 w 17"/>
                  <a:gd name="T7" fmla="*/ 31 h 35"/>
                  <a:gd name="T8" fmla="*/ 12 w 17"/>
                  <a:gd name="T9" fmla="*/ 30 h 35"/>
                  <a:gd name="T10" fmla="*/ 14 w 17"/>
                  <a:gd name="T11" fmla="*/ 27 h 35"/>
                  <a:gd name="T12" fmla="*/ 14 w 17"/>
                  <a:gd name="T13" fmla="*/ 22 h 35"/>
                  <a:gd name="T14" fmla="*/ 11 w 17"/>
                  <a:gd name="T15" fmla="*/ 24 h 35"/>
                  <a:gd name="T16" fmla="*/ 8 w 17"/>
                  <a:gd name="T17" fmla="*/ 25 h 35"/>
                  <a:gd name="T18" fmla="*/ 2 w 17"/>
                  <a:gd name="T19" fmla="*/ 22 h 35"/>
                  <a:gd name="T20" fmla="*/ 0 w 17"/>
                  <a:gd name="T21" fmla="*/ 13 h 35"/>
                  <a:gd name="T22" fmla="*/ 1 w 17"/>
                  <a:gd name="T23" fmla="*/ 6 h 35"/>
                  <a:gd name="T24" fmla="*/ 4 w 17"/>
                  <a:gd name="T25" fmla="*/ 1 h 35"/>
                  <a:gd name="T26" fmla="*/ 8 w 17"/>
                  <a:gd name="T27" fmla="*/ 0 h 35"/>
                  <a:gd name="T28" fmla="*/ 12 w 17"/>
                  <a:gd name="T29" fmla="*/ 1 h 35"/>
                  <a:gd name="T30" fmla="*/ 14 w 17"/>
                  <a:gd name="T31" fmla="*/ 4 h 35"/>
                  <a:gd name="T32" fmla="*/ 14 w 17"/>
                  <a:gd name="T33" fmla="*/ 1 h 35"/>
                  <a:gd name="T34" fmla="*/ 17 w 17"/>
                  <a:gd name="T35" fmla="*/ 1 h 35"/>
                  <a:gd name="T36" fmla="*/ 17 w 17"/>
                  <a:gd name="T37" fmla="*/ 21 h 35"/>
                  <a:gd name="T38" fmla="*/ 16 w 17"/>
                  <a:gd name="T39" fmla="*/ 29 h 35"/>
                  <a:gd name="T40" fmla="*/ 13 w 17"/>
                  <a:gd name="T41" fmla="*/ 33 h 35"/>
                  <a:gd name="T42" fmla="*/ 8 w 17"/>
                  <a:gd name="T43" fmla="*/ 35 h 35"/>
                  <a:gd name="T44" fmla="*/ 2 w 17"/>
                  <a:gd name="T45" fmla="*/ 33 h 35"/>
                  <a:gd name="T46" fmla="*/ 0 w 17"/>
                  <a:gd name="T47" fmla="*/ 27 h 35"/>
                  <a:gd name="T48" fmla="*/ 3 w 17"/>
                  <a:gd name="T49" fmla="*/ 12 h 35"/>
                  <a:gd name="T50" fmla="*/ 5 w 17"/>
                  <a:gd name="T51" fmla="*/ 19 h 35"/>
                  <a:gd name="T52" fmla="*/ 9 w 17"/>
                  <a:gd name="T53" fmla="*/ 21 h 35"/>
                  <a:gd name="T54" fmla="*/ 13 w 17"/>
                  <a:gd name="T55" fmla="*/ 19 h 35"/>
                  <a:gd name="T56" fmla="*/ 14 w 17"/>
                  <a:gd name="T57" fmla="*/ 12 h 35"/>
                  <a:gd name="T58" fmla="*/ 12 w 17"/>
                  <a:gd name="T59" fmla="*/ 6 h 35"/>
                  <a:gd name="T60" fmla="*/ 8 w 17"/>
                  <a:gd name="T61" fmla="*/ 3 h 35"/>
                  <a:gd name="T62" fmla="*/ 5 w 17"/>
                  <a:gd name="T63" fmla="*/ 6 h 35"/>
                  <a:gd name="T64" fmla="*/ 3 w 17"/>
                  <a:gd name="T65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" h="35">
                    <a:moveTo>
                      <a:pt x="0" y="27"/>
                    </a:moveTo>
                    <a:cubicBezTo>
                      <a:pt x="4" y="27"/>
                      <a:pt x="4" y="27"/>
                      <a:pt x="4" y="27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6" y="31"/>
                      <a:pt x="7" y="31"/>
                      <a:pt x="8" y="31"/>
                    </a:cubicBezTo>
                    <a:cubicBezTo>
                      <a:pt x="10" y="31"/>
                      <a:pt x="11" y="31"/>
                      <a:pt x="12" y="30"/>
                    </a:cubicBezTo>
                    <a:cubicBezTo>
                      <a:pt x="13" y="29"/>
                      <a:pt x="13" y="28"/>
                      <a:pt x="14" y="27"/>
                    </a:cubicBezTo>
                    <a:cubicBezTo>
                      <a:pt x="14" y="26"/>
                      <a:pt x="14" y="24"/>
                      <a:pt x="14" y="22"/>
                    </a:cubicBezTo>
                    <a:cubicBezTo>
                      <a:pt x="13" y="23"/>
                      <a:pt x="12" y="23"/>
                      <a:pt x="11" y="24"/>
                    </a:cubicBezTo>
                    <a:cubicBezTo>
                      <a:pt x="10" y="25"/>
                      <a:pt x="9" y="25"/>
                      <a:pt x="8" y="25"/>
                    </a:cubicBezTo>
                    <a:cubicBezTo>
                      <a:pt x="6" y="25"/>
                      <a:pt x="4" y="24"/>
                      <a:pt x="2" y="22"/>
                    </a:cubicBezTo>
                    <a:cubicBezTo>
                      <a:pt x="1" y="19"/>
                      <a:pt x="0" y="16"/>
                      <a:pt x="0" y="13"/>
                    </a:cubicBezTo>
                    <a:cubicBezTo>
                      <a:pt x="0" y="10"/>
                      <a:pt x="0" y="8"/>
                      <a:pt x="1" y="6"/>
                    </a:cubicBezTo>
                    <a:cubicBezTo>
                      <a:pt x="2" y="4"/>
                      <a:pt x="3" y="2"/>
                      <a:pt x="4" y="1"/>
                    </a:cubicBezTo>
                    <a:cubicBezTo>
                      <a:pt x="5" y="1"/>
                      <a:pt x="7" y="0"/>
                      <a:pt x="8" y="0"/>
                    </a:cubicBezTo>
                    <a:cubicBezTo>
                      <a:pt x="10" y="0"/>
                      <a:pt x="11" y="0"/>
                      <a:pt x="12" y="1"/>
                    </a:cubicBezTo>
                    <a:cubicBezTo>
                      <a:pt x="13" y="2"/>
                      <a:pt x="13" y="2"/>
                      <a:pt x="14" y="4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5"/>
                      <a:pt x="17" y="28"/>
                      <a:pt x="16" y="29"/>
                    </a:cubicBezTo>
                    <a:cubicBezTo>
                      <a:pt x="16" y="31"/>
                      <a:pt x="15" y="32"/>
                      <a:pt x="13" y="33"/>
                    </a:cubicBezTo>
                    <a:cubicBezTo>
                      <a:pt x="12" y="34"/>
                      <a:pt x="10" y="35"/>
                      <a:pt x="8" y="35"/>
                    </a:cubicBezTo>
                    <a:cubicBezTo>
                      <a:pt x="6" y="35"/>
                      <a:pt x="4" y="34"/>
                      <a:pt x="2" y="33"/>
                    </a:cubicBezTo>
                    <a:cubicBezTo>
                      <a:pt x="1" y="31"/>
                      <a:pt x="0" y="29"/>
                      <a:pt x="0" y="27"/>
                    </a:cubicBezTo>
                    <a:close/>
                    <a:moveTo>
                      <a:pt x="3" y="12"/>
                    </a:moveTo>
                    <a:cubicBezTo>
                      <a:pt x="3" y="15"/>
                      <a:pt x="4" y="18"/>
                      <a:pt x="5" y="19"/>
                    </a:cubicBezTo>
                    <a:cubicBezTo>
                      <a:pt x="6" y="21"/>
                      <a:pt x="7" y="21"/>
                      <a:pt x="9" y="21"/>
                    </a:cubicBezTo>
                    <a:cubicBezTo>
                      <a:pt x="10" y="21"/>
                      <a:pt x="11" y="21"/>
                      <a:pt x="13" y="19"/>
                    </a:cubicBezTo>
                    <a:cubicBezTo>
                      <a:pt x="14" y="18"/>
                      <a:pt x="14" y="16"/>
                      <a:pt x="14" y="12"/>
                    </a:cubicBezTo>
                    <a:cubicBezTo>
                      <a:pt x="14" y="9"/>
                      <a:pt x="14" y="7"/>
                      <a:pt x="12" y="6"/>
                    </a:cubicBezTo>
                    <a:cubicBezTo>
                      <a:pt x="11" y="4"/>
                      <a:pt x="10" y="3"/>
                      <a:pt x="8" y="3"/>
                    </a:cubicBezTo>
                    <a:cubicBezTo>
                      <a:pt x="7" y="3"/>
                      <a:pt x="6" y="4"/>
                      <a:pt x="5" y="6"/>
                    </a:cubicBezTo>
                    <a:cubicBezTo>
                      <a:pt x="4" y="7"/>
                      <a:pt x="3" y="9"/>
                      <a:pt x="3" y="12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49" name="Freeform 39"/>
              <p:cNvSpPr>
                <a:spLocks noEditPoints="1"/>
              </p:cNvSpPr>
              <p:nvPr/>
            </p:nvSpPr>
            <p:spPr bwMode="auto">
              <a:xfrm>
                <a:off x="1111250" y="931545"/>
                <a:ext cx="14605" cy="128270"/>
              </a:xfrm>
              <a:custGeom>
                <a:avLst/>
                <a:gdLst>
                  <a:gd name="T0" fmla="*/ 0 w 23"/>
                  <a:gd name="T1" fmla="*/ 30 h 202"/>
                  <a:gd name="T2" fmla="*/ 0 w 23"/>
                  <a:gd name="T3" fmla="*/ 0 h 202"/>
                  <a:gd name="T4" fmla="*/ 23 w 23"/>
                  <a:gd name="T5" fmla="*/ 0 h 202"/>
                  <a:gd name="T6" fmla="*/ 23 w 23"/>
                  <a:gd name="T7" fmla="*/ 30 h 202"/>
                  <a:gd name="T8" fmla="*/ 0 w 23"/>
                  <a:gd name="T9" fmla="*/ 30 h 202"/>
                  <a:gd name="T10" fmla="*/ 0 w 23"/>
                  <a:gd name="T11" fmla="*/ 202 h 202"/>
                  <a:gd name="T12" fmla="*/ 0 w 23"/>
                  <a:gd name="T13" fmla="*/ 59 h 202"/>
                  <a:gd name="T14" fmla="*/ 23 w 23"/>
                  <a:gd name="T15" fmla="*/ 59 h 202"/>
                  <a:gd name="T16" fmla="*/ 23 w 23"/>
                  <a:gd name="T17" fmla="*/ 202 h 202"/>
                  <a:gd name="T18" fmla="*/ 0 w 23"/>
                  <a:gd name="T1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02">
                    <a:moveTo>
                      <a:pt x="0" y="30"/>
                    </a:moveTo>
                    <a:lnTo>
                      <a:pt x="0" y="0"/>
                    </a:lnTo>
                    <a:lnTo>
                      <a:pt x="23" y="0"/>
                    </a:lnTo>
                    <a:lnTo>
                      <a:pt x="23" y="30"/>
                    </a:lnTo>
                    <a:lnTo>
                      <a:pt x="0" y="30"/>
                    </a:lnTo>
                    <a:close/>
                    <a:moveTo>
                      <a:pt x="0" y="202"/>
                    </a:moveTo>
                    <a:lnTo>
                      <a:pt x="0" y="59"/>
                    </a:lnTo>
                    <a:lnTo>
                      <a:pt x="23" y="59"/>
                    </a:lnTo>
                    <a:lnTo>
                      <a:pt x="23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0" name="Freeform 40"/>
              <p:cNvSpPr>
                <a:spLocks/>
              </p:cNvSpPr>
              <p:nvPr/>
            </p:nvSpPr>
            <p:spPr bwMode="auto">
              <a:xfrm>
                <a:off x="1141095" y="965200"/>
                <a:ext cx="64135" cy="94615"/>
              </a:xfrm>
              <a:custGeom>
                <a:avLst/>
                <a:gdLst>
                  <a:gd name="T0" fmla="*/ 14 w 17"/>
                  <a:gd name="T1" fmla="*/ 16 h 25"/>
                  <a:gd name="T2" fmla="*/ 17 w 17"/>
                  <a:gd name="T3" fmla="*/ 16 h 25"/>
                  <a:gd name="T4" fmla="*/ 14 w 17"/>
                  <a:gd name="T5" fmla="*/ 23 h 25"/>
                  <a:gd name="T6" fmla="*/ 9 w 17"/>
                  <a:gd name="T7" fmla="*/ 25 h 25"/>
                  <a:gd name="T8" fmla="*/ 2 w 17"/>
                  <a:gd name="T9" fmla="*/ 22 h 25"/>
                  <a:gd name="T10" fmla="*/ 0 w 17"/>
                  <a:gd name="T11" fmla="*/ 13 h 25"/>
                  <a:gd name="T12" fmla="*/ 2 w 17"/>
                  <a:gd name="T13" fmla="*/ 3 h 25"/>
                  <a:gd name="T14" fmla="*/ 9 w 17"/>
                  <a:gd name="T15" fmla="*/ 0 h 25"/>
                  <a:gd name="T16" fmla="*/ 14 w 17"/>
                  <a:gd name="T17" fmla="*/ 2 h 25"/>
                  <a:gd name="T18" fmla="*/ 17 w 17"/>
                  <a:gd name="T19" fmla="*/ 8 h 25"/>
                  <a:gd name="T20" fmla="*/ 14 w 17"/>
                  <a:gd name="T21" fmla="*/ 8 h 25"/>
                  <a:gd name="T22" fmla="*/ 12 w 17"/>
                  <a:gd name="T23" fmla="*/ 5 h 25"/>
                  <a:gd name="T24" fmla="*/ 9 w 17"/>
                  <a:gd name="T25" fmla="*/ 3 h 25"/>
                  <a:gd name="T26" fmla="*/ 5 w 17"/>
                  <a:gd name="T27" fmla="*/ 6 h 25"/>
                  <a:gd name="T28" fmla="*/ 3 w 17"/>
                  <a:gd name="T29" fmla="*/ 13 h 25"/>
                  <a:gd name="T30" fmla="*/ 5 w 17"/>
                  <a:gd name="T31" fmla="*/ 20 h 25"/>
                  <a:gd name="T32" fmla="*/ 9 w 17"/>
                  <a:gd name="T33" fmla="*/ 22 h 25"/>
                  <a:gd name="T34" fmla="*/ 12 w 17"/>
                  <a:gd name="T35" fmla="*/ 21 h 25"/>
                  <a:gd name="T36" fmla="*/ 14 w 17"/>
                  <a:gd name="T37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25">
                    <a:moveTo>
                      <a:pt x="14" y="16"/>
                    </a:move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9"/>
                      <a:pt x="16" y="22"/>
                      <a:pt x="14" y="23"/>
                    </a:cubicBezTo>
                    <a:cubicBezTo>
                      <a:pt x="13" y="25"/>
                      <a:pt x="11" y="25"/>
                      <a:pt x="9" y="25"/>
                    </a:cubicBezTo>
                    <a:cubicBezTo>
                      <a:pt x="6" y="25"/>
                      <a:pt x="4" y="24"/>
                      <a:pt x="2" y="22"/>
                    </a:cubicBezTo>
                    <a:cubicBezTo>
                      <a:pt x="1" y="20"/>
                      <a:pt x="0" y="17"/>
                      <a:pt x="0" y="13"/>
                    </a:cubicBezTo>
                    <a:cubicBezTo>
                      <a:pt x="0" y="8"/>
                      <a:pt x="1" y="5"/>
                      <a:pt x="2" y="3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11" y="0"/>
                      <a:pt x="13" y="1"/>
                      <a:pt x="14" y="2"/>
                    </a:cubicBezTo>
                    <a:cubicBezTo>
                      <a:pt x="15" y="3"/>
                      <a:pt x="16" y="5"/>
                      <a:pt x="17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3" y="7"/>
                      <a:pt x="13" y="5"/>
                      <a:pt x="12" y="5"/>
                    </a:cubicBezTo>
                    <a:cubicBezTo>
                      <a:pt x="11" y="4"/>
                      <a:pt x="10" y="3"/>
                      <a:pt x="9" y="3"/>
                    </a:cubicBezTo>
                    <a:cubicBezTo>
                      <a:pt x="7" y="3"/>
                      <a:pt x="6" y="4"/>
                      <a:pt x="5" y="6"/>
                    </a:cubicBezTo>
                    <a:cubicBezTo>
                      <a:pt x="4" y="7"/>
                      <a:pt x="3" y="9"/>
                      <a:pt x="3" y="13"/>
                    </a:cubicBez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7" y="22"/>
                      <a:pt x="9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3" y="20"/>
                      <a:pt x="14" y="18"/>
                      <a:pt x="14" y="16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1" name="Freeform 41"/>
              <p:cNvSpPr>
                <a:spLocks noEditPoints="1"/>
              </p:cNvSpPr>
              <p:nvPr/>
            </p:nvSpPr>
            <p:spPr bwMode="auto">
              <a:xfrm>
                <a:off x="1212215" y="965200"/>
                <a:ext cx="67945" cy="94615"/>
              </a:xfrm>
              <a:custGeom>
                <a:avLst/>
                <a:gdLst>
                  <a:gd name="T0" fmla="*/ 0 w 18"/>
                  <a:gd name="T1" fmla="*/ 13 h 25"/>
                  <a:gd name="T2" fmla="*/ 2 w 18"/>
                  <a:gd name="T3" fmla="*/ 3 h 25"/>
                  <a:gd name="T4" fmla="*/ 9 w 18"/>
                  <a:gd name="T5" fmla="*/ 0 h 25"/>
                  <a:gd name="T6" fmla="*/ 16 w 18"/>
                  <a:gd name="T7" fmla="*/ 3 h 25"/>
                  <a:gd name="T8" fmla="*/ 18 w 18"/>
                  <a:gd name="T9" fmla="*/ 12 h 25"/>
                  <a:gd name="T10" fmla="*/ 16 w 18"/>
                  <a:gd name="T11" fmla="*/ 22 h 25"/>
                  <a:gd name="T12" fmla="*/ 9 w 18"/>
                  <a:gd name="T13" fmla="*/ 25 h 25"/>
                  <a:gd name="T14" fmla="*/ 2 w 18"/>
                  <a:gd name="T15" fmla="*/ 22 h 25"/>
                  <a:gd name="T16" fmla="*/ 0 w 18"/>
                  <a:gd name="T17" fmla="*/ 13 h 25"/>
                  <a:gd name="T18" fmla="*/ 3 w 18"/>
                  <a:gd name="T19" fmla="*/ 13 h 25"/>
                  <a:gd name="T20" fmla="*/ 5 w 18"/>
                  <a:gd name="T21" fmla="*/ 20 h 25"/>
                  <a:gd name="T22" fmla="*/ 9 w 18"/>
                  <a:gd name="T23" fmla="*/ 22 h 25"/>
                  <a:gd name="T24" fmla="*/ 13 w 18"/>
                  <a:gd name="T25" fmla="*/ 20 h 25"/>
                  <a:gd name="T26" fmla="*/ 15 w 18"/>
                  <a:gd name="T27" fmla="*/ 13 h 25"/>
                  <a:gd name="T28" fmla="*/ 13 w 18"/>
                  <a:gd name="T29" fmla="*/ 6 h 25"/>
                  <a:gd name="T30" fmla="*/ 9 w 18"/>
                  <a:gd name="T31" fmla="*/ 3 h 25"/>
                  <a:gd name="T32" fmla="*/ 5 w 18"/>
                  <a:gd name="T33" fmla="*/ 6 h 25"/>
                  <a:gd name="T34" fmla="*/ 3 w 18"/>
                  <a:gd name="T3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25">
                    <a:moveTo>
                      <a:pt x="0" y="13"/>
                    </a:moveTo>
                    <a:cubicBezTo>
                      <a:pt x="0" y="9"/>
                      <a:pt x="1" y="5"/>
                      <a:pt x="2" y="3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7" y="5"/>
                      <a:pt x="18" y="8"/>
                      <a:pt x="18" y="12"/>
                    </a:cubicBezTo>
                    <a:cubicBezTo>
                      <a:pt x="18" y="17"/>
                      <a:pt x="17" y="20"/>
                      <a:pt x="16" y="22"/>
                    </a:cubicBezTo>
                    <a:cubicBezTo>
                      <a:pt x="14" y="24"/>
                      <a:pt x="12" y="25"/>
                      <a:pt x="9" y="25"/>
                    </a:cubicBezTo>
                    <a:cubicBezTo>
                      <a:pt x="6" y="25"/>
                      <a:pt x="4" y="24"/>
                      <a:pt x="2" y="22"/>
                    </a:cubicBezTo>
                    <a:cubicBezTo>
                      <a:pt x="1" y="20"/>
                      <a:pt x="0" y="17"/>
                      <a:pt x="0" y="13"/>
                    </a:cubicBezTo>
                    <a:close/>
                    <a:moveTo>
                      <a:pt x="3" y="13"/>
                    </a:move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7" y="22"/>
                      <a:pt x="9" y="22"/>
                    </a:cubicBezTo>
                    <a:cubicBezTo>
                      <a:pt x="11" y="22"/>
                      <a:pt x="12" y="21"/>
                      <a:pt x="13" y="20"/>
                    </a:cubicBezTo>
                    <a:cubicBezTo>
                      <a:pt x="14" y="18"/>
                      <a:pt x="15" y="16"/>
                      <a:pt x="15" y="13"/>
                    </a:cubicBezTo>
                    <a:cubicBezTo>
                      <a:pt x="15" y="10"/>
                      <a:pt x="14" y="7"/>
                      <a:pt x="13" y="6"/>
                    </a:cubicBezTo>
                    <a:cubicBezTo>
                      <a:pt x="12" y="4"/>
                      <a:pt x="11" y="3"/>
                      <a:pt x="9" y="3"/>
                    </a:cubicBezTo>
                    <a:cubicBezTo>
                      <a:pt x="7" y="3"/>
                      <a:pt x="6" y="4"/>
                      <a:pt x="5" y="6"/>
                    </a:cubicBezTo>
                    <a:cubicBezTo>
                      <a:pt x="4" y="7"/>
                      <a:pt x="3" y="10"/>
                      <a:pt x="3" y="1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2" name="Freeform 42"/>
              <p:cNvSpPr>
                <a:spLocks/>
              </p:cNvSpPr>
              <p:nvPr/>
            </p:nvSpPr>
            <p:spPr bwMode="auto">
              <a:xfrm>
                <a:off x="1332865" y="931545"/>
                <a:ext cx="82550" cy="128270"/>
              </a:xfrm>
              <a:custGeom>
                <a:avLst/>
                <a:gdLst>
                  <a:gd name="T0" fmla="*/ 0 w 22"/>
                  <a:gd name="T1" fmla="*/ 23 h 34"/>
                  <a:gd name="T2" fmla="*/ 3 w 22"/>
                  <a:gd name="T3" fmla="*/ 23 h 34"/>
                  <a:gd name="T4" fmla="*/ 5 w 22"/>
                  <a:gd name="T5" fmla="*/ 27 h 34"/>
                  <a:gd name="T6" fmla="*/ 7 w 22"/>
                  <a:gd name="T7" fmla="*/ 29 h 34"/>
                  <a:gd name="T8" fmla="*/ 12 w 22"/>
                  <a:gd name="T9" fmla="*/ 30 h 34"/>
                  <a:gd name="T10" fmla="*/ 17 w 22"/>
                  <a:gd name="T11" fmla="*/ 29 h 34"/>
                  <a:gd name="T12" fmla="*/ 18 w 22"/>
                  <a:gd name="T13" fmla="*/ 25 h 34"/>
                  <a:gd name="T14" fmla="*/ 18 w 22"/>
                  <a:gd name="T15" fmla="*/ 22 h 34"/>
                  <a:gd name="T16" fmla="*/ 16 w 22"/>
                  <a:gd name="T17" fmla="*/ 20 h 34"/>
                  <a:gd name="T18" fmla="*/ 10 w 22"/>
                  <a:gd name="T19" fmla="*/ 18 h 34"/>
                  <a:gd name="T20" fmla="*/ 5 w 22"/>
                  <a:gd name="T21" fmla="*/ 16 h 34"/>
                  <a:gd name="T22" fmla="*/ 2 w 22"/>
                  <a:gd name="T23" fmla="*/ 13 h 34"/>
                  <a:gd name="T24" fmla="*/ 1 w 22"/>
                  <a:gd name="T25" fmla="*/ 9 h 34"/>
                  <a:gd name="T26" fmla="*/ 4 w 22"/>
                  <a:gd name="T27" fmla="*/ 2 h 34"/>
                  <a:gd name="T28" fmla="*/ 11 w 22"/>
                  <a:gd name="T29" fmla="*/ 0 h 34"/>
                  <a:gd name="T30" fmla="*/ 16 w 22"/>
                  <a:gd name="T31" fmla="*/ 1 h 34"/>
                  <a:gd name="T32" fmla="*/ 20 w 22"/>
                  <a:gd name="T33" fmla="*/ 5 h 34"/>
                  <a:gd name="T34" fmla="*/ 21 w 22"/>
                  <a:gd name="T35" fmla="*/ 10 h 34"/>
                  <a:gd name="T36" fmla="*/ 18 w 22"/>
                  <a:gd name="T37" fmla="*/ 10 h 34"/>
                  <a:gd name="T38" fmla="*/ 16 w 22"/>
                  <a:gd name="T39" fmla="*/ 5 h 34"/>
                  <a:gd name="T40" fmla="*/ 11 w 22"/>
                  <a:gd name="T41" fmla="*/ 4 h 34"/>
                  <a:gd name="T42" fmla="*/ 6 w 22"/>
                  <a:gd name="T43" fmla="*/ 5 h 34"/>
                  <a:gd name="T44" fmla="*/ 5 w 22"/>
                  <a:gd name="T45" fmla="*/ 9 h 34"/>
                  <a:gd name="T46" fmla="*/ 6 w 22"/>
                  <a:gd name="T47" fmla="*/ 12 h 34"/>
                  <a:gd name="T48" fmla="*/ 11 w 22"/>
                  <a:gd name="T49" fmla="*/ 14 h 34"/>
                  <a:gd name="T50" fmla="*/ 17 w 22"/>
                  <a:gd name="T51" fmla="*/ 16 h 34"/>
                  <a:gd name="T52" fmla="*/ 21 w 22"/>
                  <a:gd name="T53" fmla="*/ 19 h 34"/>
                  <a:gd name="T54" fmla="*/ 22 w 22"/>
                  <a:gd name="T55" fmla="*/ 24 h 34"/>
                  <a:gd name="T56" fmla="*/ 20 w 22"/>
                  <a:gd name="T57" fmla="*/ 30 h 34"/>
                  <a:gd name="T58" fmla="*/ 17 w 22"/>
                  <a:gd name="T59" fmla="*/ 33 h 34"/>
                  <a:gd name="T60" fmla="*/ 11 w 22"/>
                  <a:gd name="T61" fmla="*/ 34 h 34"/>
                  <a:gd name="T62" fmla="*/ 3 w 22"/>
                  <a:gd name="T63" fmla="*/ 31 h 34"/>
                  <a:gd name="T64" fmla="*/ 0 w 22"/>
                  <a:gd name="T65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" h="34">
                    <a:moveTo>
                      <a:pt x="0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4" y="25"/>
                      <a:pt x="4" y="26"/>
                      <a:pt x="5" y="27"/>
                    </a:cubicBezTo>
                    <a:cubicBezTo>
                      <a:pt x="5" y="28"/>
                      <a:pt x="6" y="29"/>
                      <a:pt x="7" y="29"/>
                    </a:cubicBezTo>
                    <a:cubicBezTo>
                      <a:pt x="9" y="30"/>
                      <a:pt x="10" y="30"/>
                      <a:pt x="12" y="30"/>
                    </a:cubicBezTo>
                    <a:cubicBezTo>
                      <a:pt x="14" y="30"/>
                      <a:pt x="15" y="30"/>
                      <a:pt x="17" y="29"/>
                    </a:cubicBezTo>
                    <a:cubicBezTo>
                      <a:pt x="18" y="28"/>
                      <a:pt x="18" y="26"/>
                      <a:pt x="18" y="25"/>
                    </a:cubicBezTo>
                    <a:cubicBezTo>
                      <a:pt x="18" y="24"/>
                      <a:pt x="18" y="23"/>
                      <a:pt x="18" y="22"/>
                    </a:cubicBezTo>
                    <a:cubicBezTo>
                      <a:pt x="17" y="21"/>
                      <a:pt x="17" y="21"/>
                      <a:pt x="16" y="20"/>
                    </a:cubicBezTo>
                    <a:cubicBezTo>
                      <a:pt x="15" y="20"/>
                      <a:pt x="13" y="19"/>
                      <a:pt x="10" y="18"/>
                    </a:cubicBezTo>
                    <a:cubicBezTo>
                      <a:pt x="7" y="18"/>
                      <a:pt x="6" y="17"/>
                      <a:pt x="5" y="16"/>
                    </a:cubicBezTo>
                    <a:cubicBezTo>
                      <a:pt x="3" y="15"/>
                      <a:pt x="3" y="14"/>
                      <a:pt x="2" y="13"/>
                    </a:cubicBezTo>
                    <a:cubicBezTo>
                      <a:pt x="1" y="12"/>
                      <a:pt x="1" y="11"/>
                      <a:pt x="1" y="9"/>
                    </a:cubicBezTo>
                    <a:cubicBezTo>
                      <a:pt x="1" y="6"/>
                      <a:pt x="2" y="4"/>
                      <a:pt x="4" y="2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13" y="0"/>
                      <a:pt x="15" y="0"/>
                      <a:pt x="16" y="1"/>
                    </a:cubicBezTo>
                    <a:cubicBezTo>
                      <a:pt x="18" y="2"/>
                      <a:pt x="19" y="3"/>
                      <a:pt x="20" y="5"/>
                    </a:cubicBezTo>
                    <a:cubicBezTo>
                      <a:pt x="21" y="6"/>
                      <a:pt x="21" y="8"/>
                      <a:pt x="21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7" y="8"/>
                      <a:pt x="17" y="6"/>
                      <a:pt x="16" y="5"/>
                    </a:cubicBezTo>
                    <a:cubicBezTo>
                      <a:pt x="14" y="4"/>
                      <a:pt x="13" y="4"/>
                      <a:pt x="11" y="4"/>
                    </a:cubicBezTo>
                    <a:cubicBezTo>
                      <a:pt x="9" y="4"/>
                      <a:pt x="7" y="4"/>
                      <a:pt x="6" y="5"/>
                    </a:cubicBezTo>
                    <a:cubicBezTo>
                      <a:pt x="5" y="6"/>
                      <a:pt x="5" y="7"/>
                      <a:pt x="5" y="9"/>
                    </a:cubicBezTo>
                    <a:cubicBezTo>
                      <a:pt x="5" y="10"/>
                      <a:pt x="5" y="11"/>
                      <a:pt x="6" y="12"/>
                    </a:cubicBezTo>
                    <a:cubicBezTo>
                      <a:pt x="7" y="13"/>
                      <a:pt x="8" y="13"/>
                      <a:pt x="11" y="14"/>
                    </a:cubicBezTo>
                    <a:cubicBezTo>
                      <a:pt x="14" y="15"/>
                      <a:pt x="16" y="15"/>
                      <a:pt x="17" y="16"/>
                    </a:cubicBezTo>
                    <a:cubicBezTo>
                      <a:pt x="18" y="17"/>
                      <a:pt x="20" y="18"/>
                      <a:pt x="21" y="19"/>
                    </a:cubicBezTo>
                    <a:cubicBezTo>
                      <a:pt x="21" y="21"/>
                      <a:pt x="22" y="22"/>
                      <a:pt x="22" y="24"/>
                    </a:cubicBezTo>
                    <a:cubicBezTo>
                      <a:pt x="22" y="26"/>
                      <a:pt x="21" y="28"/>
                      <a:pt x="20" y="30"/>
                    </a:cubicBezTo>
                    <a:cubicBezTo>
                      <a:pt x="20" y="31"/>
                      <a:pt x="18" y="32"/>
                      <a:pt x="17" y="33"/>
                    </a:cubicBezTo>
                    <a:cubicBezTo>
                      <a:pt x="15" y="34"/>
                      <a:pt x="13" y="34"/>
                      <a:pt x="11" y="34"/>
                    </a:cubicBezTo>
                    <a:cubicBezTo>
                      <a:pt x="8" y="34"/>
                      <a:pt x="5" y="33"/>
                      <a:pt x="3" y="31"/>
                    </a:cubicBezTo>
                    <a:cubicBezTo>
                      <a:pt x="1" y="29"/>
                      <a:pt x="0" y="27"/>
                      <a:pt x="0" y="2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3" name="Freeform 43"/>
              <p:cNvSpPr>
                <a:spLocks/>
              </p:cNvSpPr>
              <p:nvPr/>
            </p:nvSpPr>
            <p:spPr bwMode="auto">
              <a:xfrm>
                <a:off x="1430020" y="969010"/>
                <a:ext cx="60325" cy="90805"/>
              </a:xfrm>
              <a:custGeom>
                <a:avLst/>
                <a:gdLst>
                  <a:gd name="T0" fmla="*/ 13 w 16"/>
                  <a:gd name="T1" fmla="*/ 24 h 24"/>
                  <a:gd name="T2" fmla="*/ 13 w 16"/>
                  <a:gd name="T3" fmla="*/ 20 h 24"/>
                  <a:gd name="T4" fmla="*/ 11 w 16"/>
                  <a:gd name="T5" fmla="*/ 23 h 24"/>
                  <a:gd name="T6" fmla="*/ 7 w 16"/>
                  <a:gd name="T7" fmla="*/ 24 h 24"/>
                  <a:gd name="T8" fmla="*/ 3 w 16"/>
                  <a:gd name="T9" fmla="*/ 23 h 24"/>
                  <a:gd name="T10" fmla="*/ 1 w 16"/>
                  <a:gd name="T11" fmla="*/ 20 h 24"/>
                  <a:gd name="T12" fmla="*/ 0 w 16"/>
                  <a:gd name="T13" fmla="*/ 15 h 24"/>
                  <a:gd name="T14" fmla="*/ 0 w 16"/>
                  <a:gd name="T15" fmla="*/ 0 h 24"/>
                  <a:gd name="T16" fmla="*/ 4 w 16"/>
                  <a:gd name="T17" fmla="*/ 0 h 24"/>
                  <a:gd name="T18" fmla="*/ 4 w 16"/>
                  <a:gd name="T19" fmla="*/ 13 h 24"/>
                  <a:gd name="T20" fmla="*/ 4 w 16"/>
                  <a:gd name="T21" fmla="*/ 18 h 24"/>
                  <a:gd name="T22" fmla="*/ 5 w 16"/>
                  <a:gd name="T23" fmla="*/ 20 h 24"/>
                  <a:gd name="T24" fmla="*/ 8 w 16"/>
                  <a:gd name="T25" fmla="*/ 21 h 24"/>
                  <a:gd name="T26" fmla="*/ 12 w 16"/>
                  <a:gd name="T27" fmla="*/ 19 h 24"/>
                  <a:gd name="T28" fmla="*/ 13 w 16"/>
                  <a:gd name="T29" fmla="*/ 13 h 24"/>
                  <a:gd name="T30" fmla="*/ 13 w 16"/>
                  <a:gd name="T31" fmla="*/ 0 h 24"/>
                  <a:gd name="T32" fmla="*/ 16 w 16"/>
                  <a:gd name="T33" fmla="*/ 0 h 24"/>
                  <a:gd name="T34" fmla="*/ 16 w 16"/>
                  <a:gd name="T35" fmla="*/ 24 h 24"/>
                  <a:gd name="T36" fmla="*/ 13 w 16"/>
                  <a:gd name="T3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" h="24">
                    <a:moveTo>
                      <a:pt x="13" y="24"/>
                    </a:moveTo>
                    <a:cubicBezTo>
                      <a:pt x="13" y="20"/>
                      <a:pt x="13" y="20"/>
                      <a:pt x="13" y="20"/>
                    </a:cubicBezTo>
                    <a:cubicBezTo>
                      <a:pt x="12" y="22"/>
                      <a:pt x="12" y="23"/>
                      <a:pt x="11" y="23"/>
                    </a:cubicBezTo>
                    <a:cubicBezTo>
                      <a:pt x="9" y="24"/>
                      <a:pt x="8" y="24"/>
                      <a:pt x="7" y="24"/>
                    </a:cubicBezTo>
                    <a:cubicBezTo>
                      <a:pt x="5" y="24"/>
                      <a:pt x="4" y="24"/>
                      <a:pt x="3" y="23"/>
                    </a:cubicBezTo>
                    <a:cubicBezTo>
                      <a:pt x="2" y="22"/>
                      <a:pt x="1" y="21"/>
                      <a:pt x="1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6"/>
                      <a:pt x="4" y="17"/>
                      <a:pt x="4" y="18"/>
                    </a:cubicBezTo>
                    <a:cubicBezTo>
                      <a:pt x="4" y="19"/>
                      <a:pt x="5" y="20"/>
                      <a:pt x="5" y="20"/>
                    </a:cubicBezTo>
                    <a:cubicBezTo>
                      <a:pt x="6" y="21"/>
                      <a:pt x="7" y="21"/>
                      <a:pt x="8" y="21"/>
                    </a:cubicBezTo>
                    <a:cubicBezTo>
                      <a:pt x="9" y="21"/>
                      <a:pt x="11" y="20"/>
                      <a:pt x="12" y="19"/>
                    </a:cubicBezTo>
                    <a:cubicBezTo>
                      <a:pt x="12" y="18"/>
                      <a:pt x="13" y="16"/>
                      <a:pt x="13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4" name="Freeform 44"/>
              <p:cNvSpPr>
                <a:spLocks noEditPoints="1"/>
              </p:cNvSpPr>
              <p:nvPr/>
            </p:nvSpPr>
            <p:spPr bwMode="auto">
              <a:xfrm>
                <a:off x="1512570" y="965200"/>
                <a:ext cx="64135" cy="128270"/>
              </a:xfrm>
              <a:custGeom>
                <a:avLst/>
                <a:gdLst>
                  <a:gd name="T0" fmla="*/ 0 w 17"/>
                  <a:gd name="T1" fmla="*/ 34 h 34"/>
                  <a:gd name="T2" fmla="*/ 0 w 17"/>
                  <a:gd name="T3" fmla="*/ 1 h 34"/>
                  <a:gd name="T4" fmla="*/ 3 w 17"/>
                  <a:gd name="T5" fmla="*/ 1 h 34"/>
                  <a:gd name="T6" fmla="*/ 3 w 17"/>
                  <a:gd name="T7" fmla="*/ 4 h 34"/>
                  <a:gd name="T8" fmla="*/ 5 w 17"/>
                  <a:gd name="T9" fmla="*/ 1 h 34"/>
                  <a:gd name="T10" fmla="*/ 8 w 17"/>
                  <a:gd name="T11" fmla="*/ 0 h 34"/>
                  <a:gd name="T12" fmla="*/ 13 w 17"/>
                  <a:gd name="T13" fmla="*/ 1 h 34"/>
                  <a:gd name="T14" fmla="*/ 16 w 17"/>
                  <a:gd name="T15" fmla="*/ 6 h 34"/>
                  <a:gd name="T16" fmla="*/ 17 w 17"/>
                  <a:gd name="T17" fmla="*/ 13 h 34"/>
                  <a:gd name="T18" fmla="*/ 14 w 17"/>
                  <a:gd name="T19" fmla="*/ 22 h 34"/>
                  <a:gd name="T20" fmla="*/ 8 w 17"/>
                  <a:gd name="T21" fmla="*/ 25 h 34"/>
                  <a:gd name="T22" fmla="*/ 5 w 17"/>
                  <a:gd name="T23" fmla="*/ 25 h 34"/>
                  <a:gd name="T24" fmla="*/ 3 w 17"/>
                  <a:gd name="T25" fmla="*/ 22 h 34"/>
                  <a:gd name="T26" fmla="*/ 3 w 17"/>
                  <a:gd name="T27" fmla="*/ 34 h 34"/>
                  <a:gd name="T28" fmla="*/ 0 w 17"/>
                  <a:gd name="T29" fmla="*/ 34 h 34"/>
                  <a:gd name="T30" fmla="*/ 3 w 17"/>
                  <a:gd name="T31" fmla="*/ 13 h 34"/>
                  <a:gd name="T32" fmla="*/ 4 w 17"/>
                  <a:gd name="T33" fmla="*/ 20 h 34"/>
                  <a:gd name="T34" fmla="*/ 8 w 17"/>
                  <a:gd name="T35" fmla="*/ 22 h 34"/>
                  <a:gd name="T36" fmla="*/ 12 w 17"/>
                  <a:gd name="T37" fmla="*/ 20 h 34"/>
                  <a:gd name="T38" fmla="*/ 13 w 17"/>
                  <a:gd name="T39" fmla="*/ 13 h 34"/>
                  <a:gd name="T40" fmla="*/ 12 w 17"/>
                  <a:gd name="T41" fmla="*/ 6 h 34"/>
                  <a:gd name="T42" fmla="*/ 8 w 17"/>
                  <a:gd name="T43" fmla="*/ 3 h 34"/>
                  <a:gd name="T44" fmla="*/ 4 w 17"/>
                  <a:gd name="T45" fmla="*/ 6 h 34"/>
                  <a:gd name="T46" fmla="*/ 3 w 17"/>
                  <a:gd name="T4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" h="34">
                    <a:moveTo>
                      <a:pt x="0" y="34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10" y="0"/>
                      <a:pt x="11" y="1"/>
                      <a:pt x="13" y="1"/>
                    </a:cubicBezTo>
                    <a:cubicBezTo>
                      <a:pt x="14" y="2"/>
                      <a:pt x="15" y="4"/>
                      <a:pt x="16" y="6"/>
                    </a:cubicBezTo>
                    <a:cubicBezTo>
                      <a:pt x="16" y="8"/>
                      <a:pt x="17" y="10"/>
                      <a:pt x="17" y="13"/>
                    </a:cubicBezTo>
                    <a:cubicBezTo>
                      <a:pt x="17" y="17"/>
                      <a:pt x="16" y="20"/>
                      <a:pt x="14" y="22"/>
                    </a:cubicBezTo>
                    <a:cubicBezTo>
                      <a:pt x="12" y="24"/>
                      <a:pt x="10" y="25"/>
                      <a:pt x="8" y="25"/>
                    </a:cubicBezTo>
                    <a:cubicBezTo>
                      <a:pt x="7" y="25"/>
                      <a:pt x="6" y="25"/>
                      <a:pt x="5" y="25"/>
                    </a:cubicBezTo>
                    <a:cubicBezTo>
                      <a:pt x="4" y="24"/>
                      <a:pt x="4" y="23"/>
                      <a:pt x="3" y="22"/>
                    </a:cubicBezTo>
                    <a:cubicBezTo>
                      <a:pt x="3" y="34"/>
                      <a:pt x="3" y="34"/>
                      <a:pt x="3" y="34"/>
                    </a:cubicBezTo>
                    <a:lnTo>
                      <a:pt x="0" y="34"/>
                    </a:lnTo>
                    <a:close/>
                    <a:moveTo>
                      <a:pt x="3" y="13"/>
                    </a:moveTo>
                    <a:cubicBezTo>
                      <a:pt x="3" y="16"/>
                      <a:pt x="3" y="18"/>
                      <a:pt x="4" y="20"/>
                    </a:cubicBezTo>
                    <a:cubicBezTo>
                      <a:pt x="5" y="21"/>
                      <a:pt x="6" y="22"/>
                      <a:pt x="8" y="22"/>
                    </a:cubicBezTo>
                    <a:cubicBezTo>
                      <a:pt x="9" y="22"/>
                      <a:pt x="11" y="21"/>
                      <a:pt x="12" y="20"/>
                    </a:cubicBezTo>
                    <a:cubicBezTo>
                      <a:pt x="13" y="18"/>
                      <a:pt x="13" y="16"/>
                      <a:pt x="13" y="13"/>
                    </a:cubicBezTo>
                    <a:cubicBezTo>
                      <a:pt x="13" y="9"/>
                      <a:pt x="13" y="7"/>
                      <a:pt x="12" y="6"/>
                    </a:cubicBezTo>
                    <a:cubicBezTo>
                      <a:pt x="11" y="4"/>
                      <a:pt x="9" y="3"/>
                      <a:pt x="8" y="3"/>
                    </a:cubicBezTo>
                    <a:cubicBezTo>
                      <a:pt x="7" y="3"/>
                      <a:pt x="5" y="4"/>
                      <a:pt x="4" y="6"/>
                    </a:cubicBezTo>
                    <a:cubicBezTo>
                      <a:pt x="3" y="7"/>
                      <a:pt x="3" y="10"/>
                      <a:pt x="3" y="1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5" name="Freeform 45"/>
              <p:cNvSpPr>
                <a:spLocks noEditPoints="1"/>
              </p:cNvSpPr>
              <p:nvPr/>
            </p:nvSpPr>
            <p:spPr bwMode="auto">
              <a:xfrm>
                <a:off x="1588135" y="965200"/>
                <a:ext cx="67310" cy="94615"/>
              </a:xfrm>
              <a:custGeom>
                <a:avLst/>
                <a:gdLst>
                  <a:gd name="T0" fmla="*/ 14 w 18"/>
                  <a:gd name="T1" fmla="*/ 17 h 25"/>
                  <a:gd name="T2" fmla="*/ 18 w 18"/>
                  <a:gd name="T3" fmla="*/ 18 h 25"/>
                  <a:gd name="T4" fmla="*/ 15 w 18"/>
                  <a:gd name="T5" fmla="*/ 23 h 25"/>
                  <a:gd name="T6" fmla="*/ 9 w 18"/>
                  <a:gd name="T7" fmla="*/ 25 h 25"/>
                  <a:gd name="T8" fmla="*/ 2 w 18"/>
                  <a:gd name="T9" fmla="*/ 22 h 25"/>
                  <a:gd name="T10" fmla="*/ 0 w 18"/>
                  <a:gd name="T11" fmla="*/ 13 h 25"/>
                  <a:gd name="T12" fmla="*/ 2 w 18"/>
                  <a:gd name="T13" fmla="*/ 3 h 25"/>
                  <a:gd name="T14" fmla="*/ 9 w 18"/>
                  <a:gd name="T15" fmla="*/ 0 h 25"/>
                  <a:gd name="T16" fmla="*/ 15 w 18"/>
                  <a:gd name="T17" fmla="*/ 3 h 25"/>
                  <a:gd name="T18" fmla="*/ 18 w 18"/>
                  <a:gd name="T19" fmla="*/ 13 h 25"/>
                  <a:gd name="T20" fmla="*/ 18 w 18"/>
                  <a:gd name="T21" fmla="*/ 14 h 25"/>
                  <a:gd name="T22" fmla="*/ 3 w 18"/>
                  <a:gd name="T23" fmla="*/ 14 h 25"/>
                  <a:gd name="T24" fmla="*/ 5 w 18"/>
                  <a:gd name="T25" fmla="*/ 20 h 25"/>
                  <a:gd name="T26" fmla="*/ 9 w 18"/>
                  <a:gd name="T27" fmla="*/ 22 h 25"/>
                  <a:gd name="T28" fmla="*/ 14 w 18"/>
                  <a:gd name="T29" fmla="*/ 17 h 25"/>
                  <a:gd name="T30" fmla="*/ 3 w 18"/>
                  <a:gd name="T31" fmla="*/ 10 h 25"/>
                  <a:gd name="T32" fmla="*/ 14 w 18"/>
                  <a:gd name="T33" fmla="*/ 10 h 25"/>
                  <a:gd name="T34" fmla="*/ 13 w 18"/>
                  <a:gd name="T35" fmla="*/ 6 h 25"/>
                  <a:gd name="T36" fmla="*/ 9 w 18"/>
                  <a:gd name="T37" fmla="*/ 3 h 25"/>
                  <a:gd name="T38" fmla="*/ 5 w 18"/>
                  <a:gd name="T39" fmla="*/ 5 h 25"/>
                  <a:gd name="T40" fmla="*/ 3 w 18"/>
                  <a:gd name="T41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" h="25">
                    <a:moveTo>
                      <a:pt x="14" y="17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20"/>
                      <a:pt x="16" y="22"/>
                      <a:pt x="15" y="23"/>
                    </a:cubicBezTo>
                    <a:cubicBezTo>
                      <a:pt x="13" y="25"/>
                      <a:pt x="11" y="25"/>
                      <a:pt x="9" y="25"/>
                    </a:cubicBezTo>
                    <a:cubicBezTo>
                      <a:pt x="6" y="25"/>
                      <a:pt x="4" y="24"/>
                      <a:pt x="2" y="22"/>
                    </a:cubicBezTo>
                    <a:cubicBezTo>
                      <a:pt x="0" y="20"/>
                      <a:pt x="0" y="17"/>
                      <a:pt x="0" y="13"/>
                    </a:cubicBezTo>
                    <a:cubicBezTo>
                      <a:pt x="0" y="9"/>
                      <a:pt x="0" y="6"/>
                      <a:pt x="2" y="3"/>
                    </a:cubicBezTo>
                    <a:cubicBezTo>
                      <a:pt x="4" y="1"/>
                      <a:pt x="6" y="0"/>
                      <a:pt x="9" y="0"/>
                    </a:cubicBezTo>
                    <a:cubicBezTo>
                      <a:pt x="11" y="0"/>
                      <a:pt x="14" y="1"/>
                      <a:pt x="15" y="3"/>
                    </a:cubicBezTo>
                    <a:cubicBezTo>
                      <a:pt x="17" y="5"/>
                      <a:pt x="18" y="9"/>
                      <a:pt x="18" y="13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6"/>
                      <a:pt x="4" y="19"/>
                      <a:pt x="5" y="20"/>
                    </a:cubicBezTo>
                    <a:cubicBezTo>
                      <a:pt x="6" y="21"/>
                      <a:pt x="7" y="22"/>
                      <a:pt x="9" y="22"/>
                    </a:cubicBezTo>
                    <a:cubicBezTo>
                      <a:pt x="12" y="22"/>
                      <a:pt x="13" y="20"/>
                      <a:pt x="14" y="17"/>
                    </a:cubicBezTo>
                    <a:close/>
                    <a:moveTo>
                      <a:pt x="3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8"/>
                      <a:pt x="14" y="7"/>
                      <a:pt x="13" y="6"/>
                    </a:cubicBezTo>
                    <a:cubicBezTo>
                      <a:pt x="12" y="4"/>
                      <a:pt x="11" y="3"/>
                      <a:pt x="9" y="3"/>
                    </a:cubicBezTo>
                    <a:cubicBezTo>
                      <a:pt x="7" y="3"/>
                      <a:pt x="6" y="4"/>
                      <a:pt x="5" y="5"/>
                    </a:cubicBezTo>
                    <a:cubicBezTo>
                      <a:pt x="4" y="7"/>
                      <a:pt x="3" y="8"/>
                      <a:pt x="3" y="10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6" name="Freeform 46"/>
              <p:cNvSpPr>
                <a:spLocks/>
              </p:cNvSpPr>
              <p:nvPr/>
            </p:nvSpPr>
            <p:spPr bwMode="auto">
              <a:xfrm>
                <a:off x="1670685" y="965200"/>
                <a:ext cx="41275" cy="94615"/>
              </a:xfrm>
              <a:custGeom>
                <a:avLst/>
                <a:gdLst>
                  <a:gd name="T0" fmla="*/ 0 w 11"/>
                  <a:gd name="T1" fmla="*/ 25 h 25"/>
                  <a:gd name="T2" fmla="*/ 0 w 11"/>
                  <a:gd name="T3" fmla="*/ 1 h 25"/>
                  <a:gd name="T4" fmla="*/ 3 w 11"/>
                  <a:gd name="T5" fmla="*/ 1 h 25"/>
                  <a:gd name="T6" fmla="*/ 3 w 11"/>
                  <a:gd name="T7" fmla="*/ 4 h 25"/>
                  <a:gd name="T8" fmla="*/ 5 w 11"/>
                  <a:gd name="T9" fmla="*/ 1 h 25"/>
                  <a:gd name="T10" fmla="*/ 7 w 11"/>
                  <a:gd name="T11" fmla="*/ 0 h 25"/>
                  <a:gd name="T12" fmla="*/ 11 w 11"/>
                  <a:gd name="T13" fmla="*/ 1 h 25"/>
                  <a:gd name="T14" fmla="*/ 10 w 11"/>
                  <a:gd name="T15" fmla="*/ 5 h 25"/>
                  <a:gd name="T16" fmla="*/ 7 w 11"/>
                  <a:gd name="T17" fmla="*/ 4 h 25"/>
                  <a:gd name="T18" fmla="*/ 5 w 11"/>
                  <a:gd name="T19" fmla="*/ 5 h 25"/>
                  <a:gd name="T20" fmla="*/ 4 w 11"/>
                  <a:gd name="T21" fmla="*/ 7 h 25"/>
                  <a:gd name="T22" fmla="*/ 3 w 11"/>
                  <a:gd name="T23" fmla="*/ 12 h 25"/>
                  <a:gd name="T24" fmla="*/ 3 w 11"/>
                  <a:gd name="T25" fmla="*/ 25 h 25"/>
                  <a:gd name="T26" fmla="*/ 0 w 11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5" y="1"/>
                      <a:pt x="5" y="1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8" y="0"/>
                      <a:pt x="10" y="1"/>
                      <a:pt x="11" y="1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5"/>
                      <a:pt x="8" y="4"/>
                      <a:pt x="7" y="4"/>
                    </a:cubicBezTo>
                    <a:cubicBezTo>
                      <a:pt x="6" y="4"/>
                      <a:pt x="6" y="5"/>
                      <a:pt x="5" y="5"/>
                    </a:cubicBezTo>
                    <a:cubicBezTo>
                      <a:pt x="5" y="6"/>
                      <a:pt x="4" y="6"/>
                      <a:pt x="4" y="7"/>
                    </a:cubicBezTo>
                    <a:cubicBezTo>
                      <a:pt x="4" y="9"/>
                      <a:pt x="3" y="10"/>
                      <a:pt x="3" y="12"/>
                    </a:cubicBezTo>
                    <a:cubicBezTo>
                      <a:pt x="3" y="25"/>
                      <a:pt x="3" y="25"/>
                      <a:pt x="3" y="25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7" name="Freeform 47"/>
              <p:cNvSpPr>
                <a:spLocks noEditPoints="1"/>
              </p:cNvSpPr>
              <p:nvPr/>
            </p:nvSpPr>
            <p:spPr bwMode="auto">
              <a:xfrm>
                <a:off x="1718945" y="931545"/>
                <a:ext cx="11430" cy="128270"/>
              </a:xfrm>
              <a:custGeom>
                <a:avLst/>
                <a:gdLst>
                  <a:gd name="T0" fmla="*/ 0 w 18"/>
                  <a:gd name="T1" fmla="*/ 30 h 202"/>
                  <a:gd name="T2" fmla="*/ 0 w 18"/>
                  <a:gd name="T3" fmla="*/ 0 h 202"/>
                  <a:gd name="T4" fmla="*/ 18 w 18"/>
                  <a:gd name="T5" fmla="*/ 0 h 202"/>
                  <a:gd name="T6" fmla="*/ 18 w 18"/>
                  <a:gd name="T7" fmla="*/ 30 h 202"/>
                  <a:gd name="T8" fmla="*/ 0 w 18"/>
                  <a:gd name="T9" fmla="*/ 30 h 202"/>
                  <a:gd name="T10" fmla="*/ 0 w 18"/>
                  <a:gd name="T11" fmla="*/ 202 h 202"/>
                  <a:gd name="T12" fmla="*/ 0 w 18"/>
                  <a:gd name="T13" fmla="*/ 59 h 202"/>
                  <a:gd name="T14" fmla="*/ 18 w 18"/>
                  <a:gd name="T15" fmla="*/ 59 h 202"/>
                  <a:gd name="T16" fmla="*/ 18 w 18"/>
                  <a:gd name="T17" fmla="*/ 202 h 202"/>
                  <a:gd name="T18" fmla="*/ 0 w 18"/>
                  <a:gd name="T1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02">
                    <a:moveTo>
                      <a:pt x="0" y="30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18" y="30"/>
                    </a:lnTo>
                    <a:lnTo>
                      <a:pt x="0" y="30"/>
                    </a:lnTo>
                    <a:close/>
                    <a:moveTo>
                      <a:pt x="0" y="202"/>
                    </a:moveTo>
                    <a:lnTo>
                      <a:pt x="0" y="59"/>
                    </a:lnTo>
                    <a:lnTo>
                      <a:pt x="18" y="59"/>
                    </a:lnTo>
                    <a:lnTo>
                      <a:pt x="18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58" name="Freeform 48"/>
              <p:cNvSpPr>
                <a:spLocks noEditPoints="1"/>
              </p:cNvSpPr>
              <p:nvPr/>
            </p:nvSpPr>
            <p:spPr bwMode="auto">
              <a:xfrm>
                <a:off x="1745615" y="965200"/>
                <a:ext cx="71120" cy="94615"/>
              </a:xfrm>
              <a:custGeom>
                <a:avLst/>
                <a:gdLst>
                  <a:gd name="T0" fmla="*/ 0 w 19"/>
                  <a:gd name="T1" fmla="*/ 13 h 25"/>
                  <a:gd name="T2" fmla="*/ 3 w 19"/>
                  <a:gd name="T3" fmla="*/ 3 h 25"/>
                  <a:gd name="T4" fmla="*/ 9 w 19"/>
                  <a:gd name="T5" fmla="*/ 0 h 25"/>
                  <a:gd name="T6" fmla="*/ 16 w 19"/>
                  <a:gd name="T7" fmla="*/ 3 h 25"/>
                  <a:gd name="T8" fmla="*/ 19 w 19"/>
                  <a:gd name="T9" fmla="*/ 12 h 25"/>
                  <a:gd name="T10" fmla="*/ 16 w 19"/>
                  <a:gd name="T11" fmla="*/ 22 h 25"/>
                  <a:gd name="T12" fmla="*/ 9 w 19"/>
                  <a:gd name="T13" fmla="*/ 25 h 25"/>
                  <a:gd name="T14" fmla="*/ 3 w 19"/>
                  <a:gd name="T15" fmla="*/ 22 h 25"/>
                  <a:gd name="T16" fmla="*/ 0 w 19"/>
                  <a:gd name="T17" fmla="*/ 13 h 25"/>
                  <a:gd name="T18" fmla="*/ 3 w 19"/>
                  <a:gd name="T19" fmla="*/ 13 h 25"/>
                  <a:gd name="T20" fmla="*/ 5 w 19"/>
                  <a:gd name="T21" fmla="*/ 20 h 25"/>
                  <a:gd name="T22" fmla="*/ 9 w 19"/>
                  <a:gd name="T23" fmla="*/ 22 h 25"/>
                  <a:gd name="T24" fmla="*/ 13 w 19"/>
                  <a:gd name="T25" fmla="*/ 20 h 25"/>
                  <a:gd name="T26" fmla="*/ 15 w 19"/>
                  <a:gd name="T27" fmla="*/ 13 h 25"/>
                  <a:gd name="T28" fmla="*/ 13 w 19"/>
                  <a:gd name="T29" fmla="*/ 6 h 25"/>
                  <a:gd name="T30" fmla="*/ 9 w 19"/>
                  <a:gd name="T31" fmla="*/ 3 h 25"/>
                  <a:gd name="T32" fmla="*/ 5 w 19"/>
                  <a:gd name="T33" fmla="*/ 6 h 25"/>
                  <a:gd name="T34" fmla="*/ 3 w 19"/>
                  <a:gd name="T35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" h="25">
                    <a:moveTo>
                      <a:pt x="0" y="13"/>
                    </a:moveTo>
                    <a:cubicBezTo>
                      <a:pt x="0" y="9"/>
                      <a:pt x="1" y="5"/>
                      <a:pt x="3" y="3"/>
                    </a:cubicBezTo>
                    <a:cubicBezTo>
                      <a:pt x="4" y="1"/>
                      <a:pt x="7" y="0"/>
                      <a:pt x="9" y="0"/>
                    </a:cubicBezTo>
                    <a:cubicBezTo>
                      <a:pt x="12" y="0"/>
                      <a:pt x="14" y="1"/>
                      <a:pt x="16" y="3"/>
                    </a:cubicBezTo>
                    <a:cubicBezTo>
                      <a:pt x="18" y="5"/>
                      <a:pt x="19" y="8"/>
                      <a:pt x="19" y="12"/>
                    </a:cubicBezTo>
                    <a:cubicBezTo>
                      <a:pt x="19" y="17"/>
                      <a:pt x="18" y="20"/>
                      <a:pt x="16" y="22"/>
                    </a:cubicBezTo>
                    <a:cubicBezTo>
                      <a:pt x="14" y="24"/>
                      <a:pt x="12" y="25"/>
                      <a:pt x="9" y="25"/>
                    </a:cubicBezTo>
                    <a:cubicBezTo>
                      <a:pt x="7" y="25"/>
                      <a:pt x="4" y="24"/>
                      <a:pt x="3" y="22"/>
                    </a:cubicBezTo>
                    <a:cubicBezTo>
                      <a:pt x="1" y="20"/>
                      <a:pt x="0" y="17"/>
                      <a:pt x="0" y="13"/>
                    </a:cubicBezTo>
                    <a:close/>
                    <a:moveTo>
                      <a:pt x="3" y="13"/>
                    </a:moveTo>
                    <a:cubicBezTo>
                      <a:pt x="3" y="16"/>
                      <a:pt x="4" y="18"/>
                      <a:pt x="5" y="20"/>
                    </a:cubicBezTo>
                    <a:cubicBezTo>
                      <a:pt x="6" y="21"/>
                      <a:pt x="8" y="22"/>
                      <a:pt x="9" y="22"/>
                    </a:cubicBezTo>
                    <a:cubicBezTo>
                      <a:pt x="11" y="22"/>
                      <a:pt x="12" y="21"/>
                      <a:pt x="13" y="20"/>
                    </a:cubicBezTo>
                    <a:cubicBezTo>
                      <a:pt x="14" y="18"/>
                      <a:pt x="15" y="16"/>
                      <a:pt x="15" y="13"/>
                    </a:cubicBezTo>
                    <a:cubicBezTo>
                      <a:pt x="15" y="10"/>
                      <a:pt x="14" y="7"/>
                      <a:pt x="13" y="6"/>
                    </a:cubicBezTo>
                    <a:cubicBezTo>
                      <a:pt x="12" y="4"/>
                      <a:pt x="11" y="3"/>
                      <a:pt x="9" y="3"/>
                    </a:cubicBezTo>
                    <a:cubicBezTo>
                      <a:pt x="8" y="3"/>
                      <a:pt x="6" y="4"/>
                      <a:pt x="5" y="6"/>
                    </a:cubicBezTo>
                    <a:cubicBezTo>
                      <a:pt x="4" y="7"/>
                      <a:pt x="3" y="10"/>
                      <a:pt x="3" y="13"/>
                    </a:cubicBezTo>
                    <a:close/>
                  </a:path>
                </a:pathLst>
              </a:custGeom>
              <a:solidFill>
                <a:srgbClr val="9B9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</p:grpSp>
        <p:grpSp>
          <p:nvGrpSpPr>
            <p:cNvPr id="708" name="707 Grupo"/>
            <p:cNvGrpSpPr/>
            <p:nvPr/>
          </p:nvGrpSpPr>
          <p:grpSpPr>
            <a:xfrm>
              <a:off x="71120" y="-7620"/>
              <a:ext cx="1543050" cy="844550"/>
              <a:chOff x="71120" y="-7620"/>
              <a:chExt cx="1543050" cy="844550"/>
            </a:xfrm>
          </p:grpSpPr>
          <p:sp>
            <p:nvSpPr>
              <p:cNvPr id="709" name="Freeform 20"/>
              <p:cNvSpPr>
                <a:spLocks/>
              </p:cNvSpPr>
              <p:nvPr/>
            </p:nvSpPr>
            <p:spPr bwMode="auto">
              <a:xfrm>
                <a:off x="653415" y="-7620"/>
                <a:ext cx="697865" cy="275590"/>
              </a:xfrm>
              <a:custGeom>
                <a:avLst/>
                <a:gdLst>
                  <a:gd name="T0" fmla="*/ 0 w 186"/>
                  <a:gd name="T1" fmla="*/ 22 h 73"/>
                  <a:gd name="T2" fmla="*/ 0 w 186"/>
                  <a:gd name="T3" fmla="*/ 41 h 73"/>
                  <a:gd name="T4" fmla="*/ 97 w 186"/>
                  <a:gd name="T5" fmla="*/ 17 h 73"/>
                  <a:gd name="T6" fmla="*/ 154 w 186"/>
                  <a:gd name="T7" fmla="*/ 28 h 73"/>
                  <a:gd name="T8" fmla="*/ 147 w 186"/>
                  <a:gd name="T9" fmla="*/ 66 h 73"/>
                  <a:gd name="T10" fmla="*/ 159 w 186"/>
                  <a:gd name="T11" fmla="*/ 73 h 73"/>
                  <a:gd name="T12" fmla="*/ 171 w 186"/>
                  <a:gd name="T13" fmla="*/ 23 h 73"/>
                  <a:gd name="T14" fmla="*/ 101 w 186"/>
                  <a:gd name="T15" fmla="*/ 3 h 73"/>
                  <a:gd name="T16" fmla="*/ 0 w 186"/>
                  <a:gd name="T17" fmla="*/ 2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" h="73">
                    <a:moveTo>
                      <a:pt x="0" y="22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62" y="18"/>
                      <a:pt x="97" y="17"/>
                    </a:cubicBezTo>
                    <a:cubicBezTo>
                      <a:pt x="132" y="17"/>
                      <a:pt x="144" y="18"/>
                      <a:pt x="154" y="28"/>
                    </a:cubicBezTo>
                    <a:cubicBezTo>
                      <a:pt x="171" y="42"/>
                      <a:pt x="147" y="66"/>
                      <a:pt x="147" y="66"/>
                    </a:cubicBezTo>
                    <a:cubicBezTo>
                      <a:pt x="159" y="73"/>
                      <a:pt x="159" y="73"/>
                      <a:pt x="159" y="73"/>
                    </a:cubicBezTo>
                    <a:cubicBezTo>
                      <a:pt x="159" y="73"/>
                      <a:pt x="186" y="44"/>
                      <a:pt x="171" y="23"/>
                    </a:cubicBezTo>
                    <a:cubicBezTo>
                      <a:pt x="156" y="0"/>
                      <a:pt x="101" y="3"/>
                      <a:pt x="101" y="3"/>
                    </a:cubicBezTo>
                    <a:cubicBezTo>
                      <a:pt x="101" y="3"/>
                      <a:pt x="57" y="6"/>
                      <a:pt x="0" y="22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0" name="Freeform 5"/>
              <p:cNvSpPr>
                <a:spLocks/>
              </p:cNvSpPr>
              <p:nvPr/>
            </p:nvSpPr>
            <p:spPr bwMode="auto">
              <a:xfrm>
                <a:off x="225425" y="177165"/>
                <a:ext cx="191135" cy="486410"/>
              </a:xfrm>
              <a:custGeom>
                <a:avLst/>
                <a:gdLst>
                  <a:gd name="T0" fmla="*/ 51 w 51"/>
                  <a:gd name="T1" fmla="*/ 125 h 129"/>
                  <a:gd name="T2" fmla="*/ 42 w 51"/>
                  <a:gd name="T3" fmla="*/ 123 h 129"/>
                  <a:gd name="T4" fmla="*/ 38 w 51"/>
                  <a:gd name="T5" fmla="*/ 119 h 129"/>
                  <a:gd name="T6" fmla="*/ 37 w 51"/>
                  <a:gd name="T7" fmla="*/ 106 h 129"/>
                  <a:gd name="T8" fmla="*/ 37 w 51"/>
                  <a:gd name="T9" fmla="*/ 23 h 129"/>
                  <a:gd name="T10" fmla="*/ 38 w 51"/>
                  <a:gd name="T11" fmla="*/ 11 h 129"/>
                  <a:gd name="T12" fmla="*/ 32 w 51"/>
                  <a:gd name="T13" fmla="*/ 16 h 129"/>
                  <a:gd name="T14" fmla="*/ 28 w 51"/>
                  <a:gd name="T15" fmla="*/ 30 h 129"/>
                  <a:gd name="T16" fmla="*/ 25 w 51"/>
                  <a:gd name="T17" fmla="*/ 30 h 129"/>
                  <a:gd name="T18" fmla="*/ 26 w 51"/>
                  <a:gd name="T19" fmla="*/ 0 h 129"/>
                  <a:gd name="T20" fmla="*/ 0 w 51"/>
                  <a:gd name="T21" fmla="*/ 0 h 129"/>
                  <a:gd name="T22" fmla="*/ 0 w 51"/>
                  <a:gd name="T23" fmla="*/ 4 h 129"/>
                  <a:gd name="T24" fmla="*/ 5 w 51"/>
                  <a:gd name="T25" fmla="*/ 4 h 129"/>
                  <a:gd name="T26" fmla="*/ 14 w 51"/>
                  <a:gd name="T27" fmla="*/ 6 h 129"/>
                  <a:gd name="T28" fmla="*/ 18 w 51"/>
                  <a:gd name="T29" fmla="*/ 10 h 129"/>
                  <a:gd name="T30" fmla="*/ 19 w 51"/>
                  <a:gd name="T31" fmla="*/ 23 h 129"/>
                  <a:gd name="T32" fmla="*/ 19 w 51"/>
                  <a:gd name="T33" fmla="*/ 106 h 129"/>
                  <a:gd name="T34" fmla="*/ 16 w 51"/>
                  <a:gd name="T35" fmla="*/ 121 h 129"/>
                  <a:gd name="T36" fmla="*/ 5 w 51"/>
                  <a:gd name="T37" fmla="*/ 125 h 129"/>
                  <a:gd name="T38" fmla="*/ 0 w 51"/>
                  <a:gd name="T39" fmla="*/ 125 h 129"/>
                  <a:gd name="T40" fmla="*/ 0 w 51"/>
                  <a:gd name="T41" fmla="*/ 129 h 129"/>
                  <a:gd name="T42" fmla="*/ 51 w 51"/>
                  <a:gd name="T43" fmla="*/ 129 h 129"/>
                  <a:gd name="T44" fmla="*/ 51 w 51"/>
                  <a:gd name="T45" fmla="*/ 125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1" h="129">
                    <a:moveTo>
                      <a:pt x="51" y="125"/>
                    </a:moveTo>
                    <a:cubicBezTo>
                      <a:pt x="48" y="125"/>
                      <a:pt x="45" y="124"/>
                      <a:pt x="42" y="123"/>
                    </a:cubicBezTo>
                    <a:cubicBezTo>
                      <a:pt x="40" y="122"/>
                      <a:pt x="39" y="120"/>
                      <a:pt x="38" y="119"/>
                    </a:cubicBezTo>
                    <a:cubicBezTo>
                      <a:pt x="37" y="117"/>
                      <a:pt x="37" y="113"/>
                      <a:pt x="37" y="106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17"/>
                      <a:pt x="37" y="13"/>
                      <a:pt x="38" y="11"/>
                    </a:cubicBezTo>
                    <a:cubicBezTo>
                      <a:pt x="36" y="12"/>
                      <a:pt x="34" y="14"/>
                      <a:pt x="32" y="16"/>
                    </a:cubicBezTo>
                    <a:cubicBezTo>
                      <a:pt x="30" y="20"/>
                      <a:pt x="29" y="24"/>
                      <a:pt x="28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8" y="4"/>
                      <a:pt x="11" y="4"/>
                      <a:pt x="14" y="6"/>
                    </a:cubicBezTo>
                    <a:cubicBezTo>
                      <a:pt x="16" y="7"/>
                      <a:pt x="17" y="8"/>
                      <a:pt x="18" y="10"/>
                    </a:cubicBezTo>
                    <a:cubicBezTo>
                      <a:pt x="18" y="12"/>
                      <a:pt x="19" y="16"/>
                      <a:pt x="19" y="23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14"/>
                      <a:pt x="18" y="119"/>
                      <a:pt x="16" y="121"/>
                    </a:cubicBezTo>
                    <a:cubicBezTo>
                      <a:pt x="14" y="124"/>
                      <a:pt x="10" y="125"/>
                      <a:pt x="5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51" y="129"/>
                      <a:pt x="51" y="129"/>
                      <a:pt x="51" y="129"/>
                    </a:cubicBezTo>
                    <a:cubicBezTo>
                      <a:pt x="51" y="125"/>
                      <a:pt x="51" y="125"/>
                      <a:pt x="51" y="125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1" name="Freeform 6"/>
              <p:cNvSpPr>
                <a:spLocks/>
              </p:cNvSpPr>
              <p:nvPr/>
            </p:nvSpPr>
            <p:spPr bwMode="auto">
              <a:xfrm>
                <a:off x="679450" y="200025"/>
                <a:ext cx="45085" cy="90170"/>
              </a:xfrm>
              <a:custGeom>
                <a:avLst/>
                <a:gdLst>
                  <a:gd name="T0" fmla="*/ 5 w 12"/>
                  <a:gd name="T1" fmla="*/ 13 h 24"/>
                  <a:gd name="T2" fmla="*/ 8 w 12"/>
                  <a:gd name="T3" fmla="*/ 24 h 24"/>
                  <a:gd name="T4" fmla="*/ 12 w 12"/>
                  <a:gd name="T5" fmla="*/ 24 h 24"/>
                  <a:gd name="T6" fmla="*/ 10 w 12"/>
                  <a:gd name="T7" fmla="*/ 0 h 24"/>
                  <a:gd name="T8" fmla="*/ 1 w 12"/>
                  <a:gd name="T9" fmla="*/ 5 h 24"/>
                  <a:gd name="T10" fmla="*/ 0 w 12"/>
                  <a:gd name="T11" fmla="*/ 6 h 24"/>
                  <a:gd name="T12" fmla="*/ 5 w 12"/>
                  <a:gd name="T13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4">
                    <a:moveTo>
                      <a:pt x="5" y="13"/>
                    </a:moveTo>
                    <a:cubicBezTo>
                      <a:pt x="6" y="15"/>
                      <a:pt x="7" y="19"/>
                      <a:pt x="8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0"/>
                      <a:pt x="4" y="2"/>
                      <a:pt x="1" y="5"/>
                    </a:cubicBezTo>
                    <a:cubicBezTo>
                      <a:pt x="1" y="5"/>
                      <a:pt x="0" y="6"/>
                      <a:pt x="0" y="6"/>
                    </a:cubicBezTo>
                    <a:cubicBezTo>
                      <a:pt x="2" y="8"/>
                      <a:pt x="4" y="10"/>
                      <a:pt x="5" y="13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2" name="Freeform 7"/>
              <p:cNvSpPr>
                <a:spLocks/>
              </p:cNvSpPr>
              <p:nvPr/>
            </p:nvSpPr>
            <p:spPr bwMode="auto">
              <a:xfrm>
                <a:off x="367665" y="177165"/>
                <a:ext cx="319405" cy="486410"/>
              </a:xfrm>
              <a:custGeom>
                <a:avLst/>
                <a:gdLst>
                  <a:gd name="T0" fmla="*/ 63 w 85"/>
                  <a:gd name="T1" fmla="*/ 125 h 129"/>
                  <a:gd name="T2" fmla="*/ 52 w 85"/>
                  <a:gd name="T3" fmla="*/ 121 h 129"/>
                  <a:gd name="T4" fmla="*/ 49 w 85"/>
                  <a:gd name="T5" fmla="*/ 106 h 129"/>
                  <a:gd name="T6" fmla="*/ 49 w 85"/>
                  <a:gd name="T7" fmla="*/ 8 h 129"/>
                  <a:gd name="T8" fmla="*/ 67 w 85"/>
                  <a:gd name="T9" fmla="*/ 8 h 129"/>
                  <a:gd name="T10" fmla="*/ 72 w 85"/>
                  <a:gd name="T11" fmla="*/ 8 h 129"/>
                  <a:gd name="T12" fmla="*/ 73 w 85"/>
                  <a:gd name="T13" fmla="*/ 7 h 129"/>
                  <a:gd name="T14" fmla="*/ 85 w 85"/>
                  <a:gd name="T15" fmla="*/ 0 h 129"/>
                  <a:gd name="T16" fmla="*/ 17 w 85"/>
                  <a:gd name="T17" fmla="*/ 0 h 129"/>
                  <a:gd name="T18" fmla="*/ 17 w 85"/>
                  <a:gd name="T19" fmla="*/ 4 h 129"/>
                  <a:gd name="T20" fmla="*/ 13 w 85"/>
                  <a:gd name="T21" fmla="*/ 4 h 129"/>
                  <a:gd name="T22" fmla="*/ 1 w 85"/>
                  <a:gd name="T23" fmla="*/ 8 h 129"/>
                  <a:gd name="T24" fmla="*/ 0 w 85"/>
                  <a:gd name="T25" fmla="*/ 11 h 129"/>
                  <a:gd name="T26" fmla="*/ 3 w 85"/>
                  <a:gd name="T27" fmla="*/ 9 h 129"/>
                  <a:gd name="T28" fmla="*/ 16 w 85"/>
                  <a:gd name="T29" fmla="*/ 8 h 129"/>
                  <a:gd name="T30" fmla="*/ 31 w 85"/>
                  <a:gd name="T31" fmla="*/ 8 h 129"/>
                  <a:gd name="T32" fmla="*/ 31 w 85"/>
                  <a:gd name="T33" fmla="*/ 106 h 129"/>
                  <a:gd name="T34" fmla="*/ 29 w 85"/>
                  <a:gd name="T35" fmla="*/ 120 h 129"/>
                  <a:gd name="T36" fmla="*/ 17 w 85"/>
                  <a:gd name="T37" fmla="*/ 125 h 129"/>
                  <a:gd name="T38" fmla="*/ 17 w 85"/>
                  <a:gd name="T39" fmla="*/ 125 h 129"/>
                  <a:gd name="T40" fmla="*/ 17 w 85"/>
                  <a:gd name="T41" fmla="*/ 129 h 129"/>
                  <a:gd name="T42" fmla="*/ 64 w 85"/>
                  <a:gd name="T43" fmla="*/ 129 h 129"/>
                  <a:gd name="T44" fmla="*/ 64 w 85"/>
                  <a:gd name="T45" fmla="*/ 125 h 129"/>
                  <a:gd name="T46" fmla="*/ 63 w 85"/>
                  <a:gd name="T47" fmla="*/ 125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5" h="129">
                    <a:moveTo>
                      <a:pt x="63" y="125"/>
                    </a:moveTo>
                    <a:cubicBezTo>
                      <a:pt x="58" y="125"/>
                      <a:pt x="54" y="124"/>
                      <a:pt x="52" y="121"/>
                    </a:cubicBezTo>
                    <a:cubicBezTo>
                      <a:pt x="50" y="119"/>
                      <a:pt x="49" y="114"/>
                      <a:pt x="49" y="106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9" y="8"/>
                      <a:pt x="71" y="8"/>
                      <a:pt x="72" y="8"/>
                    </a:cubicBezTo>
                    <a:cubicBezTo>
                      <a:pt x="72" y="8"/>
                      <a:pt x="73" y="8"/>
                      <a:pt x="73" y="7"/>
                    </a:cubicBezTo>
                    <a:cubicBezTo>
                      <a:pt x="77" y="4"/>
                      <a:pt x="80" y="2"/>
                      <a:pt x="8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8" y="4"/>
                      <a:pt x="4" y="5"/>
                      <a:pt x="1" y="8"/>
                    </a:cubicBezTo>
                    <a:cubicBezTo>
                      <a:pt x="1" y="9"/>
                      <a:pt x="1" y="10"/>
                      <a:pt x="0" y="11"/>
                    </a:cubicBezTo>
                    <a:cubicBezTo>
                      <a:pt x="1" y="10"/>
                      <a:pt x="2" y="10"/>
                      <a:pt x="3" y="9"/>
                    </a:cubicBezTo>
                    <a:cubicBezTo>
                      <a:pt x="5" y="9"/>
                      <a:pt x="10" y="8"/>
                      <a:pt x="16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106"/>
                      <a:pt x="31" y="106"/>
                      <a:pt x="31" y="106"/>
                    </a:cubicBezTo>
                    <a:cubicBezTo>
                      <a:pt x="31" y="114"/>
                      <a:pt x="30" y="118"/>
                      <a:pt x="29" y="120"/>
                    </a:cubicBezTo>
                    <a:cubicBezTo>
                      <a:pt x="27" y="124"/>
                      <a:pt x="23" y="125"/>
                      <a:pt x="17" y="125"/>
                    </a:cubicBezTo>
                    <a:cubicBezTo>
                      <a:pt x="17" y="125"/>
                      <a:pt x="17" y="125"/>
                      <a:pt x="17" y="125"/>
                    </a:cubicBezTo>
                    <a:cubicBezTo>
                      <a:pt x="17" y="129"/>
                      <a:pt x="17" y="129"/>
                      <a:pt x="17" y="129"/>
                    </a:cubicBezTo>
                    <a:cubicBezTo>
                      <a:pt x="64" y="129"/>
                      <a:pt x="64" y="129"/>
                      <a:pt x="64" y="129"/>
                    </a:cubicBezTo>
                    <a:cubicBezTo>
                      <a:pt x="64" y="125"/>
                      <a:pt x="64" y="125"/>
                      <a:pt x="64" y="125"/>
                    </a:cubicBezTo>
                    <a:lnTo>
                      <a:pt x="63" y="125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3" name="Freeform 8"/>
              <p:cNvSpPr>
                <a:spLocks/>
              </p:cNvSpPr>
              <p:nvPr/>
            </p:nvSpPr>
            <p:spPr bwMode="auto">
              <a:xfrm>
                <a:off x="416560" y="648335"/>
                <a:ext cx="15240" cy="15240"/>
              </a:xfrm>
              <a:custGeom>
                <a:avLst/>
                <a:gdLst>
                  <a:gd name="T0" fmla="*/ 24 w 24"/>
                  <a:gd name="T1" fmla="*/ 0 h 24"/>
                  <a:gd name="T2" fmla="*/ 0 w 24"/>
                  <a:gd name="T3" fmla="*/ 0 h 24"/>
                  <a:gd name="T4" fmla="*/ 0 w 24"/>
                  <a:gd name="T5" fmla="*/ 0 h 24"/>
                  <a:gd name="T6" fmla="*/ 0 w 24"/>
                  <a:gd name="T7" fmla="*/ 24 h 24"/>
                  <a:gd name="T8" fmla="*/ 24 w 24"/>
                  <a:gd name="T9" fmla="*/ 24 h 24"/>
                  <a:gd name="T10" fmla="*/ 24 w 24"/>
                  <a:gd name="T11" fmla="*/ 0 h 24"/>
                  <a:gd name="T12" fmla="*/ 24 w 24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4">
                    <a:moveTo>
                      <a:pt x="2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4" name="Freeform 9"/>
              <p:cNvSpPr>
                <a:spLocks/>
              </p:cNvSpPr>
              <p:nvPr/>
            </p:nvSpPr>
            <p:spPr bwMode="auto">
              <a:xfrm>
                <a:off x="803275" y="177165"/>
                <a:ext cx="71120" cy="19050"/>
              </a:xfrm>
              <a:custGeom>
                <a:avLst/>
                <a:gdLst>
                  <a:gd name="T0" fmla="*/ 14 w 19"/>
                  <a:gd name="T1" fmla="*/ 5 h 5"/>
                  <a:gd name="T2" fmla="*/ 18 w 19"/>
                  <a:gd name="T3" fmla="*/ 3 h 5"/>
                  <a:gd name="T4" fmla="*/ 19 w 19"/>
                  <a:gd name="T5" fmla="*/ 0 h 5"/>
                  <a:gd name="T6" fmla="*/ 0 w 19"/>
                  <a:gd name="T7" fmla="*/ 0 h 5"/>
                  <a:gd name="T8" fmla="*/ 6 w 19"/>
                  <a:gd name="T9" fmla="*/ 2 h 5"/>
                  <a:gd name="T10" fmla="*/ 14 w 1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5">
                    <a:moveTo>
                      <a:pt x="14" y="5"/>
                    </a:moveTo>
                    <a:cubicBezTo>
                      <a:pt x="15" y="5"/>
                      <a:pt x="17" y="4"/>
                      <a:pt x="18" y="3"/>
                    </a:cubicBezTo>
                    <a:cubicBezTo>
                      <a:pt x="18" y="2"/>
                      <a:pt x="19" y="1"/>
                      <a:pt x="1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4" y="1"/>
                      <a:pt x="6" y="2"/>
                    </a:cubicBezTo>
                    <a:cubicBezTo>
                      <a:pt x="10" y="4"/>
                      <a:pt x="12" y="5"/>
                      <a:pt x="14" y="5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5" name="Freeform 10"/>
              <p:cNvSpPr>
                <a:spLocks/>
              </p:cNvSpPr>
              <p:nvPr/>
            </p:nvSpPr>
            <p:spPr bwMode="auto">
              <a:xfrm>
                <a:off x="754380" y="471170"/>
                <a:ext cx="97790" cy="173355"/>
              </a:xfrm>
              <a:custGeom>
                <a:avLst/>
                <a:gdLst>
                  <a:gd name="T0" fmla="*/ 26 w 26"/>
                  <a:gd name="T1" fmla="*/ 16 h 46"/>
                  <a:gd name="T2" fmla="*/ 18 w 26"/>
                  <a:gd name="T3" fmla="*/ 6 h 46"/>
                  <a:gd name="T4" fmla="*/ 7 w 26"/>
                  <a:gd name="T5" fmla="*/ 0 h 46"/>
                  <a:gd name="T6" fmla="*/ 7 w 26"/>
                  <a:gd name="T7" fmla="*/ 28 h 46"/>
                  <a:gd name="T8" fmla="*/ 5 w 26"/>
                  <a:gd name="T9" fmla="*/ 42 h 46"/>
                  <a:gd name="T10" fmla="*/ 0 w 26"/>
                  <a:gd name="T11" fmla="*/ 46 h 46"/>
                  <a:gd name="T12" fmla="*/ 3 w 26"/>
                  <a:gd name="T13" fmla="*/ 46 h 46"/>
                  <a:gd name="T14" fmla="*/ 21 w 26"/>
                  <a:gd name="T15" fmla="*/ 40 h 46"/>
                  <a:gd name="T16" fmla="*/ 26 w 26"/>
                  <a:gd name="T17" fmla="*/ 35 h 46"/>
                  <a:gd name="T18" fmla="*/ 26 w 26"/>
                  <a:gd name="T19" fmla="*/ 16 h 46"/>
                  <a:gd name="T20" fmla="*/ 26 w 26"/>
                  <a:gd name="T21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6">
                    <a:moveTo>
                      <a:pt x="26" y="16"/>
                    </a:moveTo>
                    <a:cubicBezTo>
                      <a:pt x="24" y="12"/>
                      <a:pt x="21" y="9"/>
                      <a:pt x="18" y="6"/>
                    </a:cubicBezTo>
                    <a:cubicBezTo>
                      <a:pt x="16" y="5"/>
                      <a:pt x="13" y="3"/>
                      <a:pt x="7" y="0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35"/>
                      <a:pt x="7" y="40"/>
                      <a:pt x="5" y="42"/>
                    </a:cubicBezTo>
                    <a:cubicBezTo>
                      <a:pt x="4" y="44"/>
                      <a:pt x="2" y="45"/>
                      <a:pt x="0" y="46"/>
                    </a:cubicBezTo>
                    <a:cubicBezTo>
                      <a:pt x="1" y="46"/>
                      <a:pt x="2" y="46"/>
                      <a:pt x="3" y="46"/>
                    </a:cubicBezTo>
                    <a:cubicBezTo>
                      <a:pt x="11" y="46"/>
                      <a:pt x="17" y="44"/>
                      <a:pt x="21" y="40"/>
                    </a:cubicBezTo>
                    <a:cubicBezTo>
                      <a:pt x="23" y="38"/>
                      <a:pt x="25" y="37"/>
                      <a:pt x="26" y="3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6" name="Freeform 11"/>
              <p:cNvSpPr>
                <a:spLocks/>
              </p:cNvSpPr>
              <p:nvPr/>
            </p:nvSpPr>
            <p:spPr bwMode="auto">
              <a:xfrm>
                <a:off x="833120" y="177165"/>
                <a:ext cx="368300" cy="486410"/>
              </a:xfrm>
              <a:custGeom>
                <a:avLst/>
                <a:gdLst>
                  <a:gd name="T0" fmla="*/ 88 w 98"/>
                  <a:gd name="T1" fmla="*/ 28 h 129"/>
                  <a:gd name="T2" fmla="*/ 64 w 98"/>
                  <a:gd name="T3" fmla="*/ 7 h 129"/>
                  <a:gd name="T4" fmla="*/ 20 w 98"/>
                  <a:gd name="T5" fmla="*/ 0 h 129"/>
                  <a:gd name="T6" fmla="*/ 16 w 98"/>
                  <a:gd name="T7" fmla="*/ 0 h 129"/>
                  <a:gd name="T8" fmla="*/ 16 w 98"/>
                  <a:gd name="T9" fmla="*/ 8 h 129"/>
                  <a:gd name="T10" fmla="*/ 24 w 98"/>
                  <a:gd name="T11" fmla="*/ 7 h 129"/>
                  <a:gd name="T12" fmla="*/ 61 w 98"/>
                  <a:gd name="T13" fmla="*/ 23 h 129"/>
                  <a:gd name="T14" fmla="*/ 76 w 98"/>
                  <a:gd name="T15" fmla="*/ 65 h 129"/>
                  <a:gd name="T16" fmla="*/ 61 w 98"/>
                  <a:gd name="T17" fmla="*/ 107 h 129"/>
                  <a:gd name="T18" fmla="*/ 25 w 98"/>
                  <a:gd name="T19" fmla="*/ 122 h 129"/>
                  <a:gd name="T20" fmla="*/ 13 w 98"/>
                  <a:gd name="T21" fmla="*/ 121 h 129"/>
                  <a:gd name="T22" fmla="*/ 13 w 98"/>
                  <a:gd name="T23" fmla="*/ 121 h 129"/>
                  <a:gd name="T24" fmla="*/ 0 w 98"/>
                  <a:gd name="T25" fmla="*/ 129 h 129"/>
                  <a:gd name="T26" fmla="*/ 26 w 98"/>
                  <a:gd name="T27" fmla="*/ 129 h 129"/>
                  <a:gd name="T28" fmla="*/ 81 w 98"/>
                  <a:gd name="T29" fmla="*/ 109 h 129"/>
                  <a:gd name="T30" fmla="*/ 98 w 98"/>
                  <a:gd name="T31" fmla="*/ 64 h 129"/>
                  <a:gd name="T32" fmla="*/ 88 w 98"/>
                  <a:gd name="T33" fmla="*/ 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29">
                    <a:moveTo>
                      <a:pt x="88" y="28"/>
                    </a:moveTo>
                    <a:cubicBezTo>
                      <a:pt x="82" y="18"/>
                      <a:pt x="74" y="11"/>
                      <a:pt x="64" y="7"/>
                    </a:cubicBezTo>
                    <a:cubicBezTo>
                      <a:pt x="54" y="2"/>
                      <a:pt x="40" y="0"/>
                      <a:pt x="2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9" y="7"/>
                      <a:pt x="21" y="7"/>
                      <a:pt x="24" y="7"/>
                    </a:cubicBezTo>
                    <a:cubicBezTo>
                      <a:pt x="39" y="7"/>
                      <a:pt x="52" y="12"/>
                      <a:pt x="61" y="23"/>
                    </a:cubicBezTo>
                    <a:cubicBezTo>
                      <a:pt x="71" y="33"/>
                      <a:pt x="76" y="47"/>
                      <a:pt x="76" y="65"/>
                    </a:cubicBezTo>
                    <a:cubicBezTo>
                      <a:pt x="76" y="82"/>
                      <a:pt x="71" y="96"/>
                      <a:pt x="61" y="107"/>
                    </a:cubicBezTo>
                    <a:cubicBezTo>
                      <a:pt x="52" y="117"/>
                      <a:pt x="39" y="122"/>
                      <a:pt x="25" y="122"/>
                    </a:cubicBezTo>
                    <a:cubicBezTo>
                      <a:pt x="21" y="122"/>
                      <a:pt x="17" y="122"/>
                      <a:pt x="13" y="121"/>
                    </a:cubicBezTo>
                    <a:cubicBezTo>
                      <a:pt x="13" y="121"/>
                      <a:pt x="13" y="121"/>
                      <a:pt x="13" y="121"/>
                    </a:cubicBezTo>
                    <a:cubicBezTo>
                      <a:pt x="9" y="124"/>
                      <a:pt x="5" y="127"/>
                      <a:pt x="0" y="129"/>
                    </a:cubicBezTo>
                    <a:cubicBezTo>
                      <a:pt x="26" y="129"/>
                      <a:pt x="26" y="129"/>
                      <a:pt x="26" y="129"/>
                    </a:cubicBezTo>
                    <a:cubicBezTo>
                      <a:pt x="50" y="129"/>
                      <a:pt x="69" y="122"/>
                      <a:pt x="81" y="109"/>
                    </a:cubicBezTo>
                    <a:cubicBezTo>
                      <a:pt x="92" y="97"/>
                      <a:pt x="98" y="82"/>
                      <a:pt x="98" y="64"/>
                    </a:cubicBezTo>
                    <a:cubicBezTo>
                      <a:pt x="98" y="50"/>
                      <a:pt x="95" y="39"/>
                      <a:pt x="88" y="28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7" name="Freeform 12"/>
              <p:cNvSpPr>
                <a:spLocks/>
              </p:cNvSpPr>
              <p:nvPr/>
            </p:nvSpPr>
            <p:spPr bwMode="auto">
              <a:xfrm>
                <a:off x="758190" y="196215"/>
                <a:ext cx="93980" cy="226060"/>
              </a:xfrm>
              <a:custGeom>
                <a:avLst/>
                <a:gdLst>
                  <a:gd name="T0" fmla="*/ 6 w 25"/>
                  <a:gd name="T1" fmla="*/ 18 h 60"/>
                  <a:gd name="T2" fmla="*/ 6 w 25"/>
                  <a:gd name="T3" fmla="*/ 50 h 60"/>
                  <a:gd name="T4" fmla="*/ 25 w 25"/>
                  <a:gd name="T5" fmla="*/ 60 h 60"/>
                  <a:gd name="T6" fmla="*/ 25 w 25"/>
                  <a:gd name="T7" fmla="*/ 14 h 60"/>
                  <a:gd name="T8" fmla="*/ 13 w 25"/>
                  <a:gd name="T9" fmla="*/ 4 h 60"/>
                  <a:gd name="T10" fmla="*/ 0 w 25"/>
                  <a:gd name="T11" fmla="*/ 0 h 60"/>
                  <a:gd name="T12" fmla="*/ 4 w 25"/>
                  <a:gd name="T13" fmla="*/ 3 h 60"/>
                  <a:gd name="T14" fmla="*/ 6 w 25"/>
                  <a:gd name="T15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60">
                    <a:moveTo>
                      <a:pt x="6" y="18"/>
                    </a:moveTo>
                    <a:cubicBezTo>
                      <a:pt x="6" y="50"/>
                      <a:pt x="6" y="50"/>
                      <a:pt x="6" y="50"/>
                    </a:cubicBezTo>
                    <a:cubicBezTo>
                      <a:pt x="14" y="54"/>
                      <a:pt x="20" y="57"/>
                      <a:pt x="25" y="60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2" y="10"/>
                      <a:pt x="18" y="7"/>
                      <a:pt x="13" y="4"/>
                    </a:cubicBezTo>
                    <a:cubicBezTo>
                      <a:pt x="9" y="2"/>
                      <a:pt x="4" y="0"/>
                      <a:pt x="0" y="0"/>
                    </a:cubicBezTo>
                    <a:cubicBezTo>
                      <a:pt x="1" y="1"/>
                      <a:pt x="3" y="1"/>
                      <a:pt x="4" y="3"/>
                    </a:cubicBezTo>
                    <a:cubicBezTo>
                      <a:pt x="6" y="5"/>
                      <a:pt x="6" y="10"/>
                      <a:pt x="6" y="18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8" name="Freeform 13"/>
              <p:cNvSpPr>
                <a:spLocks/>
              </p:cNvSpPr>
              <p:nvPr/>
            </p:nvSpPr>
            <p:spPr bwMode="auto">
              <a:xfrm>
                <a:off x="604520" y="207645"/>
                <a:ext cx="176530" cy="263525"/>
              </a:xfrm>
              <a:custGeom>
                <a:avLst/>
                <a:gdLst>
                  <a:gd name="T0" fmla="*/ 0 w 47"/>
                  <a:gd name="T1" fmla="*/ 23 h 70"/>
                  <a:gd name="T2" fmla="*/ 3 w 47"/>
                  <a:gd name="T3" fmla="*/ 38 h 70"/>
                  <a:gd name="T4" fmla="*/ 14 w 47"/>
                  <a:gd name="T5" fmla="*/ 50 h 70"/>
                  <a:gd name="T6" fmla="*/ 37 w 47"/>
                  <a:gd name="T7" fmla="*/ 64 h 70"/>
                  <a:gd name="T8" fmla="*/ 47 w 47"/>
                  <a:gd name="T9" fmla="*/ 70 h 70"/>
                  <a:gd name="T10" fmla="*/ 47 w 47"/>
                  <a:gd name="T11" fmla="*/ 47 h 70"/>
                  <a:gd name="T12" fmla="*/ 47 w 47"/>
                  <a:gd name="T13" fmla="*/ 46 h 70"/>
                  <a:gd name="T14" fmla="*/ 19 w 47"/>
                  <a:gd name="T15" fmla="*/ 27 h 70"/>
                  <a:gd name="T16" fmla="*/ 15 w 47"/>
                  <a:gd name="T17" fmla="*/ 16 h 70"/>
                  <a:gd name="T18" fmla="*/ 20 w 47"/>
                  <a:gd name="T19" fmla="*/ 4 h 70"/>
                  <a:gd name="T20" fmla="*/ 17 w 47"/>
                  <a:gd name="T21" fmla="*/ 3 h 70"/>
                  <a:gd name="T22" fmla="*/ 9 w 47"/>
                  <a:gd name="T23" fmla="*/ 0 h 70"/>
                  <a:gd name="T24" fmla="*/ 0 w 47"/>
                  <a:gd name="T25" fmla="*/ 2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70">
                    <a:moveTo>
                      <a:pt x="0" y="23"/>
                    </a:moveTo>
                    <a:cubicBezTo>
                      <a:pt x="0" y="28"/>
                      <a:pt x="1" y="33"/>
                      <a:pt x="3" y="38"/>
                    </a:cubicBezTo>
                    <a:cubicBezTo>
                      <a:pt x="6" y="42"/>
                      <a:pt x="9" y="46"/>
                      <a:pt x="14" y="50"/>
                    </a:cubicBezTo>
                    <a:cubicBezTo>
                      <a:pt x="18" y="53"/>
                      <a:pt x="26" y="58"/>
                      <a:pt x="37" y="64"/>
                    </a:cubicBezTo>
                    <a:cubicBezTo>
                      <a:pt x="41" y="67"/>
                      <a:pt x="45" y="69"/>
                      <a:pt x="47" y="70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32" y="38"/>
                      <a:pt x="23" y="32"/>
                      <a:pt x="19" y="27"/>
                    </a:cubicBezTo>
                    <a:cubicBezTo>
                      <a:pt x="16" y="24"/>
                      <a:pt x="15" y="20"/>
                      <a:pt x="15" y="16"/>
                    </a:cubicBezTo>
                    <a:cubicBezTo>
                      <a:pt x="15" y="12"/>
                      <a:pt x="16" y="8"/>
                      <a:pt x="20" y="4"/>
                    </a:cubicBezTo>
                    <a:cubicBezTo>
                      <a:pt x="19" y="4"/>
                      <a:pt x="18" y="3"/>
                      <a:pt x="17" y="3"/>
                    </a:cubicBezTo>
                    <a:cubicBezTo>
                      <a:pt x="15" y="1"/>
                      <a:pt x="12" y="1"/>
                      <a:pt x="9" y="0"/>
                    </a:cubicBezTo>
                    <a:cubicBezTo>
                      <a:pt x="3" y="7"/>
                      <a:pt x="0" y="14"/>
                      <a:pt x="0" y="23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19" name="Freeform 14"/>
              <p:cNvSpPr>
                <a:spLocks/>
              </p:cNvSpPr>
              <p:nvPr/>
            </p:nvSpPr>
            <p:spPr bwMode="auto">
              <a:xfrm>
                <a:off x="608330" y="505460"/>
                <a:ext cx="224790" cy="169545"/>
              </a:xfrm>
              <a:custGeom>
                <a:avLst/>
                <a:gdLst>
                  <a:gd name="T0" fmla="*/ 28 w 60"/>
                  <a:gd name="T1" fmla="*/ 38 h 45"/>
                  <a:gd name="T2" fmla="*/ 33 w 60"/>
                  <a:gd name="T3" fmla="*/ 38 h 45"/>
                  <a:gd name="T4" fmla="*/ 39 w 60"/>
                  <a:gd name="T5" fmla="*/ 37 h 45"/>
                  <a:gd name="T6" fmla="*/ 23 w 60"/>
                  <a:gd name="T7" fmla="*/ 33 h 45"/>
                  <a:gd name="T8" fmla="*/ 10 w 60"/>
                  <a:gd name="T9" fmla="*/ 21 h 45"/>
                  <a:gd name="T10" fmla="*/ 3 w 60"/>
                  <a:gd name="T11" fmla="*/ 0 h 45"/>
                  <a:gd name="T12" fmla="*/ 0 w 60"/>
                  <a:gd name="T13" fmla="*/ 0 h 45"/>
                  <a:gd name="T14" fmla="*/ 0 w 60"/>
                  <a:gd name="T15" fmla="*/ 38 h 45"/>
                  <a:gd name="T16" fmla="*/ 3 w 60"/>
                  <a:gd name="T17" fmla="*/ 38 h 45"/>
                  <a:gd name="T18" fmla="*/ 3 w 60"/>
                  <a:gd name="T19" fmla="*/ 42 h 45"/>
                  <a:gd name="T20" fmla="*/ 0 w 60"/>
                  <a:gd name="T21" fmla="*/ 42 h 45"/>
                  <a:gd name="T22" fmla="*/ 0 w 60"/>
                  <a:gd name="T23" fmla="*/ 45 h 45"/>
                  <a:gd name="T24" fmla="*/ 3 w 60"/>
                  <a:gd name="T25" fmla="*/ 45 h 45"/>
                  <a:gd name="T26" fmla="*/ 6 w 60"/>
                  <a:gd name="T27" fmla="*/ 39 h 45"/>
                  <a:gd name="T28" fmla="*/ 9 w 60"/>
                  <a:gd name="T29" fmla="*/ 37 h 45"/>
                  <a:gd name="T30" fmla="*/ 21 w 60"/>
                  <a:gd name="T31" fmla="*/ 40 h 45"/>
                  <a:gd name="T32" fmla="*/ 33 w 60"/>
                  <a:gd name="T33" fmla="*/ 44 h 45"/>
                  <a:gd name="T34" fmla="*/ 44 w 60"/>
                  <a:gd name="T35" fmla="*/ 45 h 45"/>
                  <a:gd name="T36" fmla="*/ 60 w 60"/>
                  <a:gd name="T37" fmla="*/ 42 h 45"/>
                  <a:gd name="T38" fmla="*/ 28 w 60"/>
                  <a:gd name="T39" fmla="*/ 42 h 45"/>
                  <a:gd name="T40" fmla="*/ 28 w 60"/>
                  <a:gd name="T41" fmla="*/ 3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0" h="45">
                    <a:moveTo>
                      <a:pt x="28" y="38"/>
                    </a:moveTo>
                    <a:cubicBezTo>
                      <a:pt x="33" y="38"/>
                      <a:pt x="33" y="38"/>
                      <a:pt x="33" y="38"/>
                    </a:cubicBezTo>
                    <a:cubicBezTo>
                      <a:pt x="35" y="38"/>
                      <a:pt x="37" y="38"/>
                      <a:pt x="39" y="37"/>
                    </a:cubicBezTo>
                    <a:cubicBezTo>
                      <a:pt x="33" y="37"/>
                      <a:pt x="28" y="35"/>
                      <a:pt x="23" y="33"/>
                    </a:cubicBezTo>
                    <a:cubicBezTo>
                      <a:pt x="17" y="30"/>
                      <a:pt x="13" y="26"/>
                      <a:pt x="10" y="21"/>
                    </a:cubicBezTo>
                    <a:cubicBezTo>
                      <a:pt x="7" y="17"/>
                      <a:pt x="5" y="1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4" y="42"/>
                      <a:pt x="5" y="40"/>
                      <a:pt x="6" y="39"/>
                    </a:cubicBezTo>
                    <a:cubicBezTo>
                      <a:pt x="6" y="38"/>
                      <a:pt x="8" y="37"/>
                      <a:pt x="9" y="37"/>
                    </a:cubicBezTo>
                    <a:cubicBezTo>
                      <a:pt x="11" y="37"/>
                      <a:pt x="15" y="38"/>
                      <a:pt x="21" y="40"/>
                    </a:cubicBezTo>
                    <a:cubicBezTo>
                      <a:pt x="27" y="42"/>
                      <a:pt x="31" y="43"/>
                      <a:pt x="33" y="44"/>
                    </a:cubicBezTo>
                    <a:cubicBezTo>
                      <a:pt x="36" y="44"/>
                      <a:pt x="40" y="45"/>
                      <a:pt x="44" y="45"/>
                    </a:cubicBezTo>
                    <a:cubicBezTo>
                      <a:pt x="50" y="45"/>
                      <a:pt x="55" y="44"/>
                      <a:pt x="60" y="42"/>
                    </a:cubicBezTo>
                    <a:cubicBezTo>
                      <a:pt x="28" y="42"/>
                      <a:pt x="28" y="42"/>
                      <a:pt x="28" y="42"/>
                    </a:cubicBezTo>
                    <a:lnTo>
                      <a:pt x="28" y="38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0" name="Freeform 15"/>
              <p:cNvSpPr>
                <a:spLocks/>
              </p:cNvSpPr>
              <p:nvPr/>
            </p:nvSpPr>
            <p:spPr bwMode="auto">
              <a:xfrm>
                <a:off x="874395" y="165735"/>
                <a:ext cx="19050" cy="11430"/>
              </a:xfrm>
              <a:custGeom>
                <a:avLst/>
                <a:gdLst>
                  <a:gd name="T0" fmla="*/ 5 w 5"/>
                  <a:gd name="T1" fmla="*/ 0 h 3"/>
                  <a:gd name="T2" fmla="*/ 1 w 5"/>
                  <a:gd name="T3" fmla="*/ 0 h 3"/>
                  <a:gd name="T4" fmla="*/ 0 w 5"/>
                  <a:gd name="T5" fmla="*/ 3 h 3"/>
                  <a:gd name="T6" fmla="*/ 5 w 5"/>
                  <a:gd name="T7" fmla="*/ 3 h 3"/>
                  <a:gd name="T8" fmla="*/ 5 w 5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5" y="3"/>
                      <a:pt x="5" y="3"/>
                      <a:pt x="5" y="3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1" name="Freeform 16"/>
              <p:cNvSpPr>
                <a:spLocks/>
              </p:cNvSpPr>
              <p:nvPr/>
            </p:nvSpPr>
            <p:spPr bwMode="auto">
              <a:xfrm>
                <a:off x="852170" y="422275"/>
                <a:ext cx="71120" cy="211455"/>
              </a:xfrm>
              <a:custGeom>
                <a:avLst/>
                <a:gdLst>
                  <a:gd name="T0" fmla="*/ 19 w 19"/>
                  <a:gd name="T1" fmla="*/ 31 h 56"/>
                  <a:gd name="T2" fmla="*/ 16 w 19"/>
                  <a:gd name="T3" fmla="*/ 16 h 56"/>
                  <a:gd name="T4" fmla="*/ 5 w 19"/>
                  <a:gd name="T5" fmla="*/ 4 h 56"/>
                  <a:gd name="T6" fmla="*/ 0 w 19"/>
                  <a:gd name="T7" fmla="*/ 0 h 56"/>
                  <a:gd name="T8" fmla="*/ 0 w 19"/>
                  <a:gd name="T9" fmla="*/ 29 h 56"/>
                  <a:gd name="T10" fmla="*/ 2 w 19"/>
                  <a:gd name="T11" fmla="*/ 38 h 56"/>
                  <a:gd name="T12" fmla="*/ 0 w 19"/>
                  <a:gd name="T13" fmla="*/ 48 h 56"/>
                  <a:gd name="T14" fmla="*/ 0 w 19"/>
                  <a:gd name="T15" fmla="*/ 54 h 56"/>
                  <a:gd name="T16" fmla="*/ 8 w 19"/>
                  <a:gd name="T17" fmla="*/ 56 h 56"/>
                  <a:gd name="T18" fmla="*/ 19 w 19"/>
                  <a:gd name="T1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56">
                    <a:moveTo>
                      <a:pt x="19" y="31"/>
                    </a:moveTo>
                    <a:cubicBezTo>
                      <a:pt x="19" y="26"/>
                      <a:pt x="18" y="21"/>
                      <a:pt x="16" y="16"/>
                    </a:cubicBezTo>
                    <a:cubicBezTo>
                      <a:pt x="13" y="11"/>
                      <a:pt x="10" y="7"/>
                      <a:pt x="5" y="4"/>
                    </a:cubicBezTo>
                    <a:cubicBezTo>
                      <a:pt x="4" y="3"/>
                      <a:pt x="2" y="2"/>
                      <a:pt x="0" y="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2"/>
                      <a:pt x="2" y="35"/>
                      <a:pt x="2" y="38"/>
                    </a:cubicBezTo>
                    <a:cubicBezTo>
                      <a:pt x="2" y="42"/>
                      <a:pt x="1" y="45"/>
                      <a:pt x="0" y="48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3" y="55"/>
                      <a:pt x="5" y="56"/>
                      <a:pt x="8" y="56"/>
                    </a:cubicBezTo>
                    <a:cubicBezTo>
                      <a:pt x="15" y="49"/>
                      <a:pt x="19" y="41"/>
                      <a:pt x="19" y="31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2" name="Freeform 17"/>
              <p:cNvSpPr>
                <a:spLocks/>
              </p:cNvSpPr>
              <p:nvPr/>
            </p:nvSpPr>
            <p:spPr bwMode="auto">
              <a:xfrm>
                <a:off x="716915" y="192405"/>
                <a:ext cx="41275" cy="7620"/>
              </a:xfrm>
              <a:custGeom>
                <a:avLst/>
                <a:gdLst>
                  <a:gd name="T0" fmla="*/ 11 w 11"/>
                  <a:gd name="T1" fmla="*/ 1 h 2"/>
                  <a:gd name="T2" fmla="*/ 4 w 11"/>
                  <a:gd name="T3" fmla="*/ 0 h 2"/>
                  <a:gd name="T4" fmla="*/ 0 w 11"/>
                  <a:gd name="T5" fmla="*/ 0 h 2"/>
                  <a:gd name="T6" fmla="*/ 0 w 11"/>
                  <a:gd name="T7" fmla="*/ 2 h 2"/>
                  <a:gd name="T8" fmla="*/ 7 w 11"/>
                  <a:gd name="T9" fmla="*/ 1 h 2"/>
                  <a:gd name="T10" fmla="*/ 11 w 1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2">
                    <a:moveTo>
                      <a:pt x="11" y="1"/>
                    </a:moveTo>
                    <a:cubicBezTo>
                      <a:pt x="9" y="0"/>
                      <a:pt x="7" y="0"/>
                      <a:pt x="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1"/>
                      <a:pt x="5" y="1"/>
                      <a:pt x="7" y="1"/>
                    </a:cubicBezTo>
                    <a:cubicBezTo>
                      <a:pt x="9" y="1"/>
                      <a:pt x="10" y="1"/>
                      <a:pt x="11" y="1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3" name="Freeform 18"/>
              <p:cNvSpPr>
                <a:spLocks/>
              </p:cNvSpPr>
              <p:nvPr/>
            </p:nvSpPr>
            <p:spPr bwMode="auto">
              <a:xfrm>
                <a:off x="852170" y="207645"/>
                <a:ext cx="41275" cy="128270"/>
              </a:xfrm>
              <a:custGeom>
                <a:avLst/>
                <a:gdLst>
                  <a:gd name="T0" fmla="*/ 0 w 11"/>
                  <a:gd name="T1" fmla="*/ 11 h 34"/>
                  <a:gd name="T2" fmla="*/ 1 w 11"/>
                  <a:gd name="T3" fmla="*/ 13 h 34"/>
                  <a:gd name="T4" fmla="*/ 7 w 11"/>
                  <a:gd name="T5" fmla="*/ 34 h 34"/>
                  <a:gd name="T6" fmla="*/ 11 w 11"/>
                  <a:gd name="T7" fmla="*/ 34 h 34"/>
                  <a:gd name="T8" fmla="*/ 11 w 11"/>
                  <a:gd name="T9" fmla="*/ 0 h 34"/>
                  <a:gd name="T10" fmla="*/ 0 w 11"/>
                  <a:gd name="T11" fmla="*/ 2 h 34"/>
                  <a:gd name="T12" fmla="*/ 0 w 11"/>
                  <a:gd name="T13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34">
                    <a:moveTo>
                      <a:pt x="0" y="11"/>
                    </a:moveTo>
                    <a:cubicBezTo>
                      <a:pt x="0" y="12"/>
                      <a:pt x="1" y="13"/>
                      <a:pt x="1" y="13"/>
                    </a:cubicBezTo>
                    <a:cubicBezTo>
                      <a:pt x="4" y="18"/>
                      <a:pt x="6" y="25"/>
                      <a:pt x="7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0"/>
                      <a:pt x="4" y="1"/>
                      <a:pt x="0" y="2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4" name="Freeform 19"/>
              <p:cNvSpPr>
                <a:spLocks/>
              </p:cNvSpPr>
              <p:nvPr/>
            </p:nvSpPr>
            <p:spPr bwMode="auto">
              <a:xfrm>
                <a:off x="687070" y="165735"/>
                <a:ext cx="116205" cy="11430"/>
              </a:xfrm>
              <a:custGeom>
                <a:avLst/>
                <a:gdLst>
                  <a:gd name="T0" fmla="*/ 8 w 31"/>
                  <a:gd name="T1" fmla="*/ 3 h 3"/>
                  <a:gd name="T2" fmla="*/ 31 w 31"/>
                  <a:gd name="T3" fmla="*/ 3 h 3"/>
                  <a:gd name="T4" fmla="*/ 15 w 31"/>
                  <a:gd name="T5" fmla="*/ 0 h 3"/>
                  <a:gd name="T6" fmla="*/ 0 w 31"/>
                  <a:gd name="T7" fmla="*/ 3 h 3"/>
                  <a:gd name="T8" fmla="*/ 7 w 31"/>
                  <a:gd name="T9" fmla="*/ 3 h 3"/>
                  <a:gd name="T10" fmla="*/ 8 w 31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">
                    <a:moveTo>
                      <a:pt x="8" y="3"/>
                    </a:moveTo>
                    <a:cubicBezTo>
                      <a:pt x="31" y="3"/>
                      <a:pt x="31" y="3"/>
                      <a:pt x="31" y="3"/>
                    </a:cubicBezTo>
                    <a:cubicBezTo>
                      <a:pt x="26" y="1"/>
                      <a:pt x="20" y="0"/>
                      <a:pt x="15" y="0"/>
                    </a:cubicBezTo>
                    <a:cubicBezTo>
                      <a:pt x="9" y="0"/>
                      <a:pt x="4" y="1"/>
                      <a:pt x="0" y="3"/>
                    </a:cubicBezTo>
                    <a:cubicBezTo>
                      <a:pt x="7" y="3"/>
                      <a:pt x="7" y="3"/>
                      <a:pt x="7" y="3"/>
                    </a:cubicBez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5" name="Freeform 21"/>
              <p:cNvSpPr>
                <a:spLocks/>
              </p:cNvSpPr>
              <p:nvPr/>
            </p:nvSpPr>
            <p:spPr bwMode="auto">
              <a:xfrm>
                <a:off x="71120" y="558165"/>
                <a:ext cx="694690" cy="278765"/>
              </a:xfrm>
              <a:custGeom>
                <a:avLst/>
                <a:gdLst>
                  <a:gd name="T0" fmla="*/ 185 w 185"/>
                  <a:gd name="T1" fmla="*/ 51 h 74"/>
                  <a:gd name="T2" fmla="*/ 185 w 185"/>
                  <a:gd name="T3" fmla="*/ 32 h 74"/>
                  <a:gd name="T4" fmla="*/ 88 w 185"/>
                  <a:gd name="T5" fmla="*/ 56 h 74"/>
                  <a:gd name="T6" fmla="*/ 31 w 185"/>
                  <a:gd name="T7" fmla="*/ 45 h 74"/>
                  <a:gd name="T8" fmla="*/ 39 w 185"/>
                  <a:gd name="T9" fmla="*/ 7 h 74"/>
                  <a:gd name="T10" fmla="*/ 27 w 185"/>
                  <a:gd name="T11" fmla="*/ 0 h 74"/>
                  <a:gd name="T12" fmla="*/ 14 w 185"/>
                  <a:gd name="T13" fmla="*/ 51 h 74"/>
                  <a:gd name="T14" fmla="*/ 84 w 185"/>
                  <a:gd name="T15" fmla="*/ 70 h 74"/>
                  <a:gd name="T16" fmla="*/ 185 w 185"/>
                  <a:gd name="T17" fmla="*/ 5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74">
                    <a:moveTo>
                      <a:pt x="185" y="51"/>
                    </a:moveTo>
                    <a:cubicBezTo>
                      <a:pt x="185" y="32"/>
                      <a:pt x="185" y="32"/>
                      <a:pt x="185" y="32"/>
                    </a:cubicBezTo>
                    <a:cubicBezTo>
                      <a:pt x="185" y="32"/>
                      <a:pt x="123" y="55"/>
                      <a:pt x="88" y="56"/>
                    </a:cubicBezTo>
                    <a:cubicBezTo>
                      <a:pt x="53" y="57"/>
                      <a:pt x="42" y="55"/>
                      <a:pt x="31" y="45"/>
                    </a:cubicBezTo>
                    <a:cubicBezTo>
                      <a:pt x="15" y="31"/>
                      <a:pt x="39" y="7"/>
                      <a:pt x="39" y="7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0" y="30"/>
                      <a:pt x="14" y="51"/>
                    </a:cubicBezTo>
                    <a:cubicBezTo>
                      <a:pt x="29" y="74"/>
                      <a:pt x="84" y="70"/>
                      <a:pt x="84" y="70"/>
                    </a:cubicBezTo>
                    <a:cubicBezTo>
                      <a:pt x="84" y="70"/>
                      <a:pt x="128" y="68"/>
                      <a:pt x="185" y="51"/>
                    </a:cubicBezTo>
                    <a:close/>
                  </a:path>
                </a:pathLst>
              </a:custGeom>
              <a:solidFill>
                <a:srgbClr val="5F5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6" name="Freeform 50"/>
              <p:cNvSpPr>
                <a:spLocks/>
              </p:cNvSpPr>
              <p:nvPr/>
            </p:nvSpPr>
            <p:spPr bwMode="auto">
              <a:xfrm>
                <a:off x="1024890" y="690245"/>
                <a:ext cx="123825" cy="146685"/>
              </a:xfrm>
              <a:custGeom>
                <a:avLst/>
                <a:gdLst>
                  <a:gd name="T0" fmla="*/ 28 w 33"/>
                  <a:gd name="T1" fmla="*/ 25 h 39"/>
                  <a:gd name="T2" fmla="*/ 33 w 33"/>
                  <a:gd name="T3" fmla="*/ 26 h 39"/>
                  <a:gd name="T4" fmla="*/ 27 w 33"/>
                  <a:gd name="T5" fmla="*/ 35 h 39"/>
                  <a:gd name="T6" fmla="*/ 17 w 33"/>
                  <a:gd name="T7" fmla="*/ 39 h 39"/>
                  <a:gd name="T8" fmla="*/ 7 w 33"/>
                  <a:gd name="T9" fmla="*/ 36 h 39"/>
                  <a:gd name="T10" fmla="*/ 2 w 33"/>
                  <a:gd name="T11" fmla="*/ 29 h 39"/>
                  <a:gd name="T12" fmla="*/ 0 w 33"/>
                  <a:gd name="T13" fmla="*/ 19 h 39"/>
                  <a:gd name="T14" fmla="*/ 2 w 33"/>
                  <a:gd name="T15" fmla="*/ 9 h 39"/>
                  <a:gd name="T16" fmla="*/ 8 w 33"/>
                  <a:gd name="T17" fmla="*/ 2 h 39"/>
                  <a:gd name="T18" fmla="*/ 17 w 33"/>
                  <a:gd name="T19" fmla="*/ 0 h 39"/>
                  <a:gd name="T20" fmla="*/ 27 w 33"/>
                  <a:gd name="T21" fmla="*/ 3 h 39"/>
                  <a:gd name="T22" fmla="*/ 32 w 33"/>
                  <a:gd name="T23" fmla="*/ 11 h 39"/>
                  <a:gd name="T24" fmla="*/ 27 w 33"/>
                  <a:gd name="T25" fmla="*/ 12 h 39"/>
                  <a:gd name="T26" fmla="*/ 24 w 33"/>
                  <a:gd name="T27" fmla="*/ 6 h 39"/>
                  <a:gd name="T28" fmla="*/ 17 w 33"/>
                  <a:gd name="T29" fmla="*/ 4 h 39"/>
                  <a:gd name="T30" fmla="*/ 10 w 33"/>
                  <a:gd name="T31" fmla="*/ 6 h 39"/>
                  <a:gd name="T32" fmla="*/ 6 w 33"/>
                  <a:gd name="T33" fmla="*/ 12 h 39"/>
                  <a:gd name="T34" fmla="*/ 5 w 33"/>
                  <a:gd name="T35" fmla="*/ 19 h 39"/>
                  <a:gd name="T36" fmla="*/ 6 w 33"/>
                  <a:gd name="T37" fmla="*/ 27 h 39"/>
                  <a:gd name="T38" fmla="*/ 11 w 33"/>
                  <a:gd name="T39" fmla="*/ 33 h 39"/>
                  <a:gd name="T40" fmla="*/ 17 w 33"/>
                  <a:gd name="T41" fmla="*/ 34 h 39"/>
                  <a:gd name="T42" fmla="*/ 24 w 33"/>
                  <a:gd name="T43" fmla="*/ 32 h 39"/>
                  <a:gd name="T44" fmla="*/ 28 w 33"/>
                  <a:gd name="T4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3" h="39">
                    <a:moveTo>
                      <a:pt x="28" y="25"/>
                    </a:moveTo>
                    <a:cubicBezTo>
                      <a:pt x="33" y="26"/>
                      <a:pt x="33" y="26"/>
                      <a:pt x="33" y="26"/>
                    </a:cubicBezTo>
                    <a:cubicBezTo>
                      <a:pt x="32" y="30"/>
                      <a:pt x="30" y="33"/>
                      <a:pt x="27" y="35"/>
                    </a:cubicBezTo>
                    <a:cubicBezTo>
                      <a:pt x="25" y="37"/>
                      <a:pt x="21" y="39"/>
                      <a:pt x="17" y="39"/>
                    </a:cubicBezTo>
                    <a:cubicBezTo>
                      <a:pt x="13" y="39"/>
                      <a:pt x="10" y="38"/>
                      <a:pt x="7" y="36"/>
                    </a:cubicBezTo>
                    <a:cubicBezTo>
                      <a:pt x="5" y="34"/>
                      <a:pt x="3" y="32"/>
                      <a:pt x="2" y="29"/>
                    </a:cubicBezTo>
                    <a:cubicBezTo>
                      <a:pt x="0" y="26"/>
                      <a:pt x="0" y="23"/>
                      <a:pt x="0" y="19"/>
                    </a:cubicBezTo>
                    <a:cubicBezTo>
                      <a:pt x="0" y="15"/>
                      <a:pt x="0" y="12"/>
                      <a:pt x="2" y="9"/>
                    </a:cubicBezTo>
                    <a:cubicBezTo>
                      <a:pt x="3" y="6"/>
                      <a:pt x="6" y="4"/>
                      <a:pt x="8" y="2"/>
                    </a:cubicBezTo>
                    <a:cubicBezTo>
                      <a:pt x="11" y="1"/>
                      <a:pt x="14" y="0"/>
                      <a:pt x="17" y="0"/>
                    </a:cubicBezTo>
                    <a:cubicBezTo>
                      <a:pt x="21" y="0"/>
                      <a:pt x="24" y="1"/>
                      <a:pt x="27" y="3"/>
                    </a:cubicBezTo>
                    <a:cubicBezTo>
                      <a:pt x="29" y="5"/>
                      <a:pt x="31" y="7"/>
                      <a:pt x="32" y="11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6" y="9"/>
                      <a:pt x="25" y="7"/>
                      <a:pt x="24" y="6"/>
                    </a:cubicBezTo>
                    <a:cubicBezTo>
                      <a:pt x="22" y="5"/>
                      <a:pt x="20" y="4"/>
                      <a:pt x="17" y="4"/>
                    </a:cubicBezTo>
                    <a:cubicBezTo>
                      <a:pt x="14" y="4"/>
                      <a:pt x="12" y="5"/>
                      <a:pt x="10" y="6"/>
                    </a:cubicBezTo>
                    <a:cubicBezTo>
                      <a:pt x="8" y="8"/>
                      <a:pt x="7" y="9"/>
                      <a:pt x="6" y="12"/>
                    </a:cubicBezTo>
                    <a:cubicBezTo>
                      <a:pt x="5" y="14"/>
                      <a:pt x="5" y="16"/>
                      <a:pt x="5" y="19"/>
                    </a:cubicBezTo>
                    <a:cubicBezTo>
                      <a:pt x="5" y="22"/>
                      <a:pt x="5" y="25"/>
                      <a:pt x="6" y="27"/>
                    </a:cubicBezTo>
                    <a:cubicBezTo>
                      <a:pt x="7" y="30"/>
                      <a:pt x="9" y="31"/>
                      <a:pt x="11" y="33"/>
                    </a:cubicBezTo>
                    <a:cubicBezTo>
                      <a:pt x="13" y="34"/>
                      <a:pt x="15" y="34"/>
                      <a:pt x="17" y="34"/>
                    </a:cubicBezTo>
                    <a:cubicBezTo>
                      <a:pt x="20" y="34"/>
                      <a:pt x="22" y="34"/>
                      <a:pt x="24" y="32"/>
                    </a:cubicBezTo>
                    <a:cubicBezTo>
                      <a:pt x="26" y="30"/>
                      <a:pt x="27" y="28"/>
                      <a:pt x="28" y="25"/>
                    </a:cubicBezTo>
                    <a:close/>
                  </a:path>
                </a:pathLst>
              </a:cu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7" name="Freeform 51"/>
              <p:cNvSpPr>
                <a:spLocks noEditPoints="1"/>
              </p:cNvSpPr>
              <p:nvPr/>
            </p:nvSpPr>
            <p:spPr bwMode="auto">
              <a:xfrm>
                <a:off x="1163955" y="727710"/>
                <a:ext cx="93345" cy="109220"/>
              </a:xfrm>
              <a:custGeom>
                <a:avLst/>
                <a:gdLst>
                  <a:gd name="T0" fmla="*/ 0 w 25"/>
                  <a:gd name="T1" fmla="*/ 14 h 29"/>
                  <a:gd name="T2" fmla="*/ 4 w 25"/>
                  <a:gd name="T3" fmla="*/ 3 h 29"/>
                  <a:gd name="T4" fmla="*/ 12 w 25"/>
                  <a:gd name="T5" fmla="*/ 0 h 29"/>
                  <a:gd name="T6" fmla="*/ 21 w 25"/>
                  <a:gd name="T7" fmla="*/ 4 h 29"/>
                  <a:gd name="T8" fmla="*/ 25 w 25"/>
                  <a:gd name="T9" fmla="*/ 14 h 29"/>
                  <a:gd name="T10" fmla="*/ 23 w 25"/>
                  <a:gd name="T11" fmla="*/ 22 h 29"/>
                  <a:gd name="T12" fmla="*/ 19 w 25"/>
                  <a:gd name="T13" fmla="*/ 27 h 29"/>
                  <a:gd name="T14" fmla="*/ 12 w 25"/>
                  <a:gd name="T15" fmla="*/ 29 h 29"/>
                  <a:gd name="T16" fmla="*/ 3 w 25"/>
                  <a:gd name="T17" fmla="*/ 25 h 29"/>
                  <a:gd name="T18" fmla="*/ 0 w 25"/>
                  <a:gd name="T19" fmla="*/ 14 h 29"/>
                  <a:gd name="T20" fmla="*/ 4 w 25"/>
                  <a:gd name="T21" fmla="*/ 14 h 29"/>
                  <a:gd name="T22" fmla="*/ 7 w 25"/>
                  <a:gd name="T23" fmla="*/ 22 h 29"/>
                  <a:gd name="T24" fmla="*/ 12 w 25"/>
                  <a:gd name="T25" fmla="*/ 25 h 29"/>
                  <a:gd name="T26" fmla="*/ 18 w 25"/>
                  <a:gd name="T27" fmla="*/ 22 h 29"/>
                  <a:gd name="T28" fmla="*/ 20 w 25"/>
                  <a:gd name="T29" fmla="*/ 14 h 29"/>
                  <a:gd name="T30" fmla="*/ 18 w 25"/>
                  <a:gd name="T31" fmla="*/ 7 h 29"/>
                  <a:gd name="T32" fmla="*/ 12 w 25"/>
                  <a:gd name="T33" fmla="*/ 4 h 29"/>
                  <a:gd name="T34" fmla="*/ 7 w 25"/>
                  <a:gd name="T35" fmla="*/ 7 h 29"/>
                  <a:gd name="T36" fmla="*/ 4 w 25"/>
                  <a:gd name="T37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29">
                    <a:moveTo>
                      <a:pt x="0" y="14"/>
                    </a:moveTo>
                    <a:cubicBezTo>
                      <a:pt x="0" y="9"/>
                      <a:pt x="1" y="6"/>
                      <a:pt x="4" y="3"/>
                    </a:cubicBezTo>
                    <a:cubicBezTo>
                      <a:pt x="6" y="1"/>
                      <a:pt x="9" y="0"/>
                      <a:pt x="12" y="0"/>
                    </a:cubicBezTo>
                    <a:cubicBezTo>
                      <a:pt x="16" y="0"/>
                      <a:pt x="19" y="1"/>
                      <a:pt x="21" y="4"/>
                    </a:cubicBezTo>
                    <a:cubicBezTo>
                      <a:pt x="24" y="6"/>
                      <a:pt x="25" y="10"/>
                      <a:pt x="25" y="14"/>
                    </a:cubicBezTo>
                    <a:cubicBezTo>
                      <a:pt x="25" y="17"/>
                      <a:pt x="24" y="20"/>
                      <a:pt x="23" y="22"/>
                    </a:cubicBezTo>
                    <a:cubicBezTo>
                      <a:pt x="22" y="24"/>
                      <a:pt x="21" y="26"/>
                      <a:pt x="19" y="27"/>
                    </a:cubicBezTo>
                    <a:cubicBezTo>
                      <a:pt x="17" y="28"/>
                      <a:pt x="15" y="29"/>
                      <a:pt x="12" y="29"/>
                    </a:cubicBezTo>
                    <a:cubicBezTo>
                      <a:pt x="9" y="29"/>
                      <a:pt x="5" y="27"/>
                      <a:pt x="3" y="25"/>
                    </a:cubicBezTo>
                    <a:cubicBezTo>
                      <a:pt x="1" y="22"/>
                      <a:pt x="0" y="19"/>
                      <a:pt x="0" y="14"/>
                    </a:cubicBezTo>
                    <a:close/>
                    <a:moveTo>
                      <a:pt x="4" y="14"/>
                    </a:moveTo>
                    <a:cubicBezTo>
                      <a:pt x="4" y="18"/>
                      <a:pt x="5" y="20"/>
                      <a:pt x="7" y="22"/>
                    </a:cubicBezTo>
                    <a:cubicBezTo>
                      <a:pt x="8" y="24"/>
                      <a:pt x="10" y="25"/>
                      <a:pt x="12" y="25"/>
                    </a:cubicBezTo>
                    <a:cubicBezTo>
                      <a:pt x="15" y="25"/>
                      <a:pt x="16" y="24"/>
                      <a:pt x="18" y="22"/>
                    </a:cubicBezTo>
                    <a:cubicBezTo>
                      <a:pt x="19" y="20"/>
                      <a:pt x="20" y="18"/>
                      <a:pt x="20" y="14"/>
                    </a:cubicBezTo>
                    <a:cubicBezTo>
                      <a:pt x="20" y="11"/>
                      <a:pt x="19" y="8"/>
                      <a:pt x="18" y="7"/>
                    </a:cubicBezTo>
                    <a:cubicBezTo>
                      <a:pt x="16" y="5"/>
                      <a:pt x="15" y="4"/>
                      <a:pt x="12" y="4"/>
                    </a:cubicBezTo>
                    <a:cubicBezTo>
                      <a:pt x="10" y="4"/>
                      <a:pt x="8" y="5"/>
                      <a:pt x="7" y="7"/>
                    </a:cubicBezTo>
                    <a:cubicBezTo>
                      <a:pt x="5" y="8"/>
                      <a:pt x="4" y="11"/>
                      <a:pt x="4" y="14"/>
                    </a:cubicBezTo>
                    <a:close/>
                  </a:path>
                </a:pathLst>
              </a:cu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8" name="Freeform 52"/>
              <p:cNvSpPr>
                <a:spLocks/>
              </p:cNvSpPr>
              <p:nvPr/>
            </p:nvSpPr>
            <p:spPr bwMode="auto">
              <a:xfrm>
                <a:off x="1272540" y="727710"/>
                <a:ext cx="90170" cy="109220"/>
              </a:xfrm>
              <a:custGeom>
                <a:avLst/>
                <a:gdLst>
                  <a:gd name="T0" fmla="*/ 19 w 24"/>
                  <a:gd name="T1" fmla="*/ 18 h 29"/>
                  <a:gd name="T2" fmla="*/ 24 w 24"/>
                  <a:gd name="T3" fmla="*/ 19 h 29"/>
                  <a:gd name="T4" fmla="*/ 20 w 24"/>
                  <a:gd name="T5" fmla="*/ 26 h 29"/>
                  <a:gd name="T6" fmla="*/ 12 w 24"/>
                  <a:gd name="T7" fmla="*/ 29 h 29"/>
                  <a:gd name="T8" fmla="*/ 3 w 24"/>
                  <a:gd name="T9" fmla="*/ 25 h 29"/>
                  <a:gd name="T10" fmla="*/ 0 w 24"/>
                  <a:gd name="T11" fmla="*/ 14 h 29"/>
                  <a:gd name="T12" fmla="*/ 1 w 24"/>
                  <a:gd name="T13" fmla="*/ 7 h 29"/>
                  <a:gd name="T14" fmla="*/ 6 w 24"/>
                  <a:gd name="T15" fmla="*/ 2 h 29"/>
                  <a:gd name="T16" fmla="*/ 12 w 24"/>
                  <a:gd name="T17" fmla="*/ 0 h 29"/>
                  <a:gd name="T18" fmla="*/ 20 w 24"/>
                  <a:gd name="T19" fmla="*/ 2 h 29"/>
                  <a:gd name="T20" fmla="*/ 23 w 24"/>
                  <a:gd name="T21" fmla="*/ 9 h 29"/>
                  <a:gd name="T22" fmla="*/ 19 w 24"/>
                  <a:gd name="T23" fmla="*/ 9 h 29"/>
                  <a:gd name="T24" fmla="*/ 16 w 24"/>
                  <a:gd name="T25" fmla="*/ 5 h 29"/>
                  <a:gd name="T26" fmla="*/ 12 w 24"/>
                  <a:gd name="T27" fmla="*/ 4 h 29"/>
                  <a:gd name="T28" fmla="*/ 7 w 24"/>
                  <a:gd name="T29" fmla="*/ 6 h 29"/>
                  <a:gd name="T30" fmla="*/ 5 w 24"/>
                  <a:gd name="T31" fmla="*/ 14 h 29"/>
                  <a:gd name="T32" fmla="*/ 7 w 24"/>
                  <a:gd name="T33" fmla="*/ 22 h 29"/>
                  <a:gd name="T34" fmla="*/ 12 w 24"/>
                  <a:gd name="T35" fmla="*/ 25 h 29"/>
                  <a:gd name="T36" fmla="*/ 17 w 24"/>
                  <a:gd name="T37" fmla="*/ 23 h 29"/>
                  <a:gd name="T38" fmla="*/ 19 w 24"/>
                  <a:gd name="T39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" h="29">
                    <a:moveTo>
                      <a:pt x="19" y="18"/>
                    </a:moveTo>
                    <a:cubicBezTo>
                      <a:pt x="24" y="19"/>
                      <a:pt x="24" y="19"/>
                      <a:pt x="24" y="19"/>
                    </a:cubicBezTo>
                    <a:cubicBezTo>
                      <a:pt x="23" y="22"/>
                      <a:pt x="22" y="24"/>
                      <a:pt x="20" y="26"/>
                    </a:cubicBezTo>
                    <a:cubicBezTo>
                      <a:pt x="18" y="28"/>
                      <a:pt x="15" y="29"/>
                      <a:pt x="12" y="29"/>
                    </a:cubicBezTo>
                    <a:cubicBezTo>
                      <a:pt x="9" y="29"/>
                      <a:pt x="6" y="27"/>
                      <a:pt x="3" y="25"/>
                    </a:cubicBezTo>
                    <a:cubicBezTo>
                      <a:pt x="1" y="22"/>
                      <a:pt x="0" y="19"/>
                      <a:pt x="0" y="14"/>
                    </a:cubicBezTo>
                    <a:cubicBezTo>
                      <a:pt x="0" y="12"/>
                      <a:pt x="0" y="9"/>
                      <a:pt x="1" y="7"/>
                    </a:cubicBezTo>
                    <a:cubicBezTo>
                      <a:pt x="2" y="5"/>
                      <a:pt x="4" y="3"/>
                      <a:pt x="6" y="2"/>
                    </a:cubicBezTo>
                    <a:cubicBezTo>
                      <a:pt x="8" y="1"/>
                      <a:pt x="10" y="0"/>
                      <a:pt x="12" y="0"/>
                    </a:cubicBezTo>
                    <a:cubicBezTo>
                      <a:pt x="15" y="0"/>
                      <a:pt x="18" y="1"/>
                      <a:pt x="20" y="2"/>
                    </a:cubicBezTo>
                    <a:cubicBezTo>
                      <a:pt x="21" y="4"/>
                      <a:pt x="23" y="6"/>
                      <a:pt x="23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8" y="8"/>
                      <a:pt x="17" y="6"/>
                      <a:pt x="16" y="5"/>
                    </a:cubicBezTo>
                    <a:cubicBezTo>
                      <a:pt x="15" y="4"/>
                      <a:pt x="14" y="4"/>
                      <a:pt x="12" y="4"/>
                    </a:cubicBezTo>
                    <a:cubicBezTo>
                      <a:pt x="10" y="4"/>
                      <a:pt x="8" y="5"/>
                      <a:pt x="7" y="6"/>
                    </a:cubicBezTo>
                    <a:cubicBezTo>
                      <a:pt x="5" y="8"/>
                      <a:pt x="5" y="11"/>
                      <a:pt x="5" y="14"/>
                    </a:cubicBezTo>
                    <a:cubicBezTo>
                      <a:pt x="5" y="18"/>
                      <a:pt x="5" y="21"/>
                      <a:pt x="7" y="22"/>
                    </a:cubicBezTo>
                    <a:cubicBezTo>
                      <a:pt x="8" y="24"/>
                      <a:pt x="10" y="25"/>
                      <a:pt x="12" y="25"/>
                    </a:cubicBezTo>
                    <a:cubicBezTo>
                      <a:pt x="14" y="25"/>
                      <a:pt x="16" y="24"/>
                      <a:pt x="17" y="23"/>
                    </a:cubicBezTo>
                    <a:cubicBezTo>
                      <a:pt x="18" y="22"/>
                      <a:pt x="19" y="20"/>
                      <a:pt x="19" y="18"/>
                    </a:cubicBezTo>
                    <a:close/>
                  </a:path>
                </a:pathLst>
              </a:cu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29" name="Freeform 53"/>
              <p:cNvSpPr>
                <a:spLocks/>
              </p:cNvSpPr>
              <p:nvPr/>
            </p:nvSpPr>
            <p:spPr bwMode="auto">
              <a:xfrm>
                <a:off x="1374140" y="731520"/>
                <a:ext cx="82550" cy="105410"/>
              </a:xfrm>
              <a:custGeom>
                <a:avLst/>
                <a:gdLst>
                  <a:gd name="T0" fmla="*/ 18 w 22"/>
                  <a:gd name="T1" fmla="*/ 27 h 28"/>
                  <a:gd name="T2" fmla="*/ 18 w 22"/>
                  <a:gd name="T3" fmla="*/ 23 h 28"/>
                  <a:gd name="T4" fmla="*/ 10 w 22"/>
                  <a:gd name="T5" fmla="*/ 28 h 28"/>
                  <a:gd name="T6" fmla="*/ 5 w 22"/>
                  <a:gd name="T7" fmla="*/ 27 h 28"/>
                  <a:gd name="T8" fmla="*/ 2 w 22"/>
                  <a:gd name="T9" fmla="*/ 24 h 28"/>
                  <a:gd name="T10" fmla="*/ 1 w 22"/>
                  <a:gd name="T11" fmla="*/ 21 h 28"/>
                  <a:gd name="T12" fmla="*/ 0 w 22"/>
                  <a:gd name="T13" fmla="*/ 17 h 28"/>
                  <a:gd name="T14" fmla="*/ 0 w 22"/>
                  <a:gd name="T15" fmla="*/ 0 h 28"/>
                  <a:gd name="T16" fmla="*/ 5 w 22"/>
                  <a:gd name="T17" fmla="*/ 0 h 28"/>
                  <a:gd name="T18" fmla="*/ 5 w 22"/>
                  <a:gd name="T19" fmla="*/ 15 h 28"/>
                  <a:gd name="T20" fmla="*/ 5 w 22"/>
                  <a:gd name="T21" fmla="*/ 20 h 28"/>
                  <a:gd name="T22" fmla="*/ 7 w 22"/>
                  <a:gd name="T23" fmla="*/ 23 h 28"/>
                  <a:gd name="T24" fmla="*/ 10 w 22"/>
                  <a:gd name="T25" fmla="*/ 24 h 28"/>
                  <a:gd name="T26" fmla="*/ 14 w 22"/>
                  <a:gd name="T27" fmla="*/ 23 h 28"/>
                  <a:gd name="T28" fmla="*/ 17 w 22"/>
                  <a:gd name="T29" fmla="*/ 20 h 28"/>
                  <a:gd name="T30" fmla="*/ 18 w 22"/>
                  <a:gd name="T31" fmla="*/ 14 h 28"/>
                  <a:gd name="T32" fmla="*/ 18 w 22"/>
                  <a:gd name="T33" fmla="*/ 0 h 28"/>
                  <a:gd name="T34" fmla="*/ 22 w 22"/>
                  <a:gd name="T35" fmla="*/ 0 h 28"/>
                  <a:gd name="T36" fmla="*/ 22 w 22"/>
                  <a:gd name="T37" fmla="*/ 27 h 28"/>
                  <a:gd name="T38" fmla="*/ 18 w 22"/>
                  <a:gd name="T39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28">
                    <a:moveTo>
                      <a:pt x="18" y="27"/>
                    </a:moveTo>
                    <a:cubicBezTo>
                      <a:pt x="18" y="23"/>
                      <a:pt x="18" y="23"/>
                      <a:pt x="18" y="23"/>
                    </a:cubicBezTo>
                    <a:cubicBezTo>
                      <a:pt x="16" y="26"/>
                      <a:pt x="13" y="28"/>
                      <a:pt x="10" y="28"/>
                    </a:cubicBezTo>
                    <a:cubicBezTo>
                      <a:pt x="8" y="28"/>
                      <a:pt x="6" y="27"/>
                      <a:pt x="5" y="27"/>
                    </a:cubicBezTo>
                    <a:cubicBezTo>
                      <a:pt x="4" y="26"/>
                      <a:pt x="3" y="25"/>
                      <a:pt x="2" y="24"/>
                    </a:cubicBezTo>
                    <a:cubicBezTo>
                      <a:pt x="1" y="23"/>
                      <a:pt x="1" y="22"/>
                      <a:pt x="1" y="21"/>
                    </a:cubicBezTo>
                    <a:cubicBezTo>
                      <a:pt x="0" y="20"/>
                      <a:pt x="0" y="19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5" y="17"/>
                      <a:pt x="5" y="19"/>
                      <a:pt x="5" y="20"/>
                    </a:cubicBezTo>
                    <a:cubicBezTo>
                      <a:pt x="5" y="21"/>
                      <a:pt x="6" y="22"/>
                      <a:pt x="7" y="23"/>
                    </a:cubicBezTo>
                    <a:cubicBezTo>
                      <a:pt x="8" y="23"/>
                      <a:pt x="9" y="24"/>
                      <a:pt x="10" y="24"/>
                    </a:cubicBezTo>
                    <a:cubicBezTo>
                      <a:pt x="12" y="24"/>
                      <a:pt x="13" y="23"/>
                      <a:pt x="14" y="23"/>
                    </a:cubicBezTo>
                    <a:cubicBezTo>
                      <a:pt x="16" y="22"/>
                      <a:pt x="16" y="21"/>
                      <a:pt x="17" y="20"/>
                    </a:cubicBezTo>
                    <a:cubicBezTo>
                      <a:pt x="17" y="18"/>
                      <a:pt x="18" y="17"/>
                      <a:pt x="18" y="14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27"/>
                      <a:pt x="22" y="27"/>
                      <a:pt x="22" y="27"/>
                    </a:cubicBez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0" name="Rectangle 54"/>
              <p:cNvSpPr>
                <a:spLocks noChangeArrowheads="1"/>
              </p:cNvSpPr>
              <p:nvPr/>
            </p:nvSpPr>
            <p:spPr bwMode="auto">
              <a:xfrm>
                <a:off x="1482725" y="694055"/>
                <a:ext cx="19050" cy="139065"/>
              </a:xfrm>
              <a:prstGeom prst="rect">
                <a:avLst/>
              </a:pr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  <p:sp>
            <p:nvSpPr>
              <p:cNvPr id="731" name="Freeform 55"/>
              <p:cNvSpPr>
                <a:spLocks noEditPoints="1"/>
              </p:cNvSpPr>
              <p:nvPr/>
            </p:nvSpPr>
            <p:spPr bwMode="auto">
              <a:xfrm>
                <a:off x="1520190" y="727710"/>
                <a:ext cx="93980" cy="109220"/>
              </a:xfrm>
              <a:custGeom>
                <a:avLst/>
                <a:gdLst>
                  <a:gd name="T0" fmla="*/ 20 w 25"/>
                  <a:gd name="T1" fmla="*/ 25 h 29"/>
                  <a:gd name="T2" fmla="*/ 15 w 25"/>
                  <a:gd name="T3" fmla="*/ 28 h 29"/>
                  <a:gd name="T4" fmla="*/ 10 w 25"/>
                  <a:gd name="T5" fmla="*/ 29 h 29"/>
                  <a:gd name="T6" fmla="*/ 3 w 25"/>
                  <a:gd name="T7" fmla="*/ 26 h 29"/>
                  <a:gd name="T8" fmla="*/ 0 w 25"/>
                  <a:gd name="T9" fmla="*/ 21 h 29"/>
                  <a:gd name="T10" fmla="*/ 1 w 25"/>
                  <a:gd name="T11" fmla="*/ 17 h 29"/>
                  <a:gd name="T12" fmla="*/ 4 w 25"/>
                  <a:gd name="T13" fmla="*/ 15 h 29"/>
                  <a:gd name="T14" fmla="*/ 7 w 25"/>
                  <a:gd name="T15" fmla="*/ 13 h 29"/>
                  <a:gd name="T16" fmla="*/ 11 w 25"/>
                  <a:gd name="T17" fmla="*/ 12 h 29"/>
                  <a:gd name="T18" fmla="*/ 19 w 25"/>
                  <a:gd name="T19" fmla="*/ 11 h 29"/>
                  <a:gd name="T20" fmla="*/ 19 w 25"/>
                  <a:gd name="T21" fmla="*/ 10 h 29"/>
                  <a:gd name="T22" fmla="*/ 18 w 25"/>
                  <a:gd name="T23" fmla="*/ 6 h 29"/>
                  <a:gd name="T24" fmla="*/ 13 w 25"/>
                  <a:gd name="T25" fmla="*/ 4 h 29"/>
                  <a:gd name="T26" fmla="*/ 8 w 25"/>
                  <a:gd name="T27" fmla="*/ 5 h 29"/>
                  <a:gd name="T28" fmla="*/ 6 w 25"/>
                  <a:gd name="T29" fmla="*/ 9 h 29"/>
                  <a:gd name="T30" fmla="*/ 1 w 25"/>
                  <a:gd name="T31" fmla="*/ 9 h 29"/>
                  <a:gd name="T32" fmla="*/ 3 w 25"/>
                  <a:gd name="T33" fmla="*/ 4 h 29"/>
                  <a:gd name="T34" fmla="*/ 7 w 25"/>
                  <a:gd name="T35" fmla="*/ 1 h 29"/>
                  <a:gd name="T36" fmla="*/ 14 w 25"/>
                  <a:gd name="T37" fmla="*/ 0 h 29"/>
                  <a:gd name="T38" fmla="*/ 19 w 25"/>
                  <a:gd name="T39" fmla="*/ 1 h 29"/>
                  <a:gd name="T40" fmla="*/ 22 w 25"/>
                  <a:gd name="T41" fmla="*/ 3 h 29"/>
                  <a:gd name="T42" fmla="*/ 24 w 25"/>
                  <a:gd name="T43" fmla="*/ 6 h 29"/>
                  <a:gd name="T44" fmla="*/ 24 w 25"/>
                  <a:gd name="T45" fmla="*/ 10 h 29"/>
                  <a:gd name="T46" fmla="*/ 24 w 25"/>
                  <a:gd name="T47" fmla="*/ 17 h 29"/>
                  <a:gd name="T48" fmla="*/ 24 w 25"/>
                  <a:gd name="T49" fmla="*/ 25 h 29"/>
                  <a:gd name="T50" fmla="*/ 25 w 25"/>
                  <a:gd name="T51" fmla="*/ 28 h 29"/>
                  <a:gd name="T52" fmla="*/ 21 w 25"/>
                  <a:gd name="T53" fmla="*/ 28 h 29"/>
                  <a:gd name="T54" fmla="*/ 20 w 25"/>
                  <a:gd name="T55" fmla="*/ 25 h 29"/>
                  <a:gd name="T56" fmla="*/ 19 w 25"/>
                  <a:gd name="T57" fmla="*/ 14 h 29"/>
                  <a:gd name="T58" fmla="*/ 12 w 25"/>
                  <a:gd name="T59" fmla="*/ 16 h 29"/>
                  <a:gd name="T60" fmla="*/ 8 w 25"/>
                  <a:gd name="T61" fmla="*/ 17 h 29"/>
                  <a:gd name="T62" fmla="*/ 6 w 25"/>
                  <a:gd name="T63" fmla="*/ 18 h 29"/>
                  <a:gd name="T64" fmla="*/ 5 w 25"/>
                  <a:gd name="T65" fmla="*/ 21 h 29"/>
                  <a:gd name="T66" fmla="*/ 7 w 25"/>
                  <a:gd name="T67" fmla="*/ 24 h 29"/>
                  <a:gd name="T68" fmla="*/ 11 w 25"/>
                  <a:gd name="T69" fmla="*/ 25 h 29"/>
                  <a:gd name="T70" fmla="*/ 16 w 25"/>
                  <a:gd name="T71" fmla="*/ 24 h 29"/>
                  <a:gd name="T72" fmla="*/ 19 w 25"/>
                  <a:gd name="T73" fmla="*/ 21 h 29"/>
                  <a:gd name="T74" fmla="*/ 19 w 25"/>
                  <a:gd name="T75" fmla="*/ 16 h 29"/>
                  <a:gd name="T76" fmla="*/ 19 w 25"/>
                  <a:gd name="T77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5" h="29">
                    <a:moveTo>
                      <a:pt x="20" y="25"/>
                    </a:moveTo>
                    <a:cubicBezTo>
                      <a:pt x="18" y="26"/>
                      <a:pt x="16" y="27"/>
                      <a:pt x="15" y="28"/>
                    </a:cubicBezTo>
                    <a:cubicBezTo>
                      <a:pt x="13" y="28"/>
                      <a:pt x="12" y="29"/>
                      <a:pt x="10" y="29"/>
                    </a:cubicBezTo>
                    <a:cubicBezTo>
                      <a:pt x="7" y="29"/>
                      <a:pt x="4" y="28"/>
                      <a:pt x="3" y="26"/>
                    </a:cubicBezTo>
                    <a:cubicBezTo>
                      <a:pt x="1" y="25"/>
                      <a:pt x="0" y="23"/>
                      <a:pt x="0" y="21"/>
                    </a:cubicBezTo>
                    <a:cubicBezTo>
                      <a:pt x="0" y="19"/>
                      <a:pt x="1" y="18"/>
                      <a:pt x="1" y="17"/>
                    </a:cubicBezTo>
                    <a:cubicBezTo>
                      <a:pt x="2" y="16"/>
                      <a:pt x="3" y="15"/>
                      <a:pt x="4" y="15"/>
                    </a:cubicBezTo>
                    <a:cubicBezTo>
                      <a:pt x="5" y="14"/>
                      <a:pt x="6" y="13"/>
                      <a:pt x="7" y="13"/>
                    </a:cubicBezTo>
                    <a:cubicBezTo>
                      <a:pt x="8" y="13"/>
                      <a:pt x="9" y="13"/>
                      <a:pt x="11" y="12"/>
                    </a:cubicBezTo>
                    <a:cubicBezTo>
                      <a:pt x="15" y="12"/>
                      <a:pt x="18" y="11"/>
                      <a:pt x="19" y="11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8"/>
                      <a:pt x="19" y="6"/>
                      <a:pt x="18" y="6"/>
                    </a:cubicBezTo>
                    <a:cubicBezTo>
                      <a:pt x="17" y="5"/>
                      <a:pt x="15" y="4"/>
                      <a:pt x="13" y="4"/>
                    </a:cubicBezTo>
                    <a:cubicBezTo>
                      <a:pt x="11" y="4"/>
                      <a:pt x="9" y="4"/>
                      <a:pt x="8" y="5"/>
                    </a:cubicBezTo>
                    <a:cubicBezTo>
                      <a:pt x="7" y="6"/>
                      <a:pt x="6" y="7"/>
                      <a:pt x="6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7"/>
                      <a:pt x="2" y="5"/>
                      <a:pt x="3" y="4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9" y="1"/>
                      <a:pt x="11" y="0"/>
                      <a:pt x="14" y="0"/>
                    </a:cubicBezTo>
                    <a:cubicBezTo>
                      <a:pt x="16" y="0"/>
                      <a:pt x="18" y="1"/>
                      <a:pt x="19" y="1"/>
                    </a:cubicBezTo>
                    <a:cubicBezTo>
                      <a:pt x="21" y="2"/>
                      <a:pt x="22" y="2"/>
                      <a:pt x="22" y="3"/>
                    </a:cubicBezTo>
                    <a:cubicBezTo>
                      <a:pt x="23" y="4"/>
                      <a:pt x="23" y="5"/>
                      <a:pt x="24" y="6"/>
                    </a:cubicBezTo>
                    <a:cubicBezTo>
                      <a:pt x="24" y="7"/>
                      <a:pt x="24" y="8"/>
                      <a:pt x="24" y="10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21"/>
                      <a:pt x="24" y="24"/>
                      <a:pt x="24" y="25"/>
                    </a:cubicBezTo>
                    <a:cubicBezTo>
                      <a:pt x="24" y="26"/>
                      <a:pt x="25" y="27"/>
                      <a:pt x="25" y="28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0" y="27"/>
                      <a:pt x="20" y="26"/>
                      <a:pt x="20" y="25"/>
                    </a:cubicBezTo>
                    <a:close/>
                    <a:moveTo>
                      <a:pt x="19" y="14"/>
                    </a:moveTo>
                    <a:cubicBezTo>
                      <a:pt x="18" y="15"/>
                      <a:pt x="15" y="16"/>
                      <a:pt x="12" y="16"/>
                    </a:cubicBezTo>
                    <a:cubicBezTo>
                      <a:pt x="10" y="16"/>
                      <a:pt x="9" y="17"/>
                      <a:pt x="8" y="17"/>
                    </a:cubicBezTo>
                    <a:cubicBezTo>
                      <a:pt x="7" y="17"/>
                      <a:pt x="6" y="18"/>
                      <a:pt x="6" y="18"/>
                    </a:cubicBezTo>
                    <a:cubicBezTo>
                      <a:pt x="6" y="19"/>
                      <a:pt x="5" y="20"/>
                      <a:pt x="5" y="21"/>
                    </a:cubicBezTo>
                    <a:cubicBezTo>
                      <a:pt x="5" y="22"/>
                      <a:pt x="6" y="23"/>
                      <a:pt x="7" y="24"/>
                    </a:cubicBezTo>
                    <a:cubicBezTo>
                      <a:pt x="8" y="25"/>
                      <a:pt x="9" y="25"/>
                      <a:pt x="11" y="25"/>
                    </a:cubicBezTo>
                    <a:cubicBezTo>
                      <a:pt x="13" y="25"/>
                      <a:pt x="14" y="25"/>
                      <a:pt x="16" y="24"/>
                    </a:cubicBezTo>
                    <a:cubicBezTo>
                      <a:pt x="17" y="23"/>
                      <a:pt x="18" y="22"/>
                      <a:pt x="19" y="21"/>
                    </a:cubicBezTo>
                    <a:cubicBezTo>
                      <a:pt x="19" y="20"/>
                      <a:pt x="19" y="18"/>
                      <a:pt x="19" y="16"/>
                    </a:cubicBezTo>
                    <a:lnTo>
                      <a:pt x="19" y="14"/>
                    </a:lnTo>
                    <a:close/>
                  </a:path>
                </a:pathLst>
              </a:custGeom>
              <a:solidFill>
                <a:srgbClr val="9D16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MX"/>
              </a:p>
            </p:txBody>
          </p:sp>
        </p:grpSp>
      </p:grpSp>
      <p:pic>
        <p:nvPicPr>
          <p:cNvPr id="759" name="758 Imagen" descr="logo secretaría de innovación ciencia y tecnología"/>
          <p:cNvPicPr/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6188837" y="57445"/>
            <a:ext cx="1255182" cy="4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31164" y="78658"/>
            <a:ext cx="347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Soberana Sans"/>
              </a:rPr>
              <a:t>Estructura Orgánica</a:t>
            </a:r>
          </a:p>
          <a:p>
            <a:r>
              <a:rPr lang="es-MX" sz="1400" dirty="0" smtClean="0">
                <a:latin typeface="Soberana Sans"/>
              </a:rPr>
              <a:t>Instituto Tecnológico Superior de Cocula</a:t>
            </a:r>
            <a:endParaRPr lang="es-MX" sz="1400" dirty="0">
              <a:latin typeface="Soberana Sans"/>
            </a:endParaRPr>
          </a:p>
        </p:txBody>
      </p:sp>
      <p:sp>
        <p:nvSpPr>
          <p:cNvPr id="405" name="250 Rectángulo"/>
          <p:cNvSpPr/>
          <p:nvPr/>
        </p:nvSpPr>
        <p:spPr>
          <a:xfrm>
            <a:off x="3905337" y="4607503"/>
            <a:ext cx="643655" cy="2223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14" action="ppaction://hlinkfile"/>
              </a:rPr>
              <a:t>Laboratorista</a:t>
            </a:r>
            <a:endParaRPr lang="es-MX" sz="500" dirty="0"/>
          </a:p>
        </p:txBody>
      </p:sp>
      <p:sp>
        <p:nvSpPr>
          <p:cNvPr id="411" name="252 Rectángulo"/>
          <p:cNvSpPr/>
          <p:nvPr/>
        </p:nvSpPr>
        <p:spPr>
          <a:xfrm>
            <a:off x="3912153" y="4782484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500" dirty="0" smtClean="0">
                <a:solidFill>
                  <a:schemeClr val="tx1"/>
                </a:solidFill>
              </a:rPr>
              <a:t>Luis Alberto Ramírez Copado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414" name="500 Conector recto"/>
          <p:cNvCxnSpPr/>
          <p:nvPr/>
        </p:nvCxnSpPr>
        <p:spPr>
          <a:xfrm>
            <a:off x="4217184" y="4480578"/>
            <a:ext cx="4552" cy="11473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500 Conector recto"/>
          <p:cNvCxnSpPr/>
          <p:nvPr/>
        </p:nvCxnSpPr>
        <p:spPr>
          <a:xfrm>
            <a:off x="5717754" y="4480578"/>
            <a:ext cx="4552" cy="11473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230 Rectángulo"/>
          <p:cNvSpPr/>
          <p:nvPr/>
        </p:nvSpPr>
        <p:spPr>
          <a:xfrm>
            <a:off x="5096970" y="813052"/>
            <a:ext cx="708222" cy="2088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28" action="ppaction://hlinkfile"/>
              </a:rPr>
              <a:t>Chofer</a:t>
            </a:r>
            <a:endParaRPr lang="es-MX" sz="500" dirty="0"/>
          </a:p>
        </p:txBody>
      </p:sp>
      <p:sp>
        <p:nvSpPr>
          <p:cNvPr id="425" name="227 Rectángulo"/>
          <p:cNvSpPr/>
          <p:nvPr/>
        </p:nvSpPr>
        <p:spPr>
          <a:xfrm>
            <a:off x="5152642" y="975894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MX" sz="500" dirty="0" err="1" smtClean="0">
                <a:solidFill>
                  <a:schemeClr val="tx1"/>
                </a:solidFill>
              </a:rPr>
              <a:t>Harim</a:t>
            </a:r>
            <a:r>
              <a:rPr lang="es-MX" sz="500" dirty="0" smtClean="0">
                <a:solidFill>
                  <a:schemeClr val="tx1"/>
                </a:solidFill>
              </a:rPr>
              <a:t> Alejandro Cabral Ruelas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426" name="350 Conector recto"/>
          <p:cNvCxnSpPr>
            <a:stCxn id="424" idx="1"/>
          </p:cNvCxnSpPr>
          <p:nvPr/>
        </p:nvCxnSpPr>
        <p:spPr>
          <a:xfrm flipH="1" flipV="1">
            <a:off x="4886367" y="914760"/>
            <a:ext cx="210603" cy="27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302 Rectángulo"/>
          <p:cNvSpPr/>
          <p:nvPr/>
        </p:nvSpPr>
        <p:spPr>
          <a:xfrm>
            <a:off x="1655307" y="2177181"/>
            <a:ext cx="581995" cy="2274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" tIns="3175" rIns="3175" bIns="26236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hlinkClick r:id="rId5" action="ppaction://hlinkfile"/>
              </a:rPr>
              <a:t>Jefe de División</a:t>
            </a:r>
            <a:endParaRPr lang="es-MX" sz="500" dirty="0"/>
          </a:p>
        </p:txBody>
      </p:sp>
      <p:sp>
        <p:nvSpPr>
          <p:cNvPr id="451" name="300 Rectángulo"/>
          <p:cNvSpPr/>
          <p:nvPr/>
        </p:nvSpPr>
        <p:spPr>
          <a:xfrm>
            <a:off x="1694642" y="2370211"/>
            <a:ext cx="663707" cy="175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75" rIns="12700" bIns="3175" numCol="1" spcCol="1270" anchor="ctr" anchorCtr="0">
            <a:noAutofit/>
          </a:bodyPr>
          <a:lstStyle/>
          <a:p>
            <a:pPr algn="ctr" defTabSz="22221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dirty="0">
                <a:solidFill>
                  <a:schemeClr val="tx1"/>
                </a:solidFill>
              </a:rPr>
              <a:t>Héctor Alonso González López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457" name="388 Conector recto"/>
          <p:cNvCxnSpPr/>
          <p:nvPr/>
        </p:nvCxnSpPr>
        <p:spPr>
          <a:xfrm>
            <a:off x="460621" y="2077317"/>
            <a:ext cx="0" cy="12279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395 Conector recto"/>
          <p:cNvCxnSpPr/>
          <p:nvPr/>
        </p:nvCxnSpPr>
        <p:spPr>
          <a:xfrm flipH="1">
            <a:off x="1289870" y="2688521"/>
            <a:ext cx="706918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8" name="117 Grupo"/>
          <p:cNvGrpSpPr/>
          <p:nvPr/>
        </p:nvGrpSpPr>
        <p:grpSpPr>
          <a:xfrm>
            <a:off x="8158159" y="6212383"/>
            <a:ext cx="698711" cy="240938"/>
            <a:chOff x="5583045" y="7832309"/>
            <a:chExt cx="359101" cy="18592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79" name="193 Rectángulo"/>
            <p:cNvSpPr/>
            <p:nvPr/>
          </p:nvSpPr>
          <p:spPr>
            <a:xfrm>
              <a:off x="5583045" y="783230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0" name="194 Rectángulo"/>
            <p:cNvSpPr/>
            <p:nvPr/>
          </p:nvSpPr>
          <p:spPr>
            <a:xfrm>
              <a:off x="5583045" y="7832309"/>
              <a:ext cx="359101" cy="18592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26236" numCol="1" spcCol="1270" anchor="ctr" anchorCtr="0">
              <a:noAutofit/>
            </a:bodyPr>
            <a:lstStyle/>
            <a:p>
              <a:pPr algn="ctr" defTabSz="2222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500" dirty="0">
                  <a:hlinkClick r:id="rId21" action="ppaction://hlinkfile"/>
                </a:rPr>
                <a:t>Vigilante</a:t>
              </a:r>
              <a:endParaRPr lang="es-MX" sz="500" dirty="0"/>
            </a:p>
          </p:txBody>
        </p:sp>
      </p:grpSp>
      <p:sp>
        <p:nvSpPr>
          <p:cNvPr id="483" name="191 Rectángulo"/>
          <p:cNvSpPr/>
          <p:nvPr/>
        </p:nvSpPr>
        <p:spPr>
          <a:xfrm>
            <a:off x="8313482" y="6406362"/>
            <a:ext cx="663707" cy="18493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MX" sz="500" dirty="0" smtClean="0">
                <a:solidFill>
                  <a:schemeClr val="tx1"/>
                </a:solidFill>
              </a:rPr>
              <a:t>Francisco Javier Ramírez Suárez</a:t>
            </a:r>
            <a:endParaRPr lang="es-MX" sz="500" dirty="0">
              <a:solidFill>
                <a:schemeClr val="tx1"/>
              </a:solidFill>
            </a:endParaRPr>
          </a:p>
        </p:txBody>
      </p:sp>
      <p:cxnSp>
        <p:nvCxnSpPr>
          <p:cNvPr id="531" name="596 Conector recto"/>
          <p:cNvCxnSpPr/>
          <p:nvPr/>
        </p:nvCxnSpPr>
        <p:spPr>
          <a:xfrm>
            <a:off x="8526597" y="6123911"/>
            <a:ext cx="0" cy="8100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9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379</Words>
  <Application>Microsoft Office PowerPoint</Application>
  <PresentationFormat>Presentación en pantalla (4:3)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Soberana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Silverio</dc:creator>
  <cp:lastModifiedBy>SOPORTE</cp:lastModifiedBy>
  <cp:revision>73</cp:revision>
  <cp:lastPrinted>2016-06-16T18:39:38Z</cp:lastPrinted>
  <dcterms:created xsi:type="dcterms:W3CDTF">2014-07-09T14:35:37Z</dcterms:created>
  <dcterms:modified xsi:type="dcterms:W3CDTF">2016-07-05T18:42:58Z</dcterms:modified>
</cp:coreProperties>
</file>