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73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79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53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89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3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43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16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12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81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25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28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7A58-A9CD-4D6C-8769-A020C572F59A}" type="datetimeFigureOut">
              <a:rPr lang="es-MX" smtClean="0"/>
              <a:t>13/05/2021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8F9E0-C059-46BE-985E-B14018757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67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7" b="83169"/>
          <a:stretch/>
        </p:blipFill>
        <p:spPr bwMode="auto">
          <a:xfrm>
            <a:off x="-1" y="1"/>
            <a:ext cx="12192001" cy="15454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9853" y="3878442"/>
            <a:ext cx="10831132" cy="2387600"/>
          </a:xfrm>
        </p:spPr>
        <p:txBody>
          <a:bodyPr>
            <a:noAutofit/>
          </a:bodyPr>
          <a:lstStyle/>
          <a:p>
            <a:pPr algn="l"/>
            <a:r>
              <a:rPr lang="es-MX" sz="2400" b="1" dirty="0" smtClean="0"/>
              <a:t>1.- Redes sociales oficiales del sujeto obligado:</a:t>
            </a:r>
            <a:br>
              <a:rPr lang="es-MX" sz="2400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Red social: </a:t>
            </a:r>
            <a:r>
              <a:rPr lang="es-MX" sz="2400" dirty="0" smtClean="0"/>
              <a:t>Facebook y </a:t>
            </a:r>
            <a:r>
              <a:rPr lang="es-MX" sz="2400" dirty="0" err="1" smtClean="0"/>
              <a:t>Twitter</a:t>
            </a:r>
            <a:r>
              <a:rPr lang="es-MX" sz="2400" dirty="0" smtClean="0"/>
              <a:t>.</a:t>
            </a:r>
            <a:br>
              <a:rPr lang="es-MX" sz="2400" dirty="0" smtClean="0"/>
            </a:br>
            <a:r>
              <a:rPr lang="es-MX" sz="2400" b="1" dirty="0" smtClean="0"/>
              <a:t>Nombre de la cuenta Facebook:</a:t>
            </a:r>
            <a:r>
              <a:rPr lang="es-MX" sz="2400" dirty="0" smtClean="0"/>
              <a:t> TRASPLANTES JALISCO @</a:t>
            </a:r>
            <a:r>
              <a:rPr lang="es-MX" sz="2400" dirty="0" err="1" smtClean="0"/>
              <a:t>TrasplantesJalisco</a:t>
            </a:r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b="1" dirty="0" smtClean="0"/>
              <a:t>Nombre de la cuenta de </a:t>
            </a:r>
            <a:r>
              <a:rPr lang="es-MX" sz="2400" b="1" dirty="0" err="1" smtClean="0"/>
              <a:t>Twitter</a:t>
            </a:r>
            <a:r>
              <a:rPr lang="es-MX" sz="2400" b="1" dirty="0" smtClean="0"/>
              <a:t>:</a:t>
            </a:r>
            <a:r>
              <a:rPr lang="es-MX" sz="2400" dirty="0" smtClean="0"/>
              <a:t> </a:t>
            </a:r>
            <a:r>
              <a:rPr lang="es-MX" sz="2400" dirty="0" err="1" smtClean="0"/>
              <a:t>TrasplantesJalisco</a:t>
            </a:r>
            <a:r>
              <a:rPr lang="es-MX" sz="2400" dirty="0" smtClean="0"/>
              <a:t> @</a:t>
            </a:r>
            <a:r>
              <a:rPr lang="es-MX" sz="2400" dirty="0" err="1" smtClean="0"/>
              <a:t>TrasplantesJal</a:t>
            </a:r>
            <a:r>
              <a:rPr lang="es-MX" sz="2400" dirty="0" smtClean="0"/>
              <a:t> </a:t>
            </a:r>
            <a:br>
              <a:rPr lang="es-MX" sz="2400" dirty="0" smtClean="0"/>
            </a:br>
            <a:r>
              <a:rPr lang="es-MX" sz="2400" b="1" dirty="0" smtClean="0"/>
              <a:t>Sujeto obligado, área o dependencia responsable de la cuenta:</a:t>
            </a:r>
            <a:br>
              <a:rPr lang="es-MX" sz="2400" b="1" dirty="0" smtClean="0"/>
            </a:br>
            <a:r>
              <a:rPr lang="es-MX" sz="2400" dirty="0" smtClean="0"/>
              <a:t> OPD Consejo Estatal de Trasplantes de Órganos y Tejidos y Secretaria de Salud Jalisco a través del Departamento de información de la SSJ. </a:t>
            </a:r>
            <a:br>
              <a:rPr lang="es-MX" sz="2400" dirty="0" smtClean="0"/>
            </a:br>
            <a:r>
              <a:rPr lang="es-MX" sz="2400" b="1" dirty="0" smtClean="0"/>
              <a:t>Nombre del gestor de la cuenta, indicando si dicha persona o personas son servidores públicos, o bien, prestadores de servicios profesionales externos al sujeto obligado (en su caso):</a:t>
            </a:r>
            <a:br>
              <a:rPr lang="es-MX" sz="2400" b="1" dirty="0" smtClean="0"/>
            </a:br>
            <a:r>
              <a:rPr lang="es-MX" sz="2400" dirty="0" smtClean="0"/>
              <a:t> Juan Manuel Ruiz López, servidor público. </a:t>
            </a:r>
            <a:br>
              <a:rPr lang="es-MX" sz="2400" dirty="0" smtClean="0"/>
            </a:br>
            <a:r>
              <a:rPr lang="es-MX" sz="2400" b="1" dirty="0" smtClean="0"/>
              <a:t>Cargo del gestor de la cuenta (en su caso):</a:t>
            </a:r>
            <a:r>
              <a:rPr lang="es-MX" sz="2400" dirty="0" smtClean="0"/>
              <a:t> Jefe del departamento de información de la SSJ.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06467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1.- Redes sociales oficiales del sujeto obligado:  Red social: Facebook y Twitter. Nombre de la cuenta Facebook: TRASPLANTES JALISCO @TrasplantesJalisco Nombre de la cuenta de Twitter: TrasplantesJalisco @TrasplantesJal  Sujeto obligado, área o dependencia responsable de la cuenta:  OPD Consejo Estatal de Trasplantes de Órganos y Tejidos y Secretaria de Salud Jalisco a través del Departamento de información de la SSJ.  Nombre del gestor de la cuenta, indicando si dicha persona o personas son servidores públicos, o bien, prestadores de servicios profesionales externos al sujeto obligado (en su caso):  Juan Manuel Ruiz López, servidor público.  Cargo del gestor de la cuenta (en su caso): Jefe del departamento de información de la SSJ.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Redes sociales oficiales del sujeto obligado:  Red social: Facebook y Twitter. Nombre de la cuenta Facebook: TRASPLANTES JALISCO @TrasplantesJalisco Nombre de la cuenta de Twitter: TrasplantesJalisco @TrasplantesJal  Sujeto obligado, área o dependencia responsable de la cuenta:  OPD Consejo Estatal de Trasplantes de Órganos y Tejidos y Secretaria de Salud Jalisco a través del Departamento de información de la SSJ.  Nombre del gestor de la cuenta, indicando si dicha persona o personas son servidores públicos, o bien, prestadores de servicios profesionales externos al sujeto obligado (en su caso):  Juan Manuel Ruiz López, servidor público.  Cargo del gestor de la cuenta (en su caso): Jefe del departamento de información de la SSJ.</dc:title>
  <dc:creator>CETOT</dc:creator>
  <cp:lastModifiedBy>CETOT</cp:lastModifiedBy>
  <cp:revision>1</cp:revision>
  <dcterms:created xsi:type="dcterms:W3CDTF">2020-05-08T18:11:23Z</dcterms:created>
  <dcterms:modified xsi:type="dcterms:W3CDTF">2021-05-13T14:41:23Z</dcterms:modified>
</cp:coreProperties>
</file>