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25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05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75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505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62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6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6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91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62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31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096F-A2C2-48E3-B791-A00AC2F36C6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6A12A-B8B0-47FD-A524-C69CFF309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73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www.facebook.com/TrasplantesJalisco/?fref=ts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youtube.com/user/CetotJalisco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hyperlink" Target="mailto:cetot@jalisco.gob.mx" TargetMode="External"/><Relationship Id="rId4" Type="http://schemas.openxmlformats.org/officeDocument/2006/relationships/image" Target="../media/image1.jpg"/><Relationship Id="rId9" Type="http://schemas.openxmlformats.org/officeDocument/2006/relationships/hyperlink" Target="http://www.trasplantes.jalisco.gob.mx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8667" y="2451968"/>
            <a:ext cx="5911403" cy="2387600"/>
          </a:xfrm>
        </p:spPr>
        <p:txBody>
          <a:bodyPr>
            <a:noAutofit/>
          </a:bodyPr>
          <a:lstStyle/>
          <a:p>
            <a:r>
              <a:rPr lang="es-MX" sz="2800" dirty="0" smtClean="0"/>
              <a:t>Lago Tequesquitengo 2600, </a:t>
            </a:r>
            <a:br>
              <a:rPr lang="es-MX" sz="2800" dirty="0" smtClean="0"/>
            </a:br>
            <a:r>
              <a:rPr lang="es-MX" sz="2800" dirty="0" smtClean="0"/>
              <a:t>Col. Lagos del Country</a:t>
            </a:r>
            <a:br>
              <a:rPr lang="es-MX" sz="2800" dirty="0" smtClean="0"/>
            </a:br>
            <a:r>
              <a:rPr lang="es-MX" sz="2800" dirty="0" smtClean="0"/>
              <a:t>Zapopan Jalisco, C.P. 44140</a:t>
            </a:r>
            <a:br>
              <a:rPr lang="es-MX" sz="2800" dirty="0" smtClean="0"/>
            </a:br>
            <a:r>
              <a:rPr lang="es-MX" sz="2800" dirty="0" smtClean="0"/>
              <a:t>Tel/Fax. 38 23 08 44 y 38 23 6886</a:t>
            </a:r>
            <a:br>
              <a:rPr lang="es-MX" sz="2800" dirty="0" smtClean="0"/>
            </a:br>
            <a:r>
              <a:rPr lang="es-MX" sz="2800" dirty="0" smtClean="0"/>
              <a:t>01-800-509-62-03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400" dirty="0" smtClean="0"/>
              <a:t>Horario: Lunes a Viernes de 7:00 - 15:30hrs</a:t>
            </a:r>
            <a:endParaRPr lang="es-MX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495732" y="6156763"/>
            <a:ext cx="351163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hlinkClick r:id="rId2"/>
              </a:rPr>
              <a:t>https://www.youtube.com/user/CetotJalisco</a:t>
            </a:r>
            <a:r>
              <a:rPr lang="es-MX" sz="1400" dirty="0" smtClean="0"/>
              <a:t> </a:t>
            </a:r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075681" y="6156763"/>
            <a:ext cx="419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hlinkClick r:id="rId3"/>
              </a:rPr>
              <a:t>https://www.facebook.com/TrasplantesJalisco/?fref=ts</a:t>
            </a:r>
            <a:r>
              <a:rPr lang="es-MX" sz="1400" dirty="0" smtClean="0"/>
              <a:t> </a:t>
            </a:r>
            <a:endParaRPr lang="es-MX" sz="1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371" y="6074936"/>
            <a:ext cx="958203" cy="38328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3" r="20395" b="-922"/>
          <a:stretch/>
        </p:blipFill>
        <p:spPr>
          <a:xfrm>
            <a:off x="1251352" y="5955039"/>
            <a:ext cx="627451" cy="6452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40" y="1834352"/>
            <a:ext cx="3657755" cy="268235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21972" y="307152"/>
            <a:ext cx="11389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800000"/>
                </a:solidFill>
              </a:rPr>
              <a:t>O.P.D. CONSEJO ESTATAL DE TRASPLANTES</a:t>
            </a:r>
          </a:p>
          <a:p>
            <a:pPr algn="ctr"/>
            <a:r>
              <a:rPr lang="es-MX" sz="3600" b="1" dirty="0" smtClean="0">
                <a:solidFill>
                  <a:srgbClr val="800000"/>
                </a:solidFill>
              </a:rPr>
              <a:t> DE ÓRGANOS Y TEJIDOS</a:t>
            </a:r>
            <a:endParaRPr lang="es-MX" sz="3600" b="1" dirty="0">
              <a:solidFill>
                <a:srgbClr val="80000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791" y="5343423"/>
            <a:ext cx="708397" cy="70734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8" y="5333497"/>
            <a:ext cx="727199" cy="727199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1218237" y="5613332"/>
            <a:ext cx="419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hlinkClick r:id="rId9"/>
              </a:rPr>
              <a:t>http://www.trasplantes.jalisco.gob.mx</a:t>
            </a:r>
            <a:r>
              <a:rPr lang="es-MX" sz="1600" dirty="0" smtClean="0"/>
              <a:t> </a:t>
            </a:r>
            <a:br>
              <a:rPr lang="es-MX" sz="1600" dirty="0" smtClean="0"/>
            </a:br>
            <a:endParaRPr lang="es-MX" sz="1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8718997" y="5613332"/>
            <a:ext cx="3511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hlinkClick r:id="rId10"/>
              </a:rPr>
              <a:t>cetot@jalisco.gob.mx</a:t>
            </a:r>
            <a:r>
              <a:rPr lang="es-MX" sz="1600" dirty="0" smtClean="0"/>
              <a:t> </a:t>
            </a:r>
            <a:endParaRPr lang="es-MX" sz="16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321972" y="154547"/>
            <a:ext cx="11565228" cy="6501634"/>
          </a:xfrm>
          <a:prstGeom prst="roundRect">
            <a:avLst/>
          </a:prstGeom>
          <a:noFill/>
          <a:ln>
            <a:solidFill>
              <a:srgbClr val="8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405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Lago Tequesquitengo 2600,  Col. Lagos del Country Zapopan Jalisco, C.P. 44140 Tel/Fax. 38 23 08 44 y 38 23 6886 01-800-509-62-03  Horario: Lunes a Viernes de 7:00 - 15:30hrs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Lago Tequesquitengo 2600, Col. Lagos del Country Zapopan Jalisco, C.P. 44140 Tel/Fax. 38 23 08 44 y 38 23 6886 01-800-509-62-03 http://www.trasplantes.jalisco.gob.mx cetot@jalisco.gob.mx Horario: Lunes a Viernes de 7:00 - 15:30hrs</dc:title>
  <dc:creator>Lupas</dc:creator>
  <cp:lastModifiedBy>Lupas</cp:lastModifiedBy>
  <cp:revision>7</cp:revision>
  <dcterms:created xsi:type="dcterms:W3CDTF">2015-10-28T19:27:06Z</dcterms:created>
  <dcterms:modified xsi:type="dcterms:W3CDTF">2015-10-29T20:57:10Z</dcterms:modified>
</cp:coreProperties>
</file>