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40" autoAdjust="0"/>
    <p:restoredTop sz="94660"/>
  </p:normalViewPr>
  <p:slideViewPr>
    <p:cSldViewPr>
      <p:cViewPr varScale="1">
        <p:scale>
          <a:sx n="62" d="100"/>
          <a:sy n="62" d="100"/>
        </p:scale>
        <p:origin x="2778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29B5B-4F0B-4289-9F89-445F597B9B30}" type="datetimeFigureOut">
              <a:rPr lang="es-MX" smtClean="0"/>
              <a:pPr/>
              <a:t>13/06/2018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937CC-80EB-41F5-9FFB-D1638941B54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29B5B-4F0B-4289-9F89-445F597B9B30}" type="datetimeFigureOut">
              <a:rPr lang="es-MX" smtClean="0"/>
              <a:pPr/>
              <a:t>13/06/2018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937CC-80EB-41F5-9FFB-D1638941B54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29B5B-4F0B-4289-9F89-445F597B9B30}" type="datetimeFigureOut">
              <a:rPr lang="es-MX" smtClean="0"/>
              <a:pPr/>
              <a:t>13/06/2018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937CC-80EB-41F5-9FFB-D1638941B54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29B5B-4F0B-4289-9F89-445F597B9B30}" type="datetimeFigureOut">
              <a:rPr lang="es-MX" smtClean="0"/>
              <a:pPr/>
              <a:t>13/06/2018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937CC-80EB-41F5-9FFB-D1638941B54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29B5B-4F0B-4289-9F89-445F597B9B30}" type="datetimeFigureOut">
              <a:rPr lang="es-MX" smtClean="0"/>
              <a:pPr/>
              <a:t>13/06/2018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937CC-80EB-41F5-9FFB-D1638941B54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29B5B-4F0B-4289-9F89-445F597B9B30}" type="datetimeFigureOut">
              <a:rPr lang="es-MX" smtClean="0"/>
              <a:pPr/>
              <a:t>13/06/2018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937CC-80EB-41F5-9FFB-D1638941B54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29B5B-4F0B-4289-9F89-445F597B9B30}" type="datetimeFigureOut">
              <a:rPr lang="es-MX" smtClean="0"/>
              <a:pPr/>
              <a:t>13/06/2018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937CC-80EB-41F5-9FFB-D1638941B54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29B5B-4F0B-4289-9F89-445F597B9B30}" type="datetimeFigureOut">
              <a:rPr lang="es-MX" smtClean="0"/>
              <a:pPr/>
              <a:t>13/06/2018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937CC-80EB-41F5-9FFB-D1638941B54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29B5B-4F0B-4289-9F89-445F597B9B30}" type="datetimeFigureOut">
              <a:rPr lang="es-MX" smtClean="0"/>
              <a:pPr/>
              <a:t>13/06/2018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937CC-80EB-41F5-9FFB-D1638941B54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29B5B-4F0B-4289-9F89-445F597B9B30}" type="datetimeFigureOut">
              <a:rPr lang="es-MX" smtClean="0"/>
              <a:pPr/>
              <a:t>13/06/2018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937CC-80EB-41F5-9FFB-D1638941B54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29B5B-4F0B-4289-9F89-445F597B9B30}" type="datetimeFigureOut">
              <a:rPr lang="es-MX" smtClean="0"/>
              <a:pPr/>
              <a:t>13/06/2018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937CC-80EB-41F5-9FFB-D1638941B54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D29B5B-4F0B-4289-9F89-445F597B9B30}" type="datetimeFigureOut">
              <a:rPr lang="es-MX" smtClean="0"/>
              <a:pPr/>
              <a:t>13/06/2018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1937CC-80EB-41F5-9FFB-D1638941B54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Rectángulo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" name="17 Rectángulo"/>
          <p:cNvSpPr/>
          <p:nvPr/>
        </p:nvSpPr>
        <p:spPr>
          <a:xfrm>
            <a:off x="428604" y="500034"/>
            <a:ext cx="1500198" cy="8286808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1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1">
                  <a:lumMod val="60000"/>
                  <a:lumOff val="4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200" dirty="0" smtClean="0"/>
          </a:p>
          <a:p>
            <a:pPr algn="ctr"/>
            <a:endParaRPr lang="es-MX" sz="1200" dirty="0"/>
          </a:p>
          <a:p>
            <a:pPr algn="ctr"/>
            <a:endParaRPr lang="es-MX" sz="1200" dirty="0" smtClean="0"/>
          </a:p>
          <a:p>
            <a:pPr algn="ctr"/>
            <a:endParaRPr lang="es-MX" sz="1200" dirty="0"/>
          </a:p>
          <a:p>
            <a:pPr algn="ctr"/>
            <a:endParaRPr lang="es-MX" sz="1200" dirty="0" smtClean="0"/>
          </a:p>
          <a:p>
            <a:pPr algn="ctr"/>
            <a:endParaRPr lang="es-MX" sz="1200" dirty="0"/>
          </a:p>
          <a:p>
            <a:pPr algn="ctr"/>
            <a:endParaRPr lang="es-MX" sz="1200" dirty="0" smtClean="0"/>
          </a:p>
          <a:p>
            <a:pPr algn="ctr"/>
            <a:endParaRPr lang="es-MX" sz="1200" dirty="0"/>
          </a:p>
          <a:p>
            <a:pPr algn="ctr"/>
            <a:endParaRPr lang="es-MX" sz="1200" dirty="0" smtClean="0"/>
          </a:p>
          <a:p>
            <a:pPr algn="ctr"/>
            <a:endParaRPr lang="es-MX" sz="1200" dirty="0"/>
          </a:p>
          <a:p>
            <a:pPr algn="ctr"/>
            <a:endParaRPr lang="es-MX" sz="1200" dirty="0" smtClean="0"/>
          </a:p>
          <a:p>
            <a:pPr algn="ctr"/>
            <a:endParaRPr lang="es-MX" sz="1200" dirty="0"/>
          </a:p>
          <a:p>
            <a:pPr algn="ctr"/>
            <a:endParaRPr lang="es-MX" sz="1200" dirty="0" smtClean="0"/>
          </a:p>
          <a:p>
            <a:pPr algn="ctr"/>
            <a:endParaRPr lang="es-MX" sz="1200" dirty="0"/>
          </a:p>
          <a:p>
            <a:pPr algn="ctr"/>
            <a:endParaRPr lang="es-MX" sz="1200" dirty="0" smtClean="0"/>
          </a:p>
          <a:p>
            <a:pPr algn="ctr"/>
            <a:endParaRPr lang="es-MX" sz="1200" dirty="0"/>
          </a:p>
          <a:p>
            <a:pPr algn="ctr"/>
            <a:endParaRPr lang="es-MX" sz="1200" dirty="0" smtClean="0"/>
          </a:p>
          <a:p>
            <a:pPr algn="ctr"/>
            <a:endParaRPr lang="es-MX" sz="1200" dirty="0"/>
          </a:p>
          <a:p>
            <a:pPr algn="ctr"/>
            <a:endParaRPr lang="es-MX" sz="1200" dirty="0" smtClean="0"/>
          </a:p>
          <a:p>
            <a:pPr algn="ctr"/>
            <a:endParaRPr lang="es-MX" sz="1200" dirty="0"/>
          </a:p>
          <a:p>
            <a:pPr algn="ctr"/>
            <a:endParaRPr lang="es-MX" sz="1200" dirty="0" smtClean="0"/>
          </a:p>
          <a:p>
            <a:pPr algn="ctr"/>
            <a:endParaRPr lang="es-MX" sz="1200" dirty="0"/>
          </a:p>
          <a:p>
            <a:pPr algn="ctr"/>
            <a:endParaRPr lang="es-MX" sz="1200" dirty="0" smtClean="0"/>
          </a:p>
          <a:p>
            <a:pPr algn="ctr"/>
            <a:endParaRPr lang="es-MX" sz="1200" dirty="0"/>
          </a:p>
          <a:p>
            <a:pPr algn="ctr"/>
            <a:endParaRPr lang="es-MX" sz="1200" dirty="0" smtClean="0"/>
          </a:p>
          <a:p>
            <a:pPr algn="ctr"/>
            <a:endParaRPr lang="es-MX" sz="1200" dirty="0"/>
          </a:p>
          <a:p>
            <a:pPr algn="ctr"/>
            <a:endParaRPr lang="es-MX" sz="1200" dirty="0" smtClean="0"/>
          </a:p>
          <a:p>
            <a:pPr algn="ctr"/>
            <a:endParaRPr lang="es-MX" sz="1200" dirty="0"/>
          </a:p>
          <a:p>
            <a:pPr algn="ctr"/>
            <a:endParaRPr lang="es-MX" sz="1200" dirty="0" smtClean="0"/>
          </a:p>
          <a:p>
            <a:pPr algn="ctr"/>
            <a:endParaRPr lang="es-MX" sz="1200" dirty="0"/>
          </a:p>
          <a:p>
            <a:pPr algn="ctr"/>
            <a:endParaRPr lang="es-MX" sz="1200" dirty="0" smtClean="0"/>
          </a:p>
          <a:p>
            <a:pPr algn="ctr"/>
            <a:endParaRPr lang="es-MX" sz="1200" dirty="0"/>
          </a:p>
          <a:p>
            <a:pPr algn="ctr"/>
            <a:endParaRPr lang="es-MX" sz="1200" dirty="0" smtClean="0"/>
          </a:p>
          <a:p>
            <a:pPr algn="ctr"/>
            <a:endParaRPr lang="es-MX" sz="1200" dirty="0"/>
          </a:p>
          <a:p>
            <a:pPr algn="ctr"/>
            <a:endParaRPr lang="es-MX" sz="1200" dirty="0" smtClean="0"/>
          </a:p>
          <a:p>
            <a:pPr algn="ctr"/>
            <a:endParaRPr lang="es-MX" sz="1200" dirty="0"/>
          </a:p>
          <a:p>
            <a:pPr algn="ctr"/>
            <a:endParaRPr lang="es-MX" sz="1200" dirty="0" smtClean="0"/>
          </a:p>
          <a:p>
            <a:pPr algn="ctr"/>
            <a:endParaRPr lang="es-MX" sz="1200" dirty="0"/>
          </a:p>
          <a:p>
            <a:pPr algn="ctr"/>
            <a:endParaRPr lang="es-MX" sz="1200" dirty="0" smtClean="0"/>
          </a:p>
          <a:p>
            <a:pPr algn="ctr"/>
            <a:endParaRPr lang="es-MX" sz="1200" dirty="0"/>
          </a:p>
          <a:p>
            <a:pPr algn="ctr"/>
            <a:endParaRPr lang="es-MX" sz="1200" dirty="0" smtClean="0"/>
          </a:p>
          <a:p>
            <a:pPr algn="ctr"/>
            <a:endParaRPr lang="es-MX" sz="1200" dirty="0"/>
          </a:p>
          <a:p>
            <a:pPr algn="ctr"/>
            <a:endParaRPr lang="es-MX" sz="1200" dirty="0" smtClean="0"/>
          </a:p>
          <a:p>
            <a:pPr algn="ctr"/>
            <a:r>
              <a:rPr lang="es-MX" sz="1200" b="1" dirty="0" smtClean="0"/>
              <a:t>12 de Junio de 2018</a:t>
            </a:r>
            <a:endParaRPr lang="es-MX" sz="1200" b="1" dirty="0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639233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17" name="16 Rectángulo"/>
          <p:cNvSpPr/>
          <p:nvPr/>
        </p:nvSpPr>
        <p:spPr>
          <a:xfrm>
            <a:off x="2996952" y="500034"/>
            <a:ext cx="2548919" cy="33855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s-ES" sz="1600" b="1" cap="none" spc="0" dirty="0" smtClean="0">
                <a:ln w="76200"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00B0F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CURRICULUM VITAE</a:t>
            </a:r>
            <a:endParaRPr lang="es-ES" sz="1600" b="1" cap="none" spc="0" dirty="0">
              <a:ln w="76200">
                <a:solidFill>
                  <a:schemeClr val="accent1">
                    <a:lumMod val="75000"/>
                  </a:schemeClr>
                </a:solidFill>
              </a:ln>
              <a:solidFill>
                <a:srgbClr val="00B0F0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2143116" y="827584"/>
            <a:ext cx="4286280" cy="7940635"/>
          </a:xfrm>
          <a:prstGeom prst="rect">
            <a:avLst/>
          </a:prstGeom>
          <a:noFill/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endParaRPr lang="es-MX" sz="1200" b="1" dirty="0" smtClean="0"/>
          </a:p>
          <a:p>
            <a:pPr algn="just"/>
            <a:r>
              <a:rPr lang="es-MX" sz="1200" b="1" u="sng" dirty="0" smtClean="0"/>
              <a:t>DATOS OFICIALES</a:t>
            </a:r>
          </a:p>
          <a:p>
            <a:pPr algn="just"/>
            <a:endParaRPr lang="es-MX" sz="1200" b="1" dirty="0"/>
          </a:p>
          <a:p>
            <a:pPr algn="just"/>
            <a:endParaRPr lang="es-MX" sz="1200" b="1" dirty="0" smtClean="0"/>
          </a:p>
          <a:p>
            <a:pPr algn="just">
              <a:lnSpc>
                <a:spcPct val="150000"/>
              </a:lnSpc>
            </a:pPr>
            <a:r>
              <a:rPr lang="es-MX" sz="1200" b="1" dirty="0" smtClean="0"/>
              <a:t>Nombre: Alfredo  </a:t>
            </a:r>
            <a:r>
              <a:rPr lang="es-MX" sz="1200" b="1" dirty="0"/>
              <a:t>Ramírez Quiñones</a:t>
            </a:r>
          </a:p>
          <a:p>
            <a:pPr algn="just">
              <a:lnSpc>
                <a:spcPct val="150000"/>
              </a:lnSpc>
            </a:pPr>
            <a:r>
              <a:rPr lang="es-MX" sz="1200" b="1" dirty="0" smtClean="0"/>
              <a:t>Teléfono:  30306835 extensión: 56888</a:t>
            </a:r>
          </a:p>
          <a:p>
            <a:pPr algn="just">
              <a:lnSpc>
                <a:spcPct val="150000"/>
              </a:lnSpc>
            </a:pPr>
            <a:r>
              <a:rPr lang="es-MX" sz="1200" b="1" dirty="0" smtClean="0"/>
              <a:t>Correo electrónico: </a:t>
            </a:r>
            <a:r>
              <a:rPr lang="es-MX" sz="1200" b="1" dirty="0" err="1" smtClean="0"/>
              <a:t>alfredo.quinones@jalisco</a:t>
            </a:r>
            <a:r>
              <a:rPr lang="es-MX" sz="1200" b="1" dirty="0" smtClean="0"/>
              <a:t> .gob.mx</a:t>
            </a:r>
          </a:p>
          <a:p>
            <a:pPr algn="just">
              <a:lnSpc>
                <a:spcPct val="150000"/>
              </a:lnSpc>
            </a:pPr>
            <a:endParaRPr lang="es-MX" sz="1200" b="1" dirty="0"/>
          </a:p>
          <a:p>
            <a:pPr algn="just"/>
            <a:r>
              <a:rPr lang="es-MX" sz="1200" b="1" u="sng" dirty="0" smtClean="0"/>
              <a:t>PREPARACION ACADEMICA</a:t>
            </a:r>
          </a:p>
          <a:p>
            <a:pPr marL="266700" algn="just"/>
            <a:endParaRPr lang="es-MX" sz="1200" b="1" dirty="0" smtClean="0"/>
          </a:p>
          <a:p>
            <a:pPr algn="just">
              <a:lnSpc>
                <a:spcPct val="150000"/>
              </a:lnSpc>
            </a:pPr>
            <a:r>
              <a:rPr lang="es-MX" sz="1200" b="1" dirty="0" smtClean="0"/>
              <a:t>Carrera: Ingeniería industrial</a:t>
            </a:r>
          </a:p>
          <a:p>
            <a:pPr algn="just">
              <a:lnSpc>
                <a:spcPct val="150000"/>
              </a:lnSpc>
            </a:pPr>
            <a:r>
              <a:rPr lang="es-MX" sz="1200" b="1" dirty="0" smtClean="0"/>
              <a:t>Institución Educativa</a:t>
            </a:r>
            <a:r>
              <a:rPr lang="es-MX" sz="1200" dirty="0" smtClean="0"/>
              <a:t>: </a:t>
            </a:r>
            <a:r>
              <a:rPr lang="es-MX" sz="1200" b="1" dirty="0" smtClean="0"/>
              <a:t>Universidad de Guadalajara</a:t>
            </a:r>
            <a:endParaRPr lang="es-MX" sz="1200" b="1" dirty="0"/>
          </a:p>
          <a:p>
            <a:pPr algn="just">
              <a:lnSpc>
                <a:spcPct val="150000"/>
              </a:lnSpc>
            </a:pPr>
            <a:r>
              <a:rPr lang="es-MX" sz="1200" b="1" dirty="0" smtClean="0"/>
              <a:t>Generación: 1988-1993</a:t>
            </a:r>
            <a:endParaRPr lang="es-MX" sz="1200" b="1" dirty="0"/>
          </a:p>
          <a:p>
            <a:pPr marL="266700" algn="just"/>
            <a:endParaRPr lang="es-MX" sz="1200" dirty="0"/>
          </a:p>
          <a:p>
            <a:pPr algn="just"/>
            <a:endParaRPr lang="es-MX" sz="1200" b="1" u="sng" dirty="0" smtClean="0"/>
          </a:p>
          <a:p>
            <a:pPr algn="just"/>
            <a:r>
              <a:rPr lang="es-MX" sz="1200" b="1" u="sng" dirty="0" smtClean="0"/>
              <a:t>EXPERIENCIA LABORAL</a:t>
            </a:r>
          </a:p>
          <a:p>
            <a:pPr algn="just"/>
            <a:endParaRPr lang="es-MX" sz="1200" b="1" dirty="0" smtClean="0"/>
          </a:p>
          <a:p>
            <a:pPr algn="just">
              <a:lnSpc>
                <a:spcPct val="150000"/>
              </a:lnSpc>
            </a:pPr>
            <a:r>
              <a:rPr lang="es-MX" sz="1200" b="1" dirty="0" smtClean="0"/>
              <a:t>Institución </a:t>
            </a:r>
            <a:r>
              <a:rPr lang="es-MX" sz="1200" b="1" dirty="0"/>
              <a:t>donde se labora </a:t>
            </a:r>
            <a:r>
              <a:rPr lang="es-MX" sz="1200" b="1" dirty="0" smtClean="0"/>
              <a:t>: </a:t>
            </a:r>
            <a:r>
              <a:rPr lang="es-MX" sz="1200" b="1" dirty="0"/>
              <a:t>Secretaria de Educación Jalisco</a:t>
            </a:r>
          </a:p>
          <a:p>
            <a:pPr algn="just">
              <a:lnSpc>
                <a:spcPct val="150000"/>
              </a:lnSpc>
            </a:pPr>
            <a:r>
              <a:rPr lang="es-MX" sz="1200" b="1" dirty="0" smtClean="0"/>
              <a:t>Puesto: Jefe de oficina en la Dirección de Coordinación Estatal de Carrera Magisterial.</a:t>
            </a:r>
          </a:p>
          <a:p>
            <a:pPr algn="just">
              <a:lnSpc>
                <a:spcPct val="150000"/>
              </a:lnSpc>
            </a:pPr>
            <a:r>
              <a:rPr lang="es-MX" sz="1200" b="1" dirty="0" smtClean="0"/>
              <a:t>Periodo:  </a:t>
            </a:r>
            <a:r>
              <a:rPr lang="es-MX" sz="1200" b="1" dirty="0"/>
              <a:t>2011-2014</a:t>
            </a:r>
          </a:p>
          <a:p>
            <a:pPr algn="just">
              <a:lnSpc>
                <a:spcPct val="150000"/>
              </a:lnSpc>
            </a:pPr>
            <a:endParaRPr lang="es-MX" sz="1200" b="1" dirty="0" smtClean="0"/>
          </a:p>
          <a:p>
            <a:pPr algn="just">
              <a:lnSpc>
                <a:spcPct val="150000"/>
              </a:lnSpc>
            </a:pPr>
            <a:r>
              <a:rPr lang="es-MX" sz="1200" b="1" dirty="0" smtClean="0"/>
              <a:t>Institución donde se labora: </a:t>
            </a:r>
            <a:r>
              <a:rPr lang="es-MX" sz="1200" b="1" dirty="0"/>
              <a:t>Secretaria de Educación Jalisco</a:t>
            </a:r>
          </a:p>
          <a:p>
            <a:pPr algn="just">
              <a:lnSpc>
                <a:spcPct val="150000"/>
              </a:lnSpc>
            </a:pPr>
            <a:r>
              <a:rPr lang="es-MX" sz="1200" b="1" dirty="0"/>
              <a:t>Puesto: </a:t>
            </a:r>
            <a:r>
              <a:rPr lang="es-MX" sz="1200" b="1" dirty="0" smtClean="0"/>
              <a:t>Director de </a:t>
            </a:r>
            <a:r>
              <a:rPr lang="es-MX" sz="1200" b="1" dirty="0"/>
              <a:t>la Dirección de Coordinación Estatal de Carrera Magisterial.</a:t>
            </a:r>
          </a:p>
          <a:p>
            <a:pPr algn="just">
              <a:lnSpc>
                <a:spcPct val="150000"/>
              </a:lnSpc>
            </a:pPr>
            <a:r>
              <a:rPr lang="es-MX" sz="1200" b="1" dirty="0"/>
              <a:t>Periodo </a:t>
            </a:r>
            <a:r>
              <a:rPr lang="es-MX" sz="1200" b="1" dirty="0" smtClean="0"/>
              <a:t>:  2014-2016</a:t>
            </a:r>
          </a:p>
          <a:p>
            <a:pPr algn="just">
              <a:lnSpc>
                <a:spcPct val="150000"/>
              </a:lnSpc>
            </a:pPr>
            <a:endParaRPr lang="es-MX" sz="1200" b="1" dirty="0" smtClean="0"/>
          </a:p>
          <a:p>
            <a:pPr algn="just">
              <a:lnSpc>
                <a:spcPct val="150000"/>
              </a:lnSpc>
            </a:pPr>
            <a:r>
              <a:rPr lang="es-MX" sz="1200" b="1" dirty="0" smtClean="0"/>
              <a:t>Institución </a:t>
            </a:r>
            <a:r>
              <a:rPr lang="es-MX" sz="1200" b="1" dirty="0"/>
              <a:t>donde se labora: Secretaria de Educación Jalisco</a:t>
            </a:r>
          </a:p>
          <a:p>
            <a:pPr algn="just">
              <a:lnSpc>
                <a:spcPct val="150000"/>
              </a:lnSpc>
            </a:pPr>
            <a:r>
              <a:rPr lang="es-MX" sz="1200" b="1" dirty="0"/>
              <a:t>Puesto: </a:t>
            </a:r>
            <a:r>
              <a:rPr lang="es-MX" sz="1200" b="1" dirty="0" smtClean="0"/>
              <a:t>Encargado de la Dirección </a:t>
            </a:r>
            <a:r>
              <a:rPr lang="es-MX" sz="1200" b="1" dirty="0"/>
              <a:t>de Coordinación Estatal de Carrera Magisterial.</a:t>
            </a:r>
          </a:p>
          <a:p>
            <a:pPr algn="just">
              <a:lnSpc>
                <a:spcPct val="150000"/>
              </a:lnSpc>
            </a:pPr>
            <a:r>
              <a:rPr lang="es-MX" sz="1200" b="1" dirty="0"/>
              <a:t>Periodo :  </a:t>
            </a:r>
            <a:r>
              <a:rPr lang="es-MX" sz="1200" b="1" dirty="0" smtClean="0"/>
              <a:t>2017 a la fecha.</a:t>
            </a:r>
            <a:endParaRPr lang="es-MX" sz="1200" dirty="0"/>
          </a:p>
          <a:p>
            <a:pPr algn="just"/>
            <a:endParaRPr lang="es-MX" sz="1200" dirty="0"/>
          </a:p>
        </p:txBody>
      </p:sp>
      <p:sp>
        <p:nvSpPr>
          <p:cNvPr id="22" name="21 CuadroTexto"/>
          <p:cNvSpPr txBox="1"/>
          <p:nvPr/>
        </p:nvSpPr>
        <p:spPr>
          <a:xfrm>
            <a:off x="485734" y="2573274"/>
            <a:ext cx="150019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sz="1100" b="1" dirty="0" smtClean="0"/>
          </a:p>
          <a:p>
            <a:endParaRPr lang="es-MX" sz="1100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34" y="539552"/>
            <a:ext cx="1372335" cy="6343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</TotalTime>
  <Words>124</Words>
  <Application>Microsoft Office PowerPoint</Application>
  <PresentationFormat>Presentación en pantalla (4:3)</PresentationFormat>
  <Paragraphs>73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Verdana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mmartinezr</dc:creator>
  <cp:lastModifiedBy>Jovita Sandoval Quezada</cp:lastModifiedBy>
  <cp:revision>35</cp:revision>
  <dcterms:created xsi:type="dcterms:W3CDTF">2009-12-16T22:51:30Z</dcterms:created>
  <dcterms:modified xsi:type="dcterms:W3CDTF">2018-06-13T17:37:51Z</dcterms:modified>
</cp:coreProperties>
</file>