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B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4" d="100"/>
          <a:sy n="64" d="100"/>
        </p:scale>
        <p:origin x="95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50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70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2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836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62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48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17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37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0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695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008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3498-5D09-41BF-ADCC-918B84896B12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7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237017" y="782969"/>
            <a:ext cx="1192481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H. Cabildo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3" y="1196626"/>
            <a:ext cx="902525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Presidente Municipal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417623" y="350043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Hacienda</a:t>
            </a:r>
            <a:endParaRPr lang="es-MX" sz="1200" dirty="0"/>
          </a:p>
        </p:txBody>
      </p:sp>
      <p:sp>
        <p:nvSpPr>
          <p:cNvPr id="9" name="Rectángulo 8"/>
          <p:cNvSpPr/>
          <p:nvPr/>
        </p:nvSpPr>
        <p:spPr>
          <a:xfrm>
            <a:off x="2493818" y="1812164"/>
            <a:ext cx="1130139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Secretaria General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298868" y="181216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Sindicatura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153885" y="2356450"/>
            <a:ext cx="1116282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Comunicación Social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493818" y="2354471"/>
            <a:ext cx="1130139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Agentes y Delegados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89369" y="1381178"/>
            <a:ext cx="108263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Unidad de Transparencia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298866" y="2225815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Protección Civil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298866" y="2639466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Seguridad Publica</a:t>
            </a:r>
            <a:endParaRPr lang="es-MX" sz="1200" dirty="0">
              <a:solidFill>
                <a:schemeClr val="bg1"/>
              </a:solidFill>
            </a:endParaRPr>
          </a:p>
        </p:txBody>
      </p:sp>
      <p:cxnSp>
        <p:nvCxnSpPr>
          <p:cNvPr id="19" name="Conector recto 18"/>
          <p:cNvCxnSpPr>
            <a:stCxn id="7" idx="2"/>
          </p:cNvCxnSpPr>
          <p:nvPr/>
        </p:nvCxnSpPr>
        <p:spPr>
          <a:xfrm>
            <a:off x="3847606" y="1517260"/>
            <a:ext cx="0" cy="17615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1712027" y="2246350"/>
            <a:ext cx="1346861" cy="32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>
            <a:stCxn id="9" idx="2"/>
            <a:endCxn id="12" idx="0"/>
          </p:cNvCxnSpPr>
          <p:nvPr/>
        </p:nvCxnSpPr>
        <p:spPr>
          <a:xfrm>
            <a:off x="3058888" y="2132798"/>
            <a:ext cx="0" cy="22167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>
            <a:stCxn id="117" idx="2"/>
            <a:endCxn id="11" idx="0"/>
          </p:cNvCxnSpPr>
          <p:nvPr/>
        </p:nvCxnSpPr>
        <p:spPr>
          <a:xfrm>
            <a:off x="1710046" y="2153336"/>
            <a:ext cx="1980" cy="20311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3847605" y="1693412"/>
            <a:ext cx="0" cy="27906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3847605" y="1972481"/>
            <a:ext cx="0" cy="153983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endCxn id="10" idx="1"/>
          </p:cNvCxnSpPr>
          <p:nvPr/>
        </p:nvCxnSpPr>
        <p:spPr>
          <a:xfrm>
            <a:off x="3847605" y="1972481"/>
            <a:ext cx="451263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endCxn id="14" idx="1"/>
          </p:cNvCxnSpPr>
          <p:nvPr/>
        </p:nvCxnSpPr>
        <p:spPr>
          <a:xfrm>
            <a:off x="3847605" y="2386132"/>
            <a:ext cx="451261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>
            <a:endCxn id="15" idx="1"/>
          </p:cNvCxnSpPr>
          <p:nvPr/>
        </p:nvCxnSpPr>
        <p:spPr>
          <a:xfrm>
            <a:off x="3847605" y="2799783"/>
            <a:ext cx="451261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stCxn id="10" idx="3"/>
          </p:cNvCxnSpPr>
          <p:nvPr/>
        </p:nvCxnSpPr>
        <p:spPr>
          <a:xfrm>
            <a:off x="5201393" y="1972481"/>
            <a:ext cx="13557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ángulo 49"/>
          <p:cNvSpPr/>
          <p:nvPr/>
        </p:nvSpPr>
        <p:spPr>
          <a:xfrm>
            <a:off x="5654634" y="350043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Desarrollo Rural</a:t>
            </a:r>
            <a:endParaRPr lang="es-MX" sz="1200" dirty="0"/>
          </a:p>
        </p:txBody>
      </p:sp>
      <p:sp>
        <p:nvSpPr>
          <p:cNvPr id="51" name="Rectángulo 50"/>
          <p:cNvSpPr/>
          <p:nvPr/>
        </p:nvSpPr>
        <p:spPr>
          <a:xfrm>
            <a:off x="5654634" y="4395036"/>
            <a:ext cx="902525" cy="33943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Promoción Económica</a:t>
            </a:r>
            <a:endParaRPr lang="es-MX" sz="1200" dirty="0"/>
          </a:p>
        </p:txBody>
      </p:sp>
      <p:sp>
        <p:nvSpPr>
          <p:cNvPr id="52" name="Rectángulo 51"/>
          <p:cNvSpPr/>
          <p:nvPr/>
        </p:nvSpPr>
        <p:spPr>
          <a:xfrm>
            <a:off x="6693722" y="350043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Registro Civil</a:t>
            </a:r>
            <a:endParaRPr lang="es-MX" sz="1200" dirty="0"/>
          </a:p>
        </p:txBody>
      </p:sp>
      <p:sp>
        <p:nvSpPr>
          <p:cNvPr id="53" name="Rectángulo 52"/>
          <p:cNvSpPr/>
          <p:nvPr/>
        </p:nvSpPr>
        <p:spPr>
          <a:xfrm>
            <a:off x="9012383" y="350043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Obras Publicas</a:t>
            </a:r>
            <a:endParaRPr lang="es-MX" sz="1200" dirty="0"/>
          </a:p>
        </p:txBody>
      </p:sp>
      <p:sp>
        <p:nvSpPr>
          <p:cNvPr id="54" name="Rectángulo 53"/>
          <p:cNvSpPr/>
          <p:nvPr/>
        </p:nvSpPr>
        <p:spPr>
          <a:xfrm>
            <a:off x="2322617" y="3514291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Servicios Públicos</a:t>
            </a:r>
            <a:endParaRPr lang="es-MX" sz="1200" dirty="0"/>
          </a:p>
        </p:txBody>
      </p:sp>
      <p:sp>
        <p:nvSpPr>
          <p:cNvPr id="55" name="Rectángulo 54"/>
          <p:cNvSpPr/>
          <p:nvPr/>
        </p:nvSpPr>
        <p:spPr>
          <a:xfrm>
            <a:off x="1543793" y="4051155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Rastro Municipal</a:t>
            </a:r>
            <a:endParaRPr lang="es-MX" sz="1200" dirty="0"/>
          </a:p>
        </p:txBody>
      </p:sp>
      <p:sp>
        <p:nvSpPr>
          <p:cNvPr id="56" name="Rectángulo 55"/>
          <p:cNvSpPr/>
          <p:nvPr/>
        </p:nvSpPr>
        <p:spPr>
          <a:xfrm>
            <a:off x="1533895" y="4499944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Mercado</a:t>
            </a:r>
            <a:endParaRPr lang="es-MX" sz="1200" dirty="0"/>
          </a:p>
        </p:txBody>
      </p:sp>
      <p:sp>
        <p:nvSpPr>
          <p:cNvPr id="58" name="Rectángulo 57"/>
          <p:cNvSpPr/>
          <p:nvPr/>
        </p:nvSpPr>
        <p:spPr>
          <a:xfrm>
            <a:off x="5482430" y="2657026"/>
            <a:ext cx="107076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Reglamentos Municipales</a:t>
            </a:r>
            <a:endParaRPr lang="es-MX" sz="1200" dirty="0"/>
          </a:p>
        </p:txBody>
      </p:sp>
      <p:sp>
        <p:nvSpPr>
          <p:cNvPr id="59" name="Rectángulo 58"/>
          <p:cNvSpPr/>
          <p:nvPr/>
        </p:nvSpPr>
        <p:spPr>
          <a:xfrm>
            <a:off x="2926274" y="4929931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Cementerios</a:t>
            </a:r>
            <a:endParaRPr lang="es-MX" sz="1200" dirty="0"/>
          </a:p>
        </p:txBody>
      </p:sp>
      <p:sp>
        <p:nvSpPr>
          <p:cNvPr id="60" name="Rectángulo 59"/>
          <p:cNvSpPr/>
          <p:nvPr/>
        </p:nvSpPr>
        <p:spPr>
          <a:xfrm>
            <a:off x="1543793" y="5378720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Alumbrado </a:t>
            </a:r>
            <a:endParaRPr lang="es-MX" sz="1200" dirty="0"/>
          </a:p>
        </p:txBody>
      </p:sp>
      <p:sp>
        <p:nvSpPr>
          <p:cNvPr id="61" name="Rectángulo 60"/>
          <p:cNvSpPr/>
          <p:nvPr/>
        </p:nvSpPr>
        <p:spPr>
          <a:xfrm>
            <a:off x="1533895" y="4929931"/>
            <a:ext cx="110638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Agua Potable Alcantarillado </a:t>
            </a:r>
            <a:endParaRPr lang="es-MX" sz="1200" dirty="0"/>
          </a:p>
        </p:txBody>
      </p:sp>
      <p:sp>
        <p:nvSpPr>
          <p:cNvPr id="62" name="Rectángulo 61"/>
          <p:cNvSpPr/>
          <p:nvPr/>
        </p:nvSpPr>
        <p:spPr>
          <a:xfrm>
            <a:off x="2926275" y="4495983"/>
            <a:ext cx="110638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Parques y Jardines</a:t>
            </a:r>
            <a:endParaRPr lang="es-MX" sz="1200" dirty="0"/>
          </a:p>
        </p:txBody>
      </p:sp>
      <p:sp>
        <p:nvSpPr>
          <p:cNvPr id="63" name="Rectángulo 62"/>
          <p:cNvSpPr/>
          <p:nvPr/>
        </p:nvSpPr>
        <p:spPr>
          <a:xfrm>
            <a:off x="2926275" y="4051155"/>
            <a:ext cx="110638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Residuos Solidos U.</a:t>
            </a:r>
            <a:endParaRPr lang="es-MX" sz="1200" dirty="0"/>
          </a:p>
        </p:txBody>
      </p:sp>
      <p:sp>
        <p:nvSpPr>
          <p:cNvPr id="64" name="Rectángulo 63"/>
          <p:cNvSpPr/>
          <p:nvPr/>
        </p:nvSpPr>
        <p:spPr>
          <a:xfrm>
            <a:off x="302325" y="4929931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Planta de Tratamiento</a:t>
            </a:r>
            <a:endParaRPr lang="es-MX" sz="1200" dirty="0"/>
          </a:p>
        </p:txBody>
      </p:sp>
      <p:sp>
        <p:nvSpPr>
          <p:cNvPr id="65" name="Rectángulo 64"/>
          <p:cNvSpPr/>
          <p:nvPr/>
        </p:nvSpPr>
        <p:spPr>
          <a:xfrm>
            <a:off x="4178130" y="4953178"/>
            <a:ext cx="916383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Catastro</a:t>
            </a:r>
            <a:endParaRPr lang="es-MX" sz="1200" dirty="0"/>
          </a:p>
        </p:txBody>
      </p:sp>
      <p:sp>
        <p:nvSpPr>
          <p:cNvPr id="66" name="Rectángulo 65"/>
          <p:cNvSpPr/>
          <p:nvPr/>
        </p:nvSpPr>
        <p:spPr>
          <a:xfrm>
            <a:off x="4178132" y="4519230"/>
            <a:ext cx="916382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Egresos</a:t>
            </a:r>
            <a:endParaRPr lang="es-MX" sz="1200" dirty="0"/>
          </a:p>
        </p:txBody>
      </p:sp>
      <p:sp>
        <p:nvSpPr>
          <p:cNvPr id="67" name="Rectángulo 66"/>
          <p:cNvSpPr/>
          <p:nvPr/>
        </p:nvSpPr>
        <p:spPr>
          <a:xfrm>
            <a:off x="4178132" y="4074402"/>
            <a:ext cx="916382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Ingresos</a:t>
            </a:r>
            <a:endParaRPr lang="es-MX" sz="1200" dirty="0"/>
          </a:p>
        </p:txBody>
      </p:sp>
      <p:sp>
        <p:nvSpPr>
          <p:cNvPr id="68" name="Rectángulo 67"/>
          <p:cNvSpPr/>
          <p:nvPr/>
        </p:nvSpPr>
        <p:spPr>
          <a:xfrm>
            <a:off x="4180113" y="5378720"/>
            <a:ext cx="90450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Agua Potable</a:t>
            </a:r>
            <a:endParaRPr lang="es-MX" sz="1200" dirty="0"/>
          </a:p>
        </p:txBody>
      </p:sp>
      <p:sp>
        <p:nvSpPr>
          <p:cNvPr id="69" name="Rectángulo 68"/>
          <p:cNvSpPr/>
          <p:nvPr/>
        </p:nvSpPr>
        <p:spPr>
          <a:xfrm>
            <a:off x="2493818" y="2863131"/>
            <a:ext cx="1130139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Planeación Municipal</a:t>
            </a:r>
            <a:endParaRPr lang="es-MX" sz="1200" dirty="0">
              <a:solidFill>
                <a:schemeClr val="bg1"/>
              </a:solidFill>
            </a:endParaRPr>
          </a:p>
        </p:txBody>
      </p:sp>
      <p:cxnSp>
        <p:nvCxnSpPr>
          <p:cNvPr id="71" name="Conector recto 70"/>
          <p:cNvCxnSpPr>
            <a:stCxn id="69" idx="3"/>
          </p:cNvCxnSpPr>
          <p:nvPr/>
        </p:nvCxnSpPr>
        <p:spPr>
          <a:xfrm>
            <a:off x="3623957" y="3023448"/>
            <a:ext cx="2236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 flipV="1">
            <a:off x="2773879" y="3402476"/>
            <a:ext cx="6714505" cy="593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>
            <a:stCxn id="54" idx="2"/>
          </p:cNvCxnSpPr>
          <p:nvPr/>
        </p:nvCxnSpPr>
        <p:spPr>
          <a:xfrm>
            <a:off x="2773880" y="3834925"/>
            <a:ext cx="3952" cy="21529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/>
          <p:cNvCxnSpPr>
            <a:stCxn id="55" idx="3"/>
            <a:endCxn id="63" idx="1"/>
          </p:cNvCxnSpPr>
          <p:nvPr/>
        </p:nvCxnSpPr>
        <p:spPr>
          <a:xfrm>
            <a:off x="2650179" y="4211472"/>
            <a:ext cx="27609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5248891" y="3834925"/>
            <a:ext cx="0" cy="2612437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/>
          <p:cNvCxnSpPr>
            <a:stCxn id="56" idx="3"/>
            <a:endCxn id="62" idx="1"/>
          </p:cNvCxnSpPr>
          <p:nvPr/>
        </p:nvCxnSpPr>
        <p:spPr>
          <a:xfrm flipV="1">
            <a:off x="2640281" y="4656300"/>
            <a:ext cx="285994" cy="396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/>
          <p:cNvCxnSpPr>
            <a:stCxn id="61" idx="3"/>
            <a:endCxn id="59" idx="1"/>
          </p:cNvCxnSpPr>
          <p:nvPr/>
        </p:nvCxnSpPr>
        <p:spPr>
          <a:xfrm>
            <a:off x="2640280" y="5090248"/>
            <a:ext cx="28599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stCxn id="64" idx="3"/>
            <a:endCxn id="61" idx="1"/>
          </p:cNvCxnSpPr>
          <p:nvPr/>
        </p:nvCxnSpPr>
        <p:spPr>
          <a:xfrm>
            <a:off x="1408711" y="5090248"/>
            <a:ext cx="12518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>
            <a:endCxn id="60" idx="3"/>
          </p:cNvCxnSpPr>
          <p:nvPr/>
        </p:nvCxnSpPr>
        <p:spPr>
          <a:xfrm flipH="1">
            <a:off x="2650179" y="5539037"/>
            <a:ext cx="1237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>
            <a:endCxn id="54" idx="0"/>
          </p:cNvCxnSpPr>
          <p:nvPr/>
        </p:nvCxnSpPr>
        <p:spPr>
          <a:xfrm>
            <a:off x="2773879" y="3408406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ángulo 90"/>
          <p:cNvSpPr/>
          <p:nvPr/>
        </p:nvSpPr>
        <p:spPr>
          <a:xfrm>
            <a:off x="3379519" y="351231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Oficialía Mayor</a:t>
            </a:r>
            <a:endParaRPr lang="es-MX" sz="1200" dirty="0"/>
          </a:p>
        </p:txBody>
      </p:sp>
      <p:cxnSp>
        <p:nvCxnSpPr>
          <p:cNvPr id="93" name="Conector recto 92"/>
          <p:cNvCxnSpPr>
            <a:stCxn id="67" idx="3"/>
          </p:cNvCxnSpPr>
          <p:nvPr/>
        </p:nvCxnSpPr>
        <p:spPr>
          <a:xfrm>
            <a:off x="5094514" y="4234719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stCxn id="66" idx="3"/>
          </p:cNvCxnSpPr>
          <p:nvPr/>
        </p:nvCxnSpPr>
        <p:spPr>
          <a:xfrm>
            <a:off x="5094514" y="4679547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/>
          <p:cNvCxnSpPr>
            <a:stCxn id="65" idx="3"/>
          </p:cNvCxnSpPr>
          <p:nvPr/>
        </p:nvCxnSpPr>
        <p:spPr>
          <a:xfrm>
            <a:off x="5094513" y="5113495"/>
            <a:ext cx="15437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 flipH="1">
            <a:off x="5084618" y="5574662"/>
            <a:ext cx="164273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ángulo 106"/>
          <p:cNvSpPr/>
          <p:nvPr/>
        </p:nvSpPr>
        <p:spPr>
          <a:xfrm>
            <a:off x="5489369" y="1821552"/>
            <a:ext cx="108263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Contraloría Municipal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08" name="Rectángulo 107"/>
          <p:cNvSpPr/>
          <p:nvPr/>
        </p:nvSpPr>
        <p:spPr>
          <a:xfrm>
            <a:off x="5489368" y="2246350"/>
            <a:ext cx="108263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Juzgado Municipal</a:t>
            </a:r>
            <a:endParaRPr lang="es-MX" sz="1200" dirty="0">
              <a:solidFill>
                <a:schemeClr val="bg1"/>
              </a:solidFill>
            </a:endParaRPr>
          </a:p>
        </p:txBody>
      </p:sp>
      <p:cxnSp>
        <p:nvCxnSpPr>
          <p:cNvPr id="110" name="Conector recto 109"/>
          <p:cNvCxnSpPr/>
          <p:nvPr/>
        </p:nvCxnSpPr>
        <p:spPr>
          <a:xfrm flipH="1">
            <a:off x="5336968" y="1541495"/>
            <a:ext cx="1" cy="131148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/>
          <p:cNvCxnSpPr>
            <a:endCxn id="13" idx="1"/>
          </p:cNvCxnSpPr>
          <p:nvPr/>
        </p:nvCxnSpPr>
        <p:spPr>
          <a:xfrm>
            <a:off x="5336969" y="1541495"/>
            <a:ext cx="1524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ángulo 116"/>
          <p:cNvSpPr/>
          <p:nvPr/>
        </p:nvSpPr>
        <p:spPr>
          <a:xfrm>
            <a:off x="1151905" y="1832702"/>
            <a:ext cx="1116282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Participación Ciudadana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19" name="Rectángulo 118"/>
          <p:cNvSpPr/>
          <p:nvPr/>
        </p:nvSpPr>
        <p:spPr>
          <a:xfrm>
            <a:off x="2938152" y="5379653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Salud Municipal</a:t>
            </a:r>
            <a:endParaRPr lang="es-MX" sz="1200" dirty="0"/>
          </a:p>
        </p:txBody>
      </p:sp>
      <p:sp>
        <p:nvSpPr>
          <p:cNvPr id="120" name="Rectángulo 119"/>
          <p:cNvSpPr/>
          <p:nvPr/>
        </p:nvSpPr>
        <p:spPr>
          <a:xfrm>
            <a:off x="7732810" y="3514282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Educación y Cultura</a:t>
            </a:r>
            <a:endParaRPr lang="es-MX" sz="1200" dirty="0"/>
          </a:p>
        </p:txBody>
      </p:sp>
      <p:cxnSp>
        <p:nvCxnSpPr>
          <p:cNvPr id="123" name="Conector recto 122"/>
          <p:cNvCxnSpPr/>
          <p:nvPr/>
        </p:nvCxnSpPr>
        <p:spPr>
          <a:xfrm>
            <a:off x="2783277" y="5538527"/>
            <a:ext cx="14200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ángulo 133"/>
          <p:cNvSpPr/>
          <p:nvPr/>
        </p:nvSpPr>
        <p:spPr>
          <a:xfrm>
            <a:off x="1167740" y="2852979"/>
            <a:ext cx="1116282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Consejos Ciudadanos</a:t>
            </a:r>
            <a:endParaRPr lang="es-MX" sz="1200" dirty="0">
              <a:solidFill>
                <a:schemeClr val="bg1"/>
              </a:solidFill>
            </a:endParaRPr>
          </a:p>
        </p:txBody>
      </p:sp>
      <p:cxnSp>
        <p:nvCxnSpPr>
          <p:cNvPr id="136" name="Conector recto 135"/>
          <p:cNvCxnSpPr/>
          <p:nvPr/>
        </p:nvCxnSpPr>
        <p:spPr>
          <a:xfrm>
            <a:off x="997528" y="1993019"/>
            <a:ext cx="15835" cy="1020277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>
            <a:endCxn id="117" idx="1"/>
          </p:cNvCxnSpPr>
          <p:nvPr/>
        </p:nvCxnSpPr>
        <p:spPr>
          <a:xfrm>
            <a:off x="997528" y="1981869"/>
            <a:ext cx="154377" cy="1115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/>
          <p:cNvCxnSpPr>
            <a:endCxn id="134" idx="1"/>
          </p:cNvCxnSpPr>
          <p:nvPr/>
        </p:nvCxnSpPr>
        <p:spPr>
          <a:xfrm>
            <a:off x="1005445" y="3013296"/>
            <a:ext cx="162295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/>
          <p:cNvCxnSpPr>
            <a:stCxn id="134" idx="3"/>
            <a:endCxn id="69" idx="1"/>
          </p:cNvCxnSpPr>
          <p:nvPr/>
        </p:nvCxnSpPr>
        <p:spPr>
          <a:xfrm>
            <a:off x="2284022" y="3013296"/>
            <a:ext cx="209796" cy="1015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>
            <a:stCxn id="9" idx="3"/>
          </p:cNvCxnSpPr>
          <p:nvPr/>
        </p:nvCxnSpPr>
        <p:spPr>
          <a:xfrm>
            <a:off x="3623957" y="1972481"/>
            <a:ext cx="2236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ángulo 152"/>
          <p:cNvSpPr/>
          <p:nvPr/>
        </p:nvSpPr>
        <p:spPr>
          <a:xfrm>
            <a:off x="1533894" y="5806231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Deportes</a:t>
            </a:r>
            <a:endParaRPr lang="es-MX" sz="1200" dirty="0"/>
          </a:p>
        </p:txBody>
      </p:sp>
      <p:sp>
        <p:nvSpPr>
          <p:cNvPr id="158" name="Rectángulo 157"/>
          <p:cNvSpPr/>
          <p:nvPr/>
        </p:nvSpPr>
        <p:spPr>
          <a:xfrm>
            <a:off x="265213" y="5806231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Espacios Deportivos</a:t>
            </a:r>
            <a:endParaRPr lang="es-MX" sz="1200" dirty="0"/>
          </a:p>
        </p:txBody>
      </p:sp>
      <p:cxnSp>
        <p:nvCxnSpPr>
          <p:cNvPr id="160" name="Conector recto 159"/>
          <p:cNvCxnSpPr>
            <a:stCxn id="158" idx="3"/>
            <a:endCxn id="153" idx="1"/>
          </p:cNvCxnSpPr>
          <p:nvPr/>
        </p:nvCxnSpPr>
        <p:spPr>
          <a:xfrm>
            <a:off x="1371599" y="5966548"/>
            <a:ext cx="162295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 flipH="1" flipV="1">
            <a:off x="2640280" y="5984365"/>
            <a:ext cx="142997" cy="346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ángulo 169"/>
          <p:cNvSpPr/>
          <p:nvPr/>
        </p:nvSpPr>
        <p:spPr>
          <a:xfrm>
            <a:off x="2917364" y="5838349"/>
            <a:ext cx="1152903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Casas de Salud</a:t>
            </a:r>
            <a:endParaRPr lang="es-MX" sz="1200" dirty="0"/>
          </a:p>
        </p:txBody>
      </p:sp>
      <p:sp>
        <p:nvSpPr>
          <p:cNvPr id="176" name="Rectángulo 175"/>
          <p:cNvSpPr/>
          <p:nvPr/>
        </p:nvSpPr>
        <p:spPr>
          <a:xfrm>
            <a:off x="5654633" y="5362852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IM Mujer</a:t>
            </a:r>
            <a:endParaRPr lang="es-MX" sz="1200" dirty="0"/>
          </a:p>
        </p:txBody>
      </p:sp>
      <p:sp>
        <p:nvSpPr>
          <p:cNvPr id="177" name="Rectángulo 176"/>
          <p:cNvSpPr/>
          <p:nvPr/>
        </p:nvSpPr>
        <p:spPr>
          <a:xfrm>
            <a:off x="5654632" y="5788397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IM Juventud</a:t>
            </a:r>
            <a:endParaRPr lang="es-MX" sz="1200" dirty="0"/>
          </a:p>
        </p:txBody>
      </p:sp>
      <p:sp>
        <p:nvSpPr>
          <p:cNvPr id="178" name="Rectángulo 177"/>
          <p:cNvSpPr/>
          <p:nvPr/>
        </p:nvSpPr>
        <p:spPr>
          <a:xfrm>
            <a:off x="5654632" y="3953663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Ecología </a:t>
            </a:r>
            <a:endParaRPr lang="es-MX" sz="1200" dirty="0"/>
          </a:p>
        </p:txBody>
      </p:sp>
      <p:cxnSp>
        <p:nvCxnSpPr>
          <p:cNvPr id="180" name="Conector recto 179"/>
          <p:cNvCxnSpPr/>
          <p:nvPr/>
        </p:nvCxnSpPr>
        <p:spPr>
          <a:xfrm>
            <a:off x="5489368" y="3408406"/>
            <a:ext cx="0" cy="254923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188"/>
          <p:cNvCxnSpPr/>
          <p:nvPr/>
        </p:nvCxnSpPr>
        <p:spPr>
          <a:xfrm>
            <a:off x="5489368" y="3674599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ector recto 190"/>
          <p:cNvCxnSpPr/>
          <p:nvPr/>
        </p:nvCxnSpPr>
        <p:spPr>
          <a:xfrm>
            <a:off x="5489368" y="4091214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191"/>
          <p:cNvCxnSpPr/>
          <p:nvPr/>
        </p:nvCxnSpPr>
        <p:spPr>
          <a:xfrm>
            <a:off x="5500255" y="4567236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ector recto 192"/>
          <p:cNvCxnSpPr/>
          <p:nvPr/>
        </p:nvCxnSpPr>
        <p:spPr>
          <a:xfrm>
            <a:off x="5489368" y="5538527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/>
          <p:cNvCxnSpPr/>
          <p:nvPr/>
        </p:nvCxnSpPr>
        <p:spPr>
          <a:xfrm>
            <a:off x="5489368" y="5957641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4861956" y="3394556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5014356" y="3546956"/>
            <a:ext cx="1" cy="10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recto 200"/>
          <p:cNvCxnSpPr>
            <a:stCxn id="170" idx="0"/>
            <a:endCxn id="119" idx="2"/>
          </p:cNvCxnSpPr>
          <p:nvPr/>
        </p:nvCxnSpPr>
        <p:spPr>
          <a:xfrm flipH="1" flipV="1">
            <a:off x="3491345" y="5700287"/>
            <a:ext cx="2471" cy="13806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ángulo 201"/>
          <p:cNvSpPr/>
          <p:nvPr/>
        </p:nvSpPr>
        <p:spPr>
          <a:xfrm>
            <a:off x="7932218" y="3963567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Casa de la Cultura</a:t>
            </a:r>
            <a:endParaRPr lang="es-MX" sz="1200" dirty="0"/>
          </a:p>
        </p:txBody>
      </p:sp>
      <p:sp>
        <p:nvSpPr>
          <p:cNvPr id="203" name="Rectángulo 202"/>
          <p:cNvSpPr/>
          <p:nvPr/>
        </p:nvSpPr>
        <p:spPr>
          <a:xfrm>
            <a:off x="7930243" y="4424726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Biblioteca Municipal</a:t>
            </a:r>
            <a:endParaRPr lang="es-MX" sz="1200" dirty="0"/>
          </a:p>
        </p:txBody>
      </p:sp>
      <p:sp>
        <p:nvSpPr>
          <p:cNvPr id="204" name="Rectángulo 203"/>
          <p:cNvSpPr/>
          <p:nvPr/>
        </p:nvSpPr>
        <p:spPr>
          <a:xfrm>
            <a:off x="7930243" y="5370773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Archivo Municipal</a:t>
            </a:r>
            <a:endParaRPr lang="es-MX" sz="1200" dirty="0"/>
          </a:p>
        </p:txBody>
      </p:sp>
      <p:cxnSp>
        <p:nvCxnSpPr>
          <p:cNvPr id="206" name="Conector recto 205"/>
          <p:cNvCxnSpPr/>
          <p:nvPr/>
        </p:nvCxnSpPr>
        <p:spPr>
          <a:xfrm flipH="1">
            <a:off x="7805553" y="3846796"/>
            <a:ext cx="5933" cy="168429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206"/>
          <p:cNvCxnSpPr/>
          <p:nvPr/>
        </p:nvCxnSpPr>
        <p:spPr>
          <a:xfrm>
            <a:off x="7797626" y="4127835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ector recto 207"/>
          <p:cNvCxnSpPr/>
          <p:nvPr/>
        </p:nvCxnSpPr>
        <p:spPr>
          <a:xfrm>
            <a:off x="7797625" y="4602844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 recto 208"/>
          <p:cNvCxnSpPr/>
          <p:nvPr/>
        </p:nvCxnSpPr>
        <p:spPr>
          <a:xfrm>
            <a:off x="7805553" y="5000668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ángulo 209"/>
          <p:cNvSpPr/>
          <p:nvPr/>
        </p:nvSpPr>
        <p:spPr>
          <a:xfrm>
            <a:off x="6768440" y="4413833"/>
            <a:ext cx="837703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Vivienda</a:t>
            </a:r>
            <a:endParaRPr lang="es-MX" sz="1200" dirty="0"/>
          </a:p>
        </p:txBody>
      </p:sp>
      <p:cxnSp>
        <p:nvCxnSpPr>
          <p:cNvPr id="211" name="Conector recto 210"/>
          <p:cNvCxnSpPr/>
          <p:nvPr/>
        </p:nvCxnSpPr>
        <p:spPr>
          <a:xfrm>
            <a:off x="6531426" y="4565262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7173691" y="3402476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8313718" y="3402476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ángulo 213"/>
          <p:cNvSpPr/>
          <p:nvPr/>
        </p:nvSpPr>
        <p:spPr>
          <a:xfrm>
            <a:off x="6695700" y="5788397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IM  de P. de Adicciones</a:t>
            </a:r>
            <a:endParaRPr lang="es-MX" sz="1200" dirty="0"/>
          </a:p>
        </p:txBody>
      </p:sp>
      <p:cxnSp>
        <p:nvCxnSpPr>
          <p:cNvPr id="215" name="Conector recto 214"/>
          <p:cNvCxnSpPr/>
          <p:nvPr/>
        </p:nvCxnSpPr>
        <p:spPr>
          <a:xfrm>
            <a:off x="6553195" y="5952688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ángulo 215"/>
          <p:cNvSpPr/>
          <p:nvPr/>
        </p:nvSpPr>
        <p:spPr>
          <a:xfrm>
            <a:off x="7928268" y="5796305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Cronista Municipal</a:t>
            </a:r>
            <a:endParaRPr lang="es-MX" sz="1200" dirty="0"/>
          </a:p>
        </p:txBody>
      </p:sp>
      <p:cxnSp>
        <p:nvCxnSpPr>
          <p:cNvPr id="217" name="Conector recto 216"/>
          <p:cNvCxnSpPr/>
          <p:nvPr/>
        </p:nvCxnSpPr>
        <p:spPr>
          <a:xfrm>
            <a:off x="8384973" y="5683508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ángulo 218"/>
          <p:cNvSpPr/>
          <p:nvPr/>
        </p:nvSpPr>
        <p:spPr>
          <a:xfrm>
            <a:off x="6778340" y="4874990"/>
            <a:ext cx="837703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Desarrollo Humano</a:t>
            </a:r>
            <a:endParaRPr lang="es-MX" sz="1200" dirty="0"/>
          </a:p>
        </p:txBody>
      </p:sp>
      <p:cxnSp>
        <p:nvCxnSpPr>
          <p:cNvPr id="226" name="Conector recto 225"/>
          <p:cNvCxnSpPr/>
          <p:nvPr/>
        </p:nvCxnSpPr>
        <p:spPr>
          <a:xfrm>
            <a:off x="6685803" y="4565262"/>
            <a:ext cx="0" cy="45422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6655251" y="5014545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6626676" y="4563283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ángulo 228"/>
          <p:cNvSpPr/>
          <p:nvPr/>
        </p:nvSpPr>
        <p:spPr>
          <a:xfrm>
            <a:off x="9238018" y="3960597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R33</a:t>
            </a:r>
            <a:endParaRPr lang="es-MX" sz="1200" dirty="0"/>
          </a:p>
        </p:txBody>
      </p:sp>
      <p:sp>
        <p:nvSpPr>
          <p:cNvPr id="230" name="Rectángulo 229"/>
          <p:cNvSpPr/>
          <p:nvPr/>
        </p:nvSpPr>
        <p:spPr>
          <a:xfrm>
            <a:off x="9245437" y="4430681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Modulo de Maquinaria</a:t>
            </a:r>
            <a:endParaRPr lang="es-MX" sz="1200" dirty="0"/>
          </a:p>
        </p:txBody>
      </p:sp>
      <p:sp>
        <p:nvSpPr>
          <p:cNvPr id="231" name="Rectángulo 230"/>
          <p:cNvSpPr/>
          <p:nvPr/>
        </p:nvSpPr>
        <p:spPr>
          <a:xfrm>
            <a:off x="4161308" y="5838349"/>
            <a:ext cx="90450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Informática</a:t>
            </a:r>
            <a:endParaRPr lang="es-MX" sz="1200" dirty="0"/>
          </a:p>
        </p:txBody>
      </p:sp>
      <p:cxnSp>
        <p:nvCxnSpPr>
          <p:cNvPr id="234" name="Conector recto 233"/>
          <p:cNvCxnSpPr/>
          <p:nvPr/>
        </p:nvCxnSpPr>
        <p:spPr>
          <a:xfrm flipH="1">
            <a:off x="5094517" y="5988315"/>
            <a:ext cx="164273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Rectángulo 234"/>
          <p:cNvSpPr/>
          <p:nvPr/>
        </p:nvSpPr>
        <p:spPr>
          <a:xfrm>
            <a:off x="7928252" y="4885885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Turismo</a:t>
            </a:r>
            <a:endParaRPr lang="es-MX" sz="1200" dirty="0"/>
          </a:p>
        </p:txBody>
      </p:sp>
      <p:cxnSp>
        <p:nvCxnSpPr>
          <p:cNvPr id="237" name="Conector recto 236"/>
          <p:cNvCxnSpPr/>
          <p:nvPr/>
        </p:nvCxnSpPr>
        <p:spPr>
          <a:xfrm>
            <a:off x="7803578" y="5521210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3858504" y="1108561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Rectángulo 238"/>
          <p:cNvSpPr/>
          <p:nvPr/>
        </p:nvSpPr>
        <p:spPr>
          <a:xfrm>
            <a:off x="9245437" y="4897760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Proyectos</a:t>
            </a:r>
            <a:endParaRPr lang="es-MX" sz="1200" dirty="0"/>
          </a:p>
        </p:txBody>
      </p:sp>
      <p:sp>
        <p:nvSpPr>
          <p:cNvPr id="240" name="Rectángulo 239"/>
          <p:cNvSpPr/>
          <p:nvPr/>
        </p:nvSpPr>
        <p:spPr>
          <a:xfrm>
            <a:off x="9258802" y="5370773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Desarrollo Urbano</a:t>
            </a:r>
            <a:endParaRPr lang="es-MX" sz="1200" dirty="0"/>
          </a:p>
        </p:txBody>
      </p:sp>
      <p:sp>
        <p:nvSpPr>
          <p:cNvPr id="241" name="Rectángulo 240"/>
          <p:cNvSpPr/>
          <p:nvPr/>
        </p:nvSpPr>
        <p:spPr>
          <a:xfrm>
            <a:off x="4161308" y="6287045"/>
            <a:ext cx="904504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Licencias </a:t>
            </a:r>
            <a:r>
              <a:rPr lang="es-MX" sz="1200" dirty="0" err="1" smtClean="0"/>
              <a:t>Mpales</a:t>
            </a:r>
            <a:endParaRPr lang="es-MX" sz="1200" dirty="0"/>
          </a:p>
        </p:txBody>
      </p:sp>
      <p:sp>
        <p:nvSpPr>
          <p:cNvPr id="242" name="Rectángulo 241"/>
          <p:cNvSpPr/>
          <p:nvPr/>
        </p:nvSpPr>
        <p:spPr>
          <a:xfrm>
            <a:off x="9257311" y="5796305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Imagen Urbana</a:t>
            </a:r>
            <a:endParaRPr lang="es-MX" sz="1200" dirty="0"/>
          </a:p>
        </p:txBody>
      </p:sp>
      <p:cxnSp>
        <p:nvCxnSpPr>
          <p:cNvPr id="243" name="Conector recto 242"/>
          <p:cNvCxnSpPr/>
          <p:nvPr/>
        </p:nvCxnSpPr>
        <p:spPr>
          <a:xfrm flipH="1">
            <a:off x="9108357" y="3821069"/>
            <a:ext cx="7434" cy="212764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ector recto 243"/>
          <p:cNvCxnSpPr/>
          <p:nvPr/>
        </p:nvCxnSpPr>
        <p:spPr>
          <a:xfrm>
            <a:off x="9101930" y="4102108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ector recto 244"/>
          <p:cNvCxnSpPr/>
          <p:nvPr/>
        </p:nvCxnSpPr>
        <p:spPr>
          <a:xfrm>
            <a:off x="9101929" y="4577117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9109857" y="4974941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9107882" y="5495483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ector recto 248"/>
          <p:cNvCxnSpPr/>
          <p:nvPr/>
        </p:nvCxnSpPr>
        <p:spPr>
          <a:xfrm>
            <a:off x="9105907" y="5932888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5080176" y="6429299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>
            <a:off x="9475518" y="3393322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 flipV="1">
            <a:off x="5320148" y="1970501"/>
            <a:ext cx="169221" cy="198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 flipV="1">
            <a:off x="5330039" y="2407910"/>
            <a:ext cx="169221" cy="198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 flipV="1">
            <a:off x="5335976" y="2841363"/>
            <a:ext cx="169221" cy="198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CuadroTexto 260"/>
          <p:cNvSpPr txBox="1"/>
          <p:nvPr/>
        </p:nvSpPr>
        <p:spPr>
          <a:xfrm>
            <a:off x="108271" y="185369"/>
            <a:ext cx="7931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Estructura Orgánica del Municipio de Concepción de Buenos Aires, Jal.  2015 -2018</a:t>
            </a:r>
            <a:endParaRPr lang="es-MX" dirty="0"/>
          </a:p>
        </p:txBody>
      </p:sp>
      <p:pic>
        <p:nvPicPr>
          <p:cNvPr id="262" name="Imagen 2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563" y="205872"/>
            <a:ext cx="2220204" cy="234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8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131</Words>
  <Application>Microsoft Office PowerPoint</Application>
  <PresentationFormat>Panorámica</PresentationFormat>
  <Paragraphs>58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cinco de febrero</dc:creator>
  <cp:lastModifiedBy>cinco de febrero</cp:lastModifiedBy>
  <cp:revision>29</cp:revision>
  <dcterms:created xsi:type="dcterms:W3CDTF">2016-02-04T17:08:07Z</dcterms:created>
  <dcterms:modified xsi:type="dcterms:W3CDTF">2016-02-04T22:42:39Z</dcterms:modified>
</cp:coreProperties>
</file>