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87" r:id="rId1"/>
  </p:sldMasterIdLst>
  <p:notesMasterIdLst>
    <p:notesMasterId r:id="rId13"/>
  </p:notesMasterIdLst>
  <p:sldIdLst>
    <p:sldId id="256" r:id="rId2"/>
    <p:sldId id="257" r:id="rId3"/>
    <p:sldId id="261" r:id="rId4"/>
    <p:sldId id="294" r:id="rId5"/>
    <p:sldId id="290" r:id="rId6"/>
    <p:sldId id="285" r:id="rId7"/>
    <p:sldId id="270" r:id="rId8"/>
    <p:sldId id="301" r:id="rId9"/>
    <p:sldId id="292" r:id="rId10"/>
    <p:sldId id="302" r:id="rId11"/>
    <p:sldId id="287" r:id="rId12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5278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outlineViewPr>
    <p:cViewPr>
      <p:scale>
        <a:sx n="33" d="100"/>
        <a:sy n="33" d="100"/>
      </p:scale>
      <p:origin x="0" y="-1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77" cy="471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2656" y="0"/>
            <a:ext cx="3078177" cy="471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BF19F5-3598-41A9-92D0-15A45DE2671A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9591" y="4517560"/>
            <a:ext cx="5683294" cy="36975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8917337"/>
            <a:ext cx="3078177" cy="471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2656" y="8917337"/>
            <a:ext cx="3078177" cy="471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FFF7E-813B-4041-AA63-F4D954B6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3460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FFF7E-813B-4041-AA63-F4D954B64683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0307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0D4E-3210-43F9-8A6D-0896B6F2ED6B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B5048-C794-456E-98A6-EBA74857D2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4147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0D4E-3210-43F9-8A6D-0896B6F2ED6B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B5048-C794-456E-98A6-EBA74857D2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7974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0D4E-3210-43F9-8A6D-0896B6F2ED6B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B5048-C794-456E-98A6-EBA74857D2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8185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0D4E-3210-43F9-8A6D-0896B6F2ED6B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B5048-C794-456E-98A6-EBA74857D2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9146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0D4E-3210-43F9-8A6D-0896B6F2ED6B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B5048-C794-456E-98A6-EBA74857D2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25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0D4E-3210-43F9-8A6D-0896B6F2ED6B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B5048-C794-456E-98A6-EBA74857D2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423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0D4E-3210-43F9-8A6D-0896B6F2ED6B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B5048-C794-456E-98A6-EBA74857D2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1588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0D4E-3210-43F9-8A6D-0896B6F2ED6B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B5048-C794-456E-98A6-EBA74857D2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1220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0D4E-3210-43F9-8A6D-0896B6F2ED6B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B5048-C794-456E-98A6-EBA74857D2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1120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0D4E-3210-43F9-8A6D-0896B6F2ED6B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B5048-C794-456E-98A6-EBA74857D2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2971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0D4E-3210-43F9-8A6D-0896B6F2ED6B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B5048-C794-456E-98A6-EBA74857D2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2128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50D4E-3210-43F9-8A6D-0896B6F2ED6B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B5048-C794-456E-98A6-EBA74857D2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4234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88" r:id="rId1"/>
    <p:sldLayoutId id="2147484889" r:id="rId2"/>
    <p:sldLayoutId id="2147484890" r:id="rId3"/>
    <p:sldLayoutId id="2147484891" r:id="rId4"/>
    <p:sldLayoutId id="2147484892" r:id="rId5"/>
    <p:sldLayoutId id="2147484893" r:id="rId6"/>
    <p:sldLayoutId id="2147484894" r:id="rId7"/>
    <p:sldLayoutId id="2147484895" r:id="rId8"/>
    <p:sldLayoutId id="2147484896" r:id="rId9"/>
    <p:sldLayoutId id="2147484897" r:id="rId10"/>
    <p:sldLayoutId id="21474848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10" Type="http://schemas.openxmlformats.org/officeDocument/2006/relationships/image" Target="../media/image12.jpg"/><Relationship Id="rId4" Type="http://schemas.openxmlformats.org/officeDocument/2006/relationships/image" Target="../media/image6.jpg"/><Relationship Id="rId9" Type="http://schemas.openxmlformats.org/officeDocument/2006/relationships/image" Target="../media/image11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sindicomunicipalmascota@outlook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scontent-lax3-1.xx.fbcdn.net/v/t1.0-9/14721703_1292060114151384_4272862125204208378_n.jpg?oh=3c9241353ddb8e7d0069f567d27ce949&amp;oe=58B342E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8" name="Imagen 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191"/>
          <a:stretch/>
        </p:blipFill>
        <p:spPr bwMode="auto">
          <a:xfrm>
            <a:off x="1622739" y="278169"/>
            <a:ext cx="8203842" cy="97108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4335157" y="4997002"/>
            <a:ext cx="5323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Brush Script MT" panose="03060802040406070304" pitchFamily="66" charset="0"/>
              </a:rPr>
              <a:t>Lic. Joaquín Omar Buitimea Cibrián </a:t>
            </a:r>
          </a:p>
          <a:p>
            <a:r>
              <a:rPr lang="es-MX" sz="2400" dirty="0" smtClean="0">
                <a:latin typeface="Brush Script MT" panose="03060802040406070304" pitchFamily="66" charset="0"/>
              </a:rPr>
              <a:t> Síndico </a:t>
            </a:r>
            <a:r>
              <a:rPr lang="es-MX" sz="2400" dirty="0" smtClean="0">
                <a:latin typeface="Brush Script MT" panose="03060802040406070304" pitchFamily="66" charset="0"/>
              </a:rPr>
              <a:t>Municipal de Mascota,  Jalisco</a:t>
            </a:r>
            <a:r>
              <a:rPr lang="es-MX" sz="2000" dirty="0" smtClean="0">
                <a:latin typeface="Brush Script MT" panose="03060802040406070304" pitchFamily="66" charset="0"/>
              </a:rPr>
              <a:t>.</a:t>
            </a:r>
          </a:p>
          <a:p>
            <a:r>
              <a:rPr lang="es-MX" sz="2400" dirty="0" smtClean="0">
                <a:latin typeface="Brush Script MT" panose="03060802040406070304" pitchFamily="66" charset="0"/>
              </a:rPr>
              <a:t>	Administración  2018-2021.</a:t>
            </a:r>
            <a:endParaRPr lang="es-MX" sz="2400" dirty="0">
              <a:latin typeface="Brush Script MT" panose="03060802040406070304" pitchFamily="66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32" t="3244" r="6715" b="4662"/>
          <a:stretch/>
        </p:blipFill>
        <p:spPr>
          <a:xfrm>
            <a:off x="4128708" y="1571222"/>
            <a:ext cx="3323524" cy="325835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9854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10166" y="566670"/>
            <a:ext cx="3864411" cy="605307"/>
          </a:xfrm>
        </p:spPr>
        <p:txBody>
          <a:bodyPr/>
          <a:lstStyle/>
          <a:p>
            <a:r>
              <a:rPr lang="es-MX" dirty="0" smtClean="0"/>
              <a:t>Evidencias </a:t>
            </a:r>
            <a:endParaRPr lang="es-MX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192" y="1213832"/>
            <a:ext cx="2322490" cy="1741868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587" y="342898"/>
            <a:ext cx="2322491" cy="174186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118" y="316718"/>
            <a:ext cx="2404056" cy="180304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570" y="312311"/>
            <a:ext cx="2404056" cy="1803042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228" y="2431989"/>
            <a:ext cx="2601534" cy="19511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00" y="3229377"/>
            <a:ext cx="2477039" cy="185777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1040" y="2431989"/>
            <a:ext cx="2494211" cy="187065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9397" y="4489491"/>
            <a:ext cx="2651582" cy="176403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9397" y="2431989"/>
            <a:ext cx="2494210" cy="1870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092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74244" y="665018"/>
            <a:ext cx="8915400" cy="3777622"/>
          </a:xfrm>
        </p:spPr>
        <p:txBody>
          <a:bodyPr>
            <a:normAutofit lnSpcReduction="10000"/>
          </a:bodyPr>
          <a:lstStyle/>
          <a:p>
            <a:pPr algn="ctr"/>
            <a:endParaRPr lang="es-ES_tradnl" dirty="0" smtClean="0"/>
          </a:p>
          <a:p>
            <a:pPr algn="ctr"/>
            <a:endParaRPr lang="es-ES_tradnl" dirty="0"/>
          </a:p>
          <a:p>
            <a:pPr algn="ctr"/>
            <a:endParaRPr lang="es-ES_tradnl" dirty="0" smtClean="0"/>
          </a:p>
          <a:p>
            <a:pPr algn="ctr"/>
            <a:endParaRPr lang="es-ES_tradn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ES_trad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Correo electrónico. </a:t>
            </a:r>
            <a:r>
              <a:rPr lang="es-ES_tradnl" cap="none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sindicomunicipalmascota@outlook.com</a:t>
            </a:r>
            <a:endParaRPr lang="es-ES_tradnl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ES_trad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Tel. 3883860052, 3883860325</a:t>
            </a:r>
          </a:p>
          <a:p>
            <a:pPr algn="ctr"/>
            <a:r>
              <a:rPr lang="es-ES_trad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Fecha de elaboración </a:t>
            </a:r>
            <a:r>
              <a:rPr lang="es-ES_trad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08 de Enero de 2019.</a:t>
            </a:r>
            <a:endParaRPr lang="es-ES_tradn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015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897452" y="1117928"/>
            <a:ext cx="93512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En base a lo establecido en el articulo 52, 53 y 54 de La Ley de Gobierno y Administración Publica Municipal,  del Estado de Jalisco, dando cumplimiento a la esencia de sus  responsabilidades de Sindicatura Municipal.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1720418" y="2074985"/>
            <a:ext cx="9819051" cy="4783015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1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Artículo 52. son obligaciones del índico:</a:t>
            </a:r>
          </a:p>
          <a:p>
            <a:pPr algn="just"/>
            <a:r>
              <a:rPr lang="es-MX" sz="1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Acatar las órdenes del Ayuntamiento; </a:t>
            </a:r>
          </a:p>
          <a:p>
            <a:pPr algn="just"/>
            <a:r>
              <a:rPr lang="es-MX" sz="1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Representar al Municipio en los contratos que celebre y en todo acto en que sea indispensable su intervención, ajustándose a las órdenes e instrucciones que en cada caso reciba del Ayuntamiento;</a:t>
            </a:r>
          </a:p>
          <a:p>
            <a:pPr algn="just"/>
            <a:r>
              <a:rPr lang="es-MX" sz="1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III. Representar al  Municipio en todas las controversias o litigios en que éste sea parte, sin perjuicio de la facultad que tiene el ayuntamiento para designar apoderados o procuradores especiales;</a:t>
            </a:r>
          </a:p>
          <a:p>
            <a:pPr algn="just"/>
            <a:r>
              <a:rPr lang="es-MX" sz="1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IV. revisar la situación de los rezagos fiscales para que éstos sean liquidados y cobrados; </a:t>
            </a:r>
          </a:p>
          <a:p>
            <a:pPr algn="just"/>
            <a:r>
              <a:rPr lang="es-MX" sz="1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V. </a:t>
            </a:r>
            <a:r>
              <a:rPr lang="es-MX" sz="1400" cap="none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MX" sz="1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uidar que la recaudación de los impuestos y la aplicación de los gastos se hagan cumpliendo los requisitos legales y conforme a la ley de ingresos y al presupuesto respectivo; </a:t>
            </a:r>
          </a:p>
          <a:p>
            <a:pPr algn="just"/>
            <a:r>
              <a:rPr lang="es-MX" sz="1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VI. </a:t>
            </a:r>
            <a:r>
              <a:rPr lang="es-MX" sz="1400" cap="none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MX" sz="1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onocer de las condonaciones o reducciones de créditos fiscales que realicen el presidente municipal y el funcionario encargado de la hacienda municipal; </a:t>
            </a:r>
          </a:p>
          <a:p>
            <a:pPr algn="just"/>
            <a:r>
              <a:rPr lang="es-MX" sz="1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y VII. Las demás que establezcan las constituciones federal, estatal y demás leyes y reglamentos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20622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88310" y="1005910"/>
            <a:ext cx="8915400" cy="5311868"/>
          </a:xfrm>
        </p:spPr>
        <p:txBody>
          <a:bodyPr>
            <a:normAutofit/>
          </a:bodyPr>
          <a:lstStyle/>
          <a:p>
            <a:pPr algn="just"/>
            <a:r>
              <a:rPr lang="es-MX" sz="1500" b="1" dirty="0">
                <a:latin typeface="Arial" panose="020B0604020202020204" pitchFamily="34" charset="0"/>
                <a:cs typeface="Arial" panose="020B0604020202020204" pitchFamily="34" charset="0"/>
              </a:rPr>
              <a:t>Artículo 53. Son facultades del Síndico:</a:t>
            </a:r>
          </a:p>
          <a:p>
            <a:pPr lvl="0" algn="just"/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Participar con derecho a voz y voto en las sesiones del Ayuntamiento, con las excepciones que marca esta ley; </a:t>
            </a:r>
          </a:p>
          <a:p>
            <a:pPr lvl="0" algn="just"/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Presentar iniciativa de ordenamientos municipales, en los términos de la presente ley; 15</a:t>
            </a:r>
          </a:p>
          <a:p>
            <a:pPr lvl="0" algn="just"/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Solicitar se cite a sesiones ordinarias y extraordinarias al Ayuntamiento; </a:t>
            </a:r>
          </a:p>
          <a:p>
            <a:pPr lvl="0" algn="just"/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 Asistir a las visitas de inspección que se hagan a la oficina encargada de la Hacienda Municipal;</a:t>
            </a:r>
          </a:p>
          <a:p>
            <a:pPr lvl="0" algn="just"/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 Intervenir en la formulación y actualización de los inventarios de bienes del Municipio, procurando que se establezcan los registros administrativos necesarios para su control y vigilancia;</a:t>
            </a:r>
          </a:p>
          <a:p>
            <a:pPr lvl="0" algn="just"/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 Participar en las comisiones cuando se trate de resoluciones o dictámenes que afecten a todo el Municipio; </a:t>
            </a:r>
          </a:p>
          <a:p>
            <a:pPr lvl="0" algn="just"/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 Las demás que establezcan las Constituciones Federal, Estatal, y demás leyes y reglamentos. </a:t>
            </a:r>
            <a:endParaRPr lang="es-MX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500" b="1" dirty="0">
                <a:latin typeface="Arial" panose="020B0604020202020204" pitchFamily="34" charset="0"/>
                <a:cs typeface="Arial" panose="020B0604020202020204" pitchFamily="34" charset="0"/>
              </a:rPr>
              <a:t>Artículo 54. </a:t>
            </a:r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El Síndico se debe apoyar en los servidores públicos municipales necesarios para cumplir su función, conforme al presupuesto de egresos y a los reglamentos que al efecto se expidan.</a:t>
            </a:r>
          </a:p>
          <a:p>
            <a:pPr lvl="0"/>
            <a:endParaRPr lang="es-MX" sz="1600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6466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5926" y="436175"/>
            <a:ext cx="11141612" cy="5026702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/>
              <a:t/>
            </a:r>
            <a:br>
              <a:rPr lang="es-ES_tradnl" dirty="0"/>
            </a:b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sz="7000" dirty="0" smtClean="0">
                <a:latin typeface="Freestyle Script" panose="030804020302050B0404" pitchFamily="66" charset="0"/>
                <a:cs typeface="Andalus" panose="02020603050405020304" pitchFamily="18" charset="-78"/>
              </a:rPr>
              <a:t>INFORME   TRIMESTRAL </a:t>
            </a:r>
            <a:br>
              <a:rPr lang="es-ES_tradnl" sz="7000" dirty="0" smtClean="0">
                <a:latin typeface="Freestyle Script" panose="030804020302050B0404" pitchFamily="66" charset="0"/>
                <a:cs typeface="Andalus" panose="02020603050405020304" pitchFamily="18" charset="-78"/>
              </a:rPr>
            </a:br>
            <a:r>
              <a:rPr lang="es-ES_tradnl" sz="7000" dirty="0">
                <a:latin typeface="Freestyle Script" panose="030804020302050B0404" pitchFamily="66" charset="0"/>
                <a:cs typeface="Andalus" panose="02020603050405020304" pitchFamily="18" charset="-78"/>
              </a:rPr>
              <a:t/>
            </a:r>
            <a:br>
              <a:rPr lang="es-ES_tradnl" sz="7000" dirty="0">
                <a:latin typeface="Freestyle Script" panose="030804020302050B0404" pitchFamily="66" charset="0"/>
                <a:cs typeface="Andalus" panose="02020603050405020304" pitchFamily="18" charset="-78"/>
              </a:rPr>
            </a:br>
            <a:r>
              <a:rPr lang="es-ES_tradnl" sz="7000" dirty="0" smtClean="0">
                <a:latin typeface="Freestyle Script" panose="030804020302050B0404" pitchFamily="66" charset="0"/>
                <a:cs typeface="Andalus" panose="02020603050405020304" pitchFamily="18" charset="-78"/>
              </a:rPr>
              <a:t>OCTUBRE- DICIEMBRE 2018</a:t>
            </a:r>
            <a:br>
              <a:rPr lang="es-ES_tradnl" sz="7000" dirty="0" smtClean="0">
                <a:latin typeface="Freestyle Script" panose="030804020302050B0404" pitchFamily="66" charset="0"/>
                <a:cs typeface="Andalus" panose="02020603050405020304" pitchFamily="18" charset="-78"/>
              </a:rPr>
            </a:br>
            <a:endParaRPr lang="es-MX" sz="7000" dirty="0">
              <a:latin typeface="Freestyle Script" panose="030804020302050B0404" pitchFamily="66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623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7809" y="703540"/>
            <a:ext cx="8596668" cy="755176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Contratos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convenios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1504936" y="1703414"/>
            <a:ext cx="930043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firmaron: </a:t>
            </a:r>
            <a:endParaRPr lang="es-MX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MX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Contratos de arrendamiento de los locales del Mercado </a:t>
            </a:r>
            <a:r>
              <a:rPr lang="es-MX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Municipal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MX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Contrato de arrendamiento para ganaderos </a:t>
            </a:r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MX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Contratos de eventos musicales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MX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Contratos de arrendamiento de corralón Municipal </a:t>
            </a:r>
            <a:endParaRPr lang="es-MX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MX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Contrato de </a:t>
            </a:r>
            <a:r>
              <a:rPr lang="es-MX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Distincta</a:t>
            </a:r>
            <a:r>
              <a:rPr lang="es-MX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Consultoría Integral S.C.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MX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Contrato de servicio la Joya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05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2"/>
          <p:cNvSpPr txBox="1">
            <a:spLocks/>
          </p:cNvSpPr>
          <p:nvPr/>
        </p:nvSpPr>
        <p:spPr>
          <a:xfrm>
            <a:off x="2456487" y="1722284"/>
            <a:ext cx="4313864" cy="3777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</p:txBody>
      </p:sp>
      <p:sp>
        <p:nvSpPr>
          <p:cNvPr id="7" name="CuadroTexto 6"/>
          <p:cNvSpPr txBox="1"/>
          <p:nvPr/>
        </p:nvSpPr>
        <p:spPr>
          <a:xfrm>
            <a:off x="1511481" y="683726"/>
            <a:ext cx="8589961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Elaboración de documentos </a:t>
            </a:r>
          </a:p>
          <a:p>
            <a:pPr algn="ctr"/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es-ES_trad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Cartas poder para la Asociación Ganadera </a:t>
            </a:r>
            <a:endParaRPr lang="es-ES_tradnl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es-ES_trad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Permiso de menores para viajar </a:t>
            </a:r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es-ES_trad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Contestación </a:t>
            </a:r>
            <a:r>
              <a:rPr lang="es-ES_trad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los solicitudes de la Unidad de Transparencia</a:t>
            </a:r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es-ES_trad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Elaboración  de oficios </a:t>
            </a:r>
            <a:r>
              <a:rPr lang="es-ES_trad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varios</a:t>
            </a:r>
            <a:endParaRPr lang="es-ES_tradnl" sz="2000" dirty="0" smtClean="0"/>
          </a:p>
        </p:txBody>
      </p:sp>
    </p:spTree>
    <p:extLst>
      <p:ext uri="{BB962C8B-B14F-4D97-AF65-F5344CB8AC3E}">
        <p14:creationId xmlns:p14="http://schemas.microsoft.com/office/powerpoint/2010/main" val="425584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1604407" y="697922"/>
            <a:ext cx="9092168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Reuniones</a:t>
            </a:r>
            <a:r>
              <a:rPr lang="es-ES_tradnl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es-ES_tradnl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ES_trad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Sesiones de  </a:t>
            </a:r>
            <a:r>
              <a:rPr lang="es-ES_trad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Ayuntamiento.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ES_trad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Integración del Consejo de Seguridad Publica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ES_trad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Integración de la </a:t>
            </a:r>
            <a:r>
              <a:rPr lang="es-ES_tradnl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Comur</a:t>
            </a:r>
            <a:r>
              <a:rPr lang="es-ES_trad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ES_trad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Integración del Consejo de Protección Civil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ES_trad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Cambio de agentes Municipales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ES_trad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Reunión del Presupuesto 2019.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ES_trad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Reuniones con  Directores y Encargados de áreas.</a:t>
            </a:r>
            <a:endParaRPr lang="es-ES_tradnl" sz="3600" dirty="0"/>
          </a:p>
        </p:txBody>
      </p:sp>
    </p:spTree>
    <p:extLst>
      <p:ext uri="{BB962C8B-B14F-4D97-AF65-F5344CB8AC3E}">
        <p14:creationId xmlns:p14="http://schemas.microsoft.com/office/powerpoint/2010/main" val="248599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4248" y="391161"/>
            <a:ext cx="10461021" cy="670118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Eventos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66671" y="1474532"/>
            <a:ext cx="11162805" cy="3007316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MX" sz="2000" dirty="0" smtClean="0"/>
              <a:t>Evento de entrega de Uniformes  a los Policías Municipales 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MX" sz="2000" dirty="0" smtClean="0"/>
              <a:t>Eventos culturales y Deportivos 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MX" sz="2000" dirty="0" smtClean="0"/>
              <a:t>Capacitación  para el formato policial homologado.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MX" sz="2000" dirty="0" smtClean="0"/>
              <a:t>Capacitación de Derechos Humanos para Servidores Públicos.</a:t>
            </a:r>
            <a:endParaRPr lang="es-MX" sz="2000" dirty="0" smtClean="0"/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s-MX" sz="2000" dirty="0"/>
          </a:p>
          <a:p>
            <a:pPr algn="just">
              <a:buFont typeface="Wingdings" panose="05000000000000000000" pitchFamily="2" charset="2"/>
              <a:buChar char="Ø"/>
            </a:pPr>
            <a:endParaRPr lang="es-MX" sz="20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287208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925773"/>
            <a:ext cx="8596668" cy="632346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_trad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_trad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Comisiones</a:t>
            </a:r>
            <a:r>
              <a:rPr lang="es-ES_tradnl" dirty="0" smtClean="0"/>
              <a:t> 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/>
              <a:t/>
            </a:r>
            <a:br>
              <a:rPr lang="es-ES_tradnl" dirty="0"/>
            </a:b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1119021" y="1185255"/>
            <a:ext cx="8666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 </a:t>
            </a:r>
            <a:r>
              <a:rPr lang="es-ES_tradn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comisiones  que presido son  las que a continuación se describen y las </a:t>
            </a:r>
            <a:r>
              <a:rPr lang="es-ES_tradn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cuales son atendidas</a:t>
            </a:r>
            <a:r>
              <a:rPr lang="es-ES_tradn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021" y="2136283"/>
            <a:ext cx="9351503" cy="3275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66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3876</TotalTime>
  <Words>577</Words>
  <Application>Microsoft Office PowerPoint</Application>
  <PresentationFormat>Panorámica</PresentationFormat>
  <Paragraphs>68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21" baseType="lpstr">
      <vt:lpstr>Andalus</vt:lpstr>
      <vt:lpstr>Arial</vt:lpstr>
      <vt:lpstr>Brush Script MT</vt:lpstr>
      <vt:lpstr>Calibri</vt:lpstr>
      <vt:lpstr>Calibri Light</vt:lpstr>
      <vt:lpstr>Freestyle Script</vt:lpstr>
      <vt:lpstr>Times New Roman</vt:lpstr>
      <vt:lpstr>Wingdings</vt:lpstr>
      <vt:lpstr>Wingdings 3</vt:lpstr>
      <vt:lpstr>Tema de Office</vt:lpstr>
      <vt:lpstr>Presentación de PowerPoint</vt:lpstr>
      <vt:lpstr>Presentación de PowerPoint</vt:lpstr>
      <vt:lpstr>Presentación de PowerPoint</vt:lpstr>
      <vt:lpstr>    INFORME   TRIMESTRAL   OCTUBRE- DICIEMBRE 2018 </vt:lpstr>
      <vt:lpstr> Contratos y convenios </vt:lpstr>
      <vt:lpstr>Presentación de PowerPoint</vt:lpstr>
      <vt:lpstr>Presentación de PowerPoint</vt:lpstr>
      <vt:lpstr>Eventos </vt:lpstr>
      <vt:lpstr> Comisiones  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Sindico</dc:creator>
  <cp:lastModifiedBy>Rafita-pc</cp:lastModifiedBy>
  <cp:revision>242</cp:revision>
  <cp:lastPrinted>2019-01-08T21:21:51Z</cp:lastPrinted>
  <dcterms:created xsi:type="dcterms:W3CDTF">2015-12-30T20:47:15Z</dcterms:created>
  <dcterms:modified xsi:type="dcterms:W3CDTF">2019-01-08T21:24:37Z</dcterms:modified>
</cp:coreProperties>
</file>