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11/10/2016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11/10/2016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11/10/2016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11/10/2016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11/10/2016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11/10/2016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11/10/2016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11/10/2016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11/10/2016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11/10/2016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11/10/2016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16E9E-5339-4B37-92E4-ED1C5719F491}" type="datetimeFigureOut">
              <a:rPr lang="es-MX" smtClean="0"/>
              <a:pPr/>
              <a:t>11/10/2016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OCRAM\Desktop\DIF MASCOTA\logo DIF 15 1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792" y="4343400"/>
            <a:ext cx="3215000" cy="1828800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457200" y="381000"/>
            <a:ext cx="8382000" cy="609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685800" y="751344"/>
            <a:ext cx="7924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mtClean="0"/>
              <a:t>Información no disponible por considerarse de carácter confidencial con fundamento en la Ley de Transparencia y Acceso a la Información Pública del Estado de Jalisco y sus Municipios, Capítulo III de la Información Confidencial, Artículos 20, 21, 22 y 23.</a:t>
            </a:r>
          </a:p>
          <a:p>
            <a:pPr fontAlgn="base"/>
            <a:r>
              <a:rPr lang="es-MX" smtClean="0"/>
              <a:t>Mientras tanto no se cumpla con lo establecido en el Artículo 100 de la Ley de Responsabilidades de los Servidores Públicos del Estado de Jalisco, que establece: </a:t>
            </a:r>
          </a:p>
          <a:p>
            <a:pPr fontAlgn="base"/>
            <a:r>
              <a:rPr lang="es-MX" smtClean="0"/>
              <a:t>"La publicitación de la información relativa a la declaración patrimonial por parte de los entes responsables a los que se refiere el artículo 93 de la presente ley, se hará siempre y cuando se cuente con la autorización previa y específica del servidor público de que se trate."</a:t>
            </a:r>
          </a:p>
          <a:p>
            <a:pPr fontAlgn="base"/>
            <a:r>
              <a:rPr lang="es-MX" smtClean="0"/>
              <a:t>Al mes de Mayo de 2016 aún no se cuenta con la autorización de los obligados para publicar sus declaraciones patrimoniales.</a:t>
            </a:r>
            <a:endParaRPr lang="es-MX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74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OCRAM</dc:creator>
  <cp:lastModifiedBy>OCRAM</cp:lastModifiedBy>
  <cp:revision>5</cp:revision>
  <dcterms:created xsi:type="dcterms:W3CDTF">2016-10-11T00:38:38Z</dcterms:created>
  <dcterms:modified xsi:type="dcterms:W3CDTF">2016-10-12T00:09:43Z</dcterms:modified>
</cp:coreProperties>
</file>