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3B3AB16E-F82F-4C25-BF6B-46FCDF8E89DD}" type="datetimeFigureOut">
              <a:rPr lang="es-MX" smtClean="0"/>
              <a:t>09/01/2019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EBEA5A85-46AF-4BE2-A23E-170D2B46CAA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55692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AB16E-F82F-4C25-BF6B-46FCDF8E89DD}" type="datetimeFigureOut">
              <a:rPr lang="es-MX" smtClean="0"/>
              <a:t>09/01/2019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A5A85-46AF-4BE2-A23E-170D2B46CAA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2296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AB16E-F82F-4C25-BF6B-46FCDF8E89DD}" type="datetimeFigureOut">
              <a:rPr lang="es-MX" smtClean="0"/>
              <a:t>09/01/2019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A5A85-46AF-4BE2-A23E-170D2B46CAA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56491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AB16E-F82F-4C25-BF6B-46FCDF8E89DD}" type="datetimeFigureOut">
              <a:rPr lang="es-MX" smtClean="0"/>
              <a:t>09/01/2019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A5A85-46AF-4BE2-A23E-170D2B46CAA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90407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AB16E-F82F-4C25-BF6B-46FCDF8E89DD}" type="datetimeFigureOut">
              <a:rPr lang="es-MX" smtClean="0"/>
              <a:t>09/01/2019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A5A85-46AF-4BE2-A23E-170D2B46CAA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560572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AB16E-F82F-4C25-BF6B-46FCDF8E89DD}" type="datetimeFigureOut">
              <a:rPr lang="es-MX" smtClean="0"/>
              <a:t>09/01/2019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A5A85-46AF-4BE2-A23E-170D2B46CAA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385027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AB16E-F82F-4C25-BF6B-46FCDF8E89DD}" type="datetimeFigureOut">
              <a:rPr lang="es-MX" smtClean="0"/>
              <a:t>09/01/2019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A5A85-46AF-4BE2-A23E-170D2B46CAA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373123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3B3AB16E-F82F-4C25-BF6B-46FCDF8E89DD}" type="datetimeFigureOut">
              <a:rPr lang="es-MX" smtClean="0"/>
              <a:t>09/01/2019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A5A85-46AF-4BE2-A23E-170D2B46CAA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933493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3B3AB16E-F82F-4C25-BF6B-46FCDF8E89DD}" type="datetimeFigureOut">
              <a:rPr lang="es-MX" smtClean="0"/>
              <a:t>09/01/2019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A5A85-46AF-4BE2-A23E-170D2B46CAA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57996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AB16E-F82F-4C25-BF6B-46FCDF8E89DD}" type="datetimeFigureOut">
              <a:rPr lang="es-MX" smtClean="0"/>
              <a:t>09/01/2019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A5A85-46AF-4BE2-A23E-170D2B46CAA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58852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AB16E-F82F-4C25-BF6B-46FCDF8E89DD}" type="datetimeFigureOut">
              <a:rPr lang="es-MX" smtClean="0"/>
              <a:t>09/01/2019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A5A85-46AF-4BE2-A23E-170D2B46CAA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26039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AB16E-F82F-4C25-BF6B-46FCDF8E89DD}" type="datetimeFigureOut">
              <a:rPr lang="es-MX" smtClean="0"/>
              <a:t>09/01/2019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A5A85-46AF-4BE2-A23E-170D2B46CAA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786779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AB16E-F82F-4C25-BF6B-46FCDF8E89DD}" type="datetimeFigureOut">
              <a:rPr lang="es-MX" smtClean="0"/>
              <a:t>09/01/2019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A5A85-46AF-4BE2-A23E-170D2B46CAA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206795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AB16E-F82F-4C25-BF6B-46FCDF8E89DD}" type="datetimeFigureOut">
              <a:rPr lang="es-MX" smtClean="0"/>
              <a:t>09/01/2019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A5A85-46AF-4BE2-A23E-170D2B46CAA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30779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AB16E-F82F-4C25-BF6B-46FCDF8E89DD}" type="datetimeFigureOut">
              <a:rPr lang="es-MX" smtClean="0"/>
              <a:t>09/01/2019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A5A85-46AF-4BE2-A23E-170D2B46CAA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09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AB16E-F82F-4C25-BF6B-46FCDF8E89DD}" type="datetimeFigureOut">
              <a:rPr lang="es-MX" smtClean="0"/>
              <a:t>09/01/2019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A5A85-46AF-4BE2-A23E-170D2B46CAA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135391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AB16E-F82F-4C25-BF6B-46FCDF8E89DD}" type="datetimeFigureOut">
              <a:rPr lang="es-MX" smtClean="0"/>
              <a:t>09/01/2019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A5A85-46AF-4BE2-A23E-170D2B46CAA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23676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kDnDiag">
          <a:fgClr>
            <a:schemeClr val="accent1">
              <a:lumMod val="90000"/>
            </a:schemeClr>
          </a:fgClr>
          <a:bgClr>
            <a:schemeClr val="tx2">
              <a:lumMod val="95000"/>
              <a:lumOff val="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3B3AB16E-F82F-4C25-BF6B-46FCDF8E89DD}" type="datetimeFigureOut">
              <a:rPr lang="es-MX" smtClean="0"/>
              <a:t>09/01/2019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s-MX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EBEA5A85-46AF-4BE2-A23E-170D2B46CAA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9077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11" Type="http://schemas.openxmlformats.org/officeDocument/2006/relationships/image" Target="../media/image20.jpg"/><Relationship Id="rId5" Type="http://schemas.openxmlformats.org/officeDocument/2006/relationships/image" Target="../media/image14.jpg"/><Relationship Id="rId10" Type="http://schemas.openxmlformats.org/officeDocument/2006/relationships/image" Target="../media/image19.jpg"/><Relationship Id="rId4" Type="http://schemas.openxmlformats.org/officeDocument/2006/relationships/image" Target="../media/image13.jpg"/><Relationship Id="rId9" Type="http://schemas.openxmlformats.org/officeDocument/2006/relationships/image" Target="../media/image18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10" Type="http://schemas.openxmlformats.org/officeDocument/2006/relationships/image" Target="../media/image29.jpg"/><Relationship Id="rId4" Type="http://schemas.openxmlformats.org/officeDocument/2006/relationships/image" Target="../media/image23.jpg"/><Relationship Id="rId9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744352" y="5066590"/>
            <a:ext cx="9012404" cy="923330"/>
          </a:xfrm>
          <a:prstGeom prst="rect">
            <a:avLst/>
          </a:prstGeo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Octubre - Diciembre 2018</a:t>
            </a:r>
            <a:endParaRPr lang="es-E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197" y="318156"/>
            <a:ext cx="5401524" cy="865707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2206588" y="2230517"/>
            <a:ext cx="808793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6000" b="1" spc="50" dirty="0" smtClean="0">
                <a:ln w="0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INFORME TRIMESTRAL</a:t>
            </a:r>
            <a:endParaRPr lang="es-MX" sz="6000" b="1" spc="50" dirty="0">
              <a:ln w="0">
                <a:solidFill>
                  <a:schemeClr val="bg2">
                    <a:lumMod val="10000"/>
                  </a:schemeClr>
                </a:solidFill>
              </a:ln>
              <a:solidFill>
                <a:schemeClr val="bg2">
                  <a:lumMod val="1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2" t="20907" r="3753" b="51815"/>
          <a:stretch/>
        </p:blipFill>
        <p:spPr>
          <a:xfrm>
            <a:off x="7405352" y="410107"/>
            <a:ext cx="2356836" cy="71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63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95305" y="771591"/>
            <a:ext cx="817563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54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Actividades realizadas:</a:t>
            </a:r>
          </a:p>
        </p:txBody>
      </p:sp>
      <p:sp>
        <p:nvSpPr>
          <p:cNvPr id="3" name="Rectángulo 2"/>
          <p:cNvSpPr/>
          <p:nvPr/>
        </p:nvSpPr>
        <p:spPr>
          <a:xfrm>
            <a:off x="384409" y="2471602"/>
            <a:ext cx="11655755" cy="4524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Reparación de computadoras para el funcionamiento de Ciber IMAJ.</a:t>
            </a:r>
          </a:p>
          <a:p>
            <a:endParaRPr lang="es-MX" sz="24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Ciber IMAJ: Brindar acceso a computadoras con </a:t>
            </a:r>
            <a:r>
              <a:rPr lang="es-MX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internet, con una asistencia de</a:t>
            </a:r>
          </a:p>
          <a:p>
            <a:r>
              <a:rPr lang="es-MX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s-MX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as de 200 niños y jóvenes que recibieron el servicio.</a:t>
            </a:r>
            <a:endParaRPr lang="es-MX" sz="24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endParaRPr lang="es-MX" sz="24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Impartir las “Charlas con valor” en la escuela primaria “José Manuel Núñez” con</a:t>
            </a:r>
          </a:p>
          <a:p>
            <a:r>
              <a:rPr lang="es-MX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s-MX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emas como “Cuidado </a:t>
            </a:r>
            <a:r>
              <a:rPr lang="es-MX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</a:t>
            </a:r>
            <a:r>
              <a:rPr lang="es-MX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Medio Ambiente</a:t>
            </a:r>
            <a:r>
              <a:rPr lang="es-MX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"Un Planeta Mejor" y </a:t>
            </a:r>
            <a:r>
              <a:rPr lang="es-MX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“No </a:t>
            </a:r>
            <a:r>
              <a:rPr lang="es-MX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</a:t>
            </a:r>
            <a:r>
              <a:rPr lang="es-MX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Bullying“.</a:t>
            </a:r>
            <a:r>
              <a:rPr lang="es-MX" sz="2400" dirty="0"/>
              <a:t> </a:t>
            </a:r>
            <a:endParaRPr lang="es-MX" sz="2400" dirty="0" smtClean="0"/>
          </a:p>
          <a:p>
            <a:endParaRPr lang="es-MX" sz="24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Organizar y llevar a cabo la exposición de “Charlas Emocionales” </a:t>
            </a:r>
          </a:p>
          <a:p>
            <a:r>
              <a:rPr lang="es-MX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con temas como la “Inteligencia </a:t>
            </a:r>
            <a:r>
              <a:rPr lang="es-MX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s-MX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mocional” y las “Conductas </a:t>
            </a:r>
            <a:r>
              <a:rPr lang="es-MX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s-MX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ognitivas”, realizado </a:t>
            </a:r>
          </a:p>
          <a:p>
            <a:r>
              <a:rPr lang="es-MX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en las instalaciones del IMAJ.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MX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41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984560" y="2960998"/>
            <a:ext cx="3561683" cy="769441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r>
              <a:rPr lang="es-MX" sz="4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EVIDENCIAS</a:t>
            </a:r>
            <a:endParaRPr lang="es-MX" sz="44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187" y="342527"/>
            <a:ext cx="4107594" cy="231052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430" y="1339403"/>
            <a:ext cx="3022243" cy="226668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266" y="3405844"/>
            <a:ext cx="3182930" cy="238719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907" y="2529484"/>
            <a:ext cx="3202547" cy="240191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01" y="4398297"/>
            <a:ext cx="2875517" cy="2156638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9866" y="4000895"/>
            <a:ext cx="4036027" cy="2268247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92688" y="652537"/>
            <a:ext cx="3006506" cy="2254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01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51" y="218941"/>
            <a:ext cx="3374263" cy="253069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76" y="2257023"/>
            <a:ext cx="3627549" cy="272066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882" y="3287333"/>
            <a:ext cx="1859387" cy="338070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025" y="814587"/>
            <a:ext cx="2128556" cy="387010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014" y="3839514"/>
            <a:ext cx="3035121" cy="227634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390" y="1313615"/>
            <a:ext cx="4294645" cy="287204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636" y="3598031"/>
            <a:ext cx="2897749" cy="217331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855" y="2988304"/>
            <a:ext cx="2883270" cy="216245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003" y="235284"/>
            <a:ext cx="2967119" cy="1669004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256" y="376733"/>
            <a:ext cx="1718499" cy="305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80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20" y="244697"/>
            <a:ext cx="3867956" cy="217572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11" y="2215166"/>
            <a:ext cx="3341353" cy="187951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17" y="3519152"/>
            <a:ext cx="3473003" cy="195356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229" y="431441"/>
            <a:ext cx="3794975" cy="284623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744" y="3111455"/>
            <a:ext cx="3691944" cy="276895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384" y="554999"/>
            <a:ext cx="3612524" cy="203204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747" y="1889977"/>
            <a:ext cx="1899609" cy="337708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884" y="4778161"/>
            <a:ext cx="3406823" cy="191633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7247" y="2854428"/>
            <a:ext cx="2944619" cy="1656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57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a de reuniones Ion">
  <a:themeElements>
    <a:clrScheme name="Personalizado 2">
      <a:dk1>
        <a:srgbClr val="7F7F7F"/>
      </a:dk1>
      <a:lt1>
        <a:sysClr val="window" lastClr="FFFFFF"/>
      </a:lt1>
      <a:dk2>
        <a:srgbClr val="262626"/>
      </a:dk2>
      <a:lt2>
        <a:srgbClr val="F8F8F8"/>
      </a:lt2>
      <a:accent1>
        <a:srgbClr val="7C7C7C"/>
      </a:accent1>
      <a:accent2>
        <a:srgbClr val="7C7C7C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181818"/>
      </a:folHlink>
    </a:clrScheme>
    <a:fontScheme name="Sala de reuniones 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la de reuniones 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148</TotalTime>
  <Words>81</Words>
  <Application>Microsoft Office PowerPoint</Application>
  <PresentationFormat>Panorámica</PresentationFormat>
  <Paragraphs>15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Arial</vt:lpstr>
      <vt:lpstr>Century Gothic</vt:lpstr>
      <vt:lpstr>Wingdings</vt:lpstr>
      <vt:lpstr>Wingdings 3</vt:lpstr>
      <vt:lpstr>Sala de reuniones 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Usuario de Windows</cp:lastModifiedBy>
  <cp:revision>13</cp:revision>
  <dcterms:created xsi:type="dcterms:W3CDTF">2019-01-08T17:09:44Z</dcterms:created>
  <dcterms:modified xsi:type="dcterms:W3CDTF">2019-01-09T17:52:25Z</dcterms:modified>
</cp:coreProperties>
</file>