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70" r:id="rId6"/>
    <p:sldId id="268" r:id="rId7"/>
    <p:sldId id="269" r:id="rId8"/>
    <p:sldId id="271"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1DE0302-4848-47E8-BD5D-A526D8E3F327}" type="datetimeFigureOut">
              <a:rPr lang="es-ES" smtClean="0"/>
              <a:t>28/09/2018</a:t>
            </a:fld>
            <a:endParaRPr lang="es-ES"/>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7E3183B-909E-44B6-BC57-4EC34DAE818C}"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1DE0302-4848-47E8-BD5D-A526D8E3F327}" type="datetimeFigureOut">
              <a:rPr lang="es-ES" smtClean="0"/>
              <a:t>28/09/2018</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1DE0302-4848-47E8-BD5D-A526D8E3F327}" type="datetimeFigureOut">
              <a:rPr lang="es-ES" smtClean="0"/>
              <a:t>28/09/2018</a:t>
            </a:fld>
            <a:endParaRPr lang="es-ES"/>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7E3183B-909E-44B6-BC57-4EC34DAE818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1DE0302-4848-47E8-BD5D-A526D8E3F327}" type="datetimeFigureOut">
              <a:rPr lang="es-ES" smtClean="0"/>
              <a:t>28/09/2018</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1DE0302-4848-47E8-BD5D-A526D8E3F327}" type="datetimeFigureOut">
              <a:rPr lang="es-ES" smtClean="0"/>
              <a:t>28/09/2018</a:t>
            </a:fld>
            <a:endParaRPr lang="es-ES"/>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F7E3183B-909E-44B6-BC57-4EC34DAE818C}"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1DE0302-4848-47E8-BD5D-A526D8E3F327}" type="datetimeFigureOut">
              <a:rPr lang="es-ES" smtClean="0"/>
              <a:t>28/09/2018</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1DE0302-4848-47E8-BD5D-A526D8E3F327}" type="datetimeFigureOut">
              <a:rPr lang="es-ES" smtClean="0"/>
              <a:t>28/09/2018</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1DE0302-4848-47E8-BD5D-A526D8E3F327}" type="datetimeFigureOut">
              <a:rPr lang="es-ES" smtClean="0"/>
              <a:t>28/09/2018</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1DE0302-4848-47E8-BD5D-A526D8E3F327}" type="datetimeFigureOut">
              <a:rPr lang="es-ES" smtClean="0"/>
              <a:t>28/09/2018</a:t>
            </a:fld>
            <a:endParaRPr lang="es-ES"/>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
          </a:p>
        </p:txBody>
      </p:sp>
      <p:sp>
        <p:nvSpPr>
          <p:cNvPr id="4" name="3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1DE0302-4848-47E8-BD5D-A526D8E3F327}" type="datetimeFigureOut">
              <a:rPr lang="es-ES" smtClean="0"/>
              <a:t>28/09/2018</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1DE0302-4848-47E8-BD5D-A526D8E3F327}" type="datetimeFigureOut">
              <a:rPr lang="es-ES" smtClean="0"/>
              <a:t>28/09/2018</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7E3183B-909E-44B6-BC57-4EC34DAE818C}" type="slidenum">
              <a:rPr lang="es-ES" smtClean="0"/>
              <a:t>‹Nº›</a:t>
            </a:fld>
            <a:endParaRPr lang="es-ES"/>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1DE0302-4848-47E8-BD5D-A526D8E3F327}" type="datetimeFigureOut">
              <a:rPr lang="es-ES" smtClean="0"/>
              <a:t>28/09/2018</a:t>
            </a:fld>
            <a:endParaRPr lang="es-ES"/>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7E3183B-909E-44B6-BC57-4EC34DAE818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7239000" cy="5763040"/>
          </a:xfrm>
        </p:spPr>
        <p:txBody>
          <a:bodyPr>
            <a:normAutofit/>
          </a:bodyPr>
          <a:lstStyle/>
          <a:p>
            <a:pPr marL="0" indent="0" algn="ctr">
              <a:buNone/>
            </a:pPr>
            <a:r>
              <a:rPr lang="es-MX" sz="3600" b="1" dirty="0">
                <a:solidFill>
                  <a:srgbClr val="FF0000"/>
                </a:solidFill>
                <a:latin typeface="Arial" panose="020B0604020202020204" pitchFamily="34" charset="0"/>
                <a:cs typeface="Arial" panose="020B0604020202020204" pitchFamily="34" charset="0"/>
              </a:rPr>
              <a:t>REPORTE TRIMESTRAL</a:t>
            </a:r>
            <a:br>
              <a:rPr lang="es-MX" sz="3600" b="1" dirty="0">
                <a:solidFill>
                  <a:srgbClr val="FF0000"/>
                </a:solidFill>
                <a:latin typeface="Arial" panose="020B0604020202020204" pitchFamily="34" charset="0"/>
                <a:cs typeface="Arial" panose="020B0604020202020204" pitchFamily="34" charset="0"/>
              </a:rPr>
            </a:br>
            <a:endParaRPr lang="es-MX" sz="3600" b="1" dirty="0">
              <a:solidFill>
                <a:srgbClr val="FF0000"/>
              </a:solidFill>
              <a:latin typeface="Arial" panose="020B0604020202020204" pitchFamily="34" charset="0"/>
              <a:cs typeface="Arial" panose="020B0604020202020204" pitchFamily="34" charset="0"/>
            </a:endParaRPr>
          </a:p>
          <a:p>
            <a:pPr marL="0" indent="0" algn="ctr">
              <a:buNone/>
            </a:pPr>
            <a:r>
              <a:rPr lang="es-MX" sz="3600" b="1" dirty="0">
                <a:solidFill>
                  <a:srgbClr val="002060"/>
                </a:solidFill>
                <a:latin typeface="Arial" panose="020B0604020202020204" pitchFamily="34" charset="0"/>
                <a:cs typeface="Arial" panose="020B0604020202020204" pitchFamily="34" charset="0"/>
              </a:rPr>
              <a:t/>
            </a:r>
            <a:br>
              <a:rPr lang="es-MX" sz="3600" b="1" dirty="0">
                <a:solidFill>
                  <a:srgbClr val="002060"/>
                </a:solidFill>
                <a:latin typeface="Arial" panose="020B0604020202020204" pitchFamily="34" charset="0"/>
                <a:cs typeface="Arial" panose="020B0604020202020204" pitchFamily="34" charset="0"/>
              </a:rPr>
            </a:br>
            <a:r>
              <a:rPr lang="es-MX" sz="3600" b="1" dirty="0" smtClean="0">
                <a:solidFill>
                  <a:srgbClr val="002060"/>
                </a:solidFill>
                <a:latin typeface="Arial" panose="020B0604020202020204" pitchFamily="34" charset="0"/>
                <a:cs typeface="Arial" panose="020B0604020202020204" pitchFamily="34" charset="0"/>
              </a:rPr>
              <a:t>JULIO – SEPTIEMBRE </a:t>
            </a:r>
            <a:endParaRPr lang="es-MX" sz="3600" b="1" dirty="0">
              <a:solidFill>
                <a:srgbClr val="002060"/>
              </a:solidFill>
              <a:latin typeface="Arial" panose="020B0604020202020204" pitchFamily="34" charset="0"/>
              <a:cs typeface="Arial" panose="020B0604020202020204" pitchFamily="34" charset="0"/>
            </a:endParaRPr>
          </a:p>
          <a:p>
            <a:pPr marL="0" indent="0" algn="ctr">
              <a:buNone/>
            </a:pPr>
            <a:r>
              <a:rPr lang="es-MX" sz="3600" b="1" dirty="0" smtClean="0">
                <a:solidFill>
                  <a:srgbClr val="002060"/>
                </a:solidFill>
                <a:latin typeface="Arial" panose="020B0604020202020204" pitchFamily="34" charset="0"/>
                <a:cs typeface="Arial" panose="020B0604020202020204" pitchFamily="34" charset="0"/>
              </a:rPr>
              <a:t>2018</a:t>
            </a:r>
            <a:r>
              <a:rPr lang="es-MX" sz="3600" b="1" dirty="0">
                <a:solidFill>
                  <a:srgbClr val="002060"/>
                </a:solidFill>
                <a:latin typeface="Arial" panose="020B0604020202020204" pitchFamily="34" charset="0"/>
                <a:cs typeface="Arial" panose="020B0604020202020204" pitchFamily="34" charset="0"/>
              </a:rPr>
              <a:t/>
            </a:r>
            <a:br>
              <a:rPr lang="es-MX" sz="3600" b="1" dirty="0">
                <a:solidFill>
                  <a:srgbClr val="002060"/>
                </a:solidFill>
                <a:latin typeface="Arial" panose="020B0604020202020204" pitchFamily="34" charset="0"/>
                <a:cs typeface="Arial" panose="020B0604020202020204" pitchFamily="34" charset="0"/>
              </a:rPr>
            </a:br>
            <a:r>
              <a:rPr lang="es-ES" sz="3600" b="1" dirty="0">
                <a:solidFill>
                  <a:srgbClr val="002060"/>
                </a:solidFill>
                <a:latin typeface="Arial" panose="020B0604020202020204" pitchFamily="34" charset="0"/>
                <a:cs typeface="Arial" panose="020B0604020202020204" pitchFamily="34" charset="0"/>
              </a:rPr>
              <a:t/>
            </a:r>
            <a:br>
              <a:rPr lang="es-ES" sz="3600" b="1" dirty="0">
                <a:solidFill>
                  <a:srgbClr val="002060"/>
                </a:solidFill>
                <a:latin typeface="Arial" panose="020B0604020202020204" pitchFamily="34" charset="0"/>
                <a:cs typeface="Arial" panose="020B0604020202020204" pitchFamily="34" charset="0"/>
              </a:rPr>
            </a:br>
            <a:r>
              <a:rPr lang="es-ES" sz="3600" b="1" dirty="0">
                <a:solidFill>
                  <a:srgbClr val="002060"/>
                </a:solidFill>
                <a:latin typeface="Arial" panose="020B0604020202020204" pitchFamily="34" charset="0"/>
                <a:cs typeface="Arial" panose="020B0604020202020204" pitchFamily="34" charset="0"/>
              </a:rPr>
              <a:t/>
            </a:r>
            <a:br>
              <a:rPr lang="es-ES" sz="3600" b="1" dirty="0">
                <a:solidFill>
                  <a:srgbClr val="002060"/>
                </a:solidFill>
                <a:latin typeface="Arial" panose="020B0604020202020204" pitchFamily="34" charset="0"/>
                <a:cs typeface="Arial" panose="020B0604020202020204" pitchFamily="34" charset="0"/>
              </a:rPr>
            </a:br>
            <a:r>
              <a:rPr lang="es-MX" sz="3600" b="1" dirty="0">
                <a:solidFill>
                  <a:srgbClr val="FF0000"/>
                </a:solidFill>
                <a:latin typeface="Arial" panose="020B0604020202020204" pitchFamily="34" charset="0"/>
                <a:cs typeface="Arial" panose="020B0604020202020204" pitchFamily="34" charset="0"/>
              </a:rPr>
              <a:t>REGIDOR MVZ JOSE LUIS LOPEZ GARCIA</a:t>
            </a:r>
            <a:r>
              <a:rPr lang="es-ES" sz="3600" b="1" dirty="0">
                <a:solidFill>
                  <a:srgbClr val="FF0000"/>
                </a:solidFill>
                <a:latin typeface="Arial" panose="020B0604020202020204" pitchFamily="34" charset="0"/>
                <a:cs typeface="Arial" panose="020B0604020202020204" pitchFamily="34" charset="0"/>
              </a:rPr>
              <a:t/>
            </a:r>
            <a:br>
              <a:rPr lang="es-ES" sz="3600" b="1" dirty="0">
                <a:solidFill>
                  <a:srgbClr val="FF0000"/>
                </a:solidFill>
                <a:latin typeface="Arial" panose="020B0604020202020204" pitchFamily="34" charset="0"/>
                <a:cs typeface="Arial" panose="020B0604020202020204" pitchFamily="34" charset="0"/>
              </a:rPr>
            </a:br>
            <a:endParaRPr lang="es-ES" sz="3600" b="1" dirty="0">
              <a:solidFill>
                <a:srgbClr val="FF0000"/>
              </a:solidFill>
              <a:latin typeface="Arial" panose="020B0604020202020204" pitchFamily="34" charset="0"/>
              <a:cs typeface="Arial" panose="020B0604020202020204" pitchFamily="34" charset="0"/>
            </a:endParaRPr>
          </a:p>
          <a:p>
            <a:pPr marL="0" indent="0">
              <a:buNone/>
            </a:pPr>
            <a:endParaRPr lang="es-ES" sz="3600" dirty="0"/>
          </a:p>
          <a:p>
            <a:pPr marL="0" indent="0">
              <a:buNone/>
            </a:pPr>
            <a:endParaRPr lang="es-ES" sz="3600" dirty="0"/>
          </a:p>
        </p:txBody>
      </p:sp>
    </p:spTree>
    <p:extLst>
      <p:ext uri="{BB962C8B-B14F-4D97-AF65-F5344CB8AC3E}">
        <p14:creationId xmlns:p14="http://schemas.microsoft.com/office/powerpoint/2010/main" val="242142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7239000" cy="5835048"/>
          </a:xfrm>
        </p:spPr>
        <p:txBody>
          <a:bodyPr>
            <a:normAutofit lnSpcReduction="10000"/>
          </a:bodyPr>
          <a:lstStyle/>
          <a:p>
            <a:r>
              <a:rPr lang="es-MX" sz="2800" dirty="0">
                <a:latin typeface="Arial" panose="020B0604020202020204" pitchFamily="34" charset="0"/>
                <a:cs typeface="Arial" panose="020B0604020202020204" pitchFamily="34" charset="0"/>
              </a:rPr>
              <a:t>Reunión de la comisión de desarrollo urbano para su actualización del plan para ver analizar la propuesta de una empresa que esta  realizando del plan parcial de desarrollo donde se lleva a cabo en el palacio municipal para su revisión y analizarlos el </a:t>
            </a:r>
            <a:r>
              <a:rPr lang="es-MX" sz="2800" dirty="0" smtClean="0">
                <a:latin typeface="Arial" panose="020B0604020202020204" pitchFamily="34" charset="0"/>
                <a:cs typeface="Arial" panose="020B0604020202020204" pitchFamily="34" charset="0"/>
              </a:rPr>
              <a:t>avance.</a:t>
            </a:r>
          </a:p>
          <a:p>
            <a:r>
              <a:rPr lang="es-MX" sz="2800" dirty="0">
                <a:latin typeface="Arial" panose="020B0604020202020204" pitchFamily="34" charset="0"/>
                <a:cs typeface="Arial" panose="020B0604020202020204" pitchFamily="34" charset="0"/>
              </a:rPr>
              <a:t>Reunión de las comisiones para llegar a acuerdos de </a:t>
            </a:r>
            <a:r>
              <a:rPr lang="es-MX" sz="2800" dirty="0" err="1">
                <a:latin typeface="Arial" panose="020B0604020202020204" pitchFamily="34" charset="0"/>
                <a:cs typeface="Arial" panose="020B0604020202020204" pitchFamily="34" charset="0"/>
              </a:rPr>
              <a:t>tesoreria</a:t>
            </a:r>
            <a:r>
              <a:rPr lang="es-MX" sz="2800" dirty="0">
                <a:latin typeface="Arial" panose="020B0604020202020204" pitchFamily="34" charset="0"/>
                <a:cs typeface="Arial" panose="020B0604020202020204" pitchFamily="34" charset="0"/>
              </a:rPr>
              <a:t> cuentas publicas y seguimiento de otras opciones para una mejora y entregar las cuentas publicas para la siguiente administración este todo en regla y no dejar </a:t>
            </a:r>
            <a:r>
              <a:rPr lang="es-MX" sz="2800" dirty="0" err="1">
                <a:latin typeface="Arial" panose="020B0604020202020204" pitchFamily="34" charset="0"/>
                <a:cs typeface="Arial" panose="020B0604020202020204" pitchFamily="34" charset="0"/>
              </a:rPr>
              <a:t>ningun</a:t>
            </a:r>
            <a:r>
              <a:rPr lang="es-MX" sz="2800" dirty="0">
                <a:latin typeface="Arial" panose="020B0604020202020204" pitchFamily="34" charset="0"/>
                <a:cs typeface="Arial" panose="020B0604020202020204" pitchFamily="34" charset="0"/>
              </a:rPr>
              <a:t> problema con </a:t>
            </a:r>
            <a:r>
              <a:rPr lang="es-MX" sz="2800" dirty="0" err="1">
                <a:latin typeface="Arial" panose="020B0604020202020204" pitchFamily="34" charset="0"/>
                <a:cs typeface="Arial" panose="020B0604020202020204" pitchFamily="34" charset="0"/>
              </a:rPr>
              <a:t>tesoreria</a:t>
            </a:r>
            <a:endParaRPr lang="es-ES" dirty="0"/>
          </a:p>
        </p:txBody>
      </p:sp>
    </p:spTree>
    <p:extLst>
      <p:ext uri="{BB962C8B-B14F-4D97-AF65-F5344CB8AC3E}">
        <p14:creationId xmlns:p14="http://schemas.microsoft.com/office/powerpoint/2010/main" val="3991106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7239000" cy="5907056"/>
          </a:xfrm>
        </p:spPr>
        <p:txBody>
          <a:bodyPr/>
          <a:lstStyle/>
          <a:p>
            <a:r>
              <a:rPr lang="es-MX" sz="2800" dirty="0">
                <a:latin typeface="Arial" panose="020B0604020202020204" pitchFamily="34" charset="0"/>
                <a:cs typeface="Arial" panose="020B0604020202020204" pitchFamily="34" charset="0"/>
              </a:rPr>
              <a:t>Sesión solemne sobre el tercer informe de gobierno durante la administración 2015 – 2018 se presento todo lo que se realizo lo que se </a:t>
            </a:r>
            <a:r>
              <a:rPr lang="es-MX" sz="2800" dirty="0" smtClean="0">
                <a:latin typeface="Arial" panose="020B0604020202020204" pitchFamily="34" charset="0"/>
                <a:cs typeface="Arial" panose="020B0604020202020204" pitchFamily="34" charset="0"/>
              </a:rPr>
              <a:t>beneficio </a:t>
            </a:r>
            <a:r>
              <a:rPr lang="es-MX" sz="2800" dirty="0">
                <a:latin typeface="Arial" panose="020B0604020202020204" pitchFamily="34" charset="0"/>
                <a:cs typeface="Arial" panose="020B0604020202020204" pitchFamily="34" charset="0"/>
              </a:rPr>
              <a:t>con todos y cada uno de los proyectos realizados en esta administración para un buen uso de cada uno de nosotros como ciudadanos y un aspecto social de cada uno de estos proyectos realizados y apoyos para cada una de las </a:t>
            </a:r>
            <a:r>
              <a:rPr lang="es-MX" sz="2800" dirty="0" smtClean="0">
                <a:latin typeface="Arial" panose="020B0604020202020204" pitchFamily="34" charset="0"/>
                <a:cs typeface="Arial" panose="020B0604020202020204" pitchFamily="34" charset="0"/>
              </a:rPr>
              <a:t>personas.</a:t>
            </a:r>
            <a:endParaRPr lang="es-ES" dirty="0"/>
          </a:p>
        </p:txBody>
      </p:sp>
    </p:spTree>
    <p:extLst>
      <p:ext uri="{BB962C8B-B14F-4D97-AF65-F5344CB8AC3E}">
        <p14:creationId xmlns:p14="http://schemas.microsoft.com/office/powerpoint/2010/main" val="2989406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7239000" cy="5763040"/>
          </a:xfrm>
        </p:spPr>
        <p:txBody>
          <a:bodyPr/>
          <a:lstStyle/>
          <a:p>
            <a:pPr lvl="0" algn="just"/>
            <a:r>
              <a:rPr lang="es-MX" sz="2800" dirty="0">
                <a:latin typeface="Arial" panose="020B0604020202020204" pitchFamily="34" charset="0"/>
                <a:cs typeface="Arial" panose="020B0604020202020204" pitchFamily="34" charset="0"/>
              </a:rPr>
              <a:t>Apoyo en el programa y su realización u organización de fiestas patrias.</a:t>
            </a:r>
            <a:endParaRPr lang="es-ES" sz="2800" dirty="0">
              <a:latin typeface="Arial" panose="020B0604020202020204" pitchFamily="34" charset="0"/>
              <a:cs typeface="Arial" panose="020B0604020202020204" pitchFamily="34" charset="0"/>
            </a:endParaRPr>
          </a:p>
          <a:p>
            <a:pPr lvl="0" algn="just"/>
            <a:r>
              <a:rPr lang="es-MX" sz="2800" dirty="0">
                <a:latin typeface="Arial" panose="020B0604020202020204" pitchFamily="34" charset="0"/>
                <a:cs typeface="Arial" panose="020B0604020202020204" pitchFamily="34" charset="0"/>
              </a:rPr>
              <a:t>Participación en diferentes actividades festivas en los días del 11 a 16 de septiembre del 2018.</a:t>
            </a:r>
          </a:p>
          <a:p>
            <a:pPr algn="just"/>
            <a:r>
              <a:rPr lang="es-MX" sz="2800" dirty="0">
                <a:latin typeface="Arial" panose="020B0604020202020204" pitchFamily="34" charset="0"/>
                <a:cs typeface="Arial" panose="020B0604020202020204" pitchFamily="34" charset="0"/>
              </a:rPr>
              <a:t>Participación en el desfile del 16 de septiembre del 2018 por el día de la independencia de México.</a:t>
            </a:r>
          </a:p>
          <a:p>
            <a:pPr marL="0" indent="0">
              <a:buNone/>
            </a:pPr>
            <a:endParaRPr lang="es-ES" dirty="0"/>
          </a:p>
        </p:txBody>
      </p:sp>
    </p:spTree>
    <p:extLst>
      <p:ext uri="{BB962C8B-B14F-4D97-AF65-F5344CB8AC3E}">
        <p14:creationId xmlns:p14="http://schemas.microsoft.com/office/powerpoint/2010/main" val="81739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7239000" cy="5979064"/>
          </a:xfrm>
        </p:spPr>
        <p:txBody>
          <a:bodyPr/>
          <a:lstStyle/>
          <a:p>
            <a:pPr algn="just"/>
            <a:r>
              <a:rPr lang="es-MX" sz="2800" dirty="0">
                <a:latin typeface="Arial" panose="020B0604020202020204" pitchFamily="34" charset="0"/>
                <a:cs typeface="Arial" panose="020B0604020202020204" pitchFamily="34" charset="0"/>
              </a:rPr>
              <a:t>Diez visitas continuas al rastro municipal reuniones para hacer un buen funcionamiento del rastro y dar un servicio de calidad e higiene para todas las personas que consumimos la carne de res y cerdo bajo las normas de </a:t>
            </a:r>
            <a:r>
              <a:rPr lang="es-MX" sz="2800" dirty="0" smtClean="0">
                <a:latin typeface="Arial" panose="020B0604020202020204" pitchFamily="34" charset="0"/>
                <a:cs typeface="Arial" panose="020B0604020202020204" pitchFamily="34" charset="0"/>
              </a:rPr>
              <a:t>salubridad.</a:t>
            </a:r>
          </a:p>
          <a:p>
            <a:pPr algn="just"/>
            <a:r>
              <a:rPr lang="es-MX" dirty="0">
                <a:latin typeface="Arial" panose="020B0604020202020204" pitchFamily="34" charset="0"/>
                <a:cs typeface="Arial" panose="020B0604020202020204" pitchFamily="34" charset="0"/>
              </a:rPr>
              <a:t>Reunión de cabildos mes </a:t>
            </a:r>
            <a:r>
              <a:rPr lang="es-MX" dirty="0" smtClean="0">
                <a:latin typeface="Arial" panose="020B0604020202020204" pitchFamily="34" charset="0"/>
                <a:cs typeface="Arial" panose="020B0604020202020204" pitchFamily="34" charset="0"/>
              </a:rPr>
              <a:t>de septiembre.</a:t>
            </a:r>
          </a:p>
          <a:p>
            <a:pPr algn="just"/>
            <a:r>
              <a:rPr lang="es-MX" sz="2800" dirty="0">
                <a:latin typeface="Arial" panose="020B0604020202020204" pitchFamily="34" charset="0"/>
                <a:cs typeface="Arial" panose="020B0604020202020204" pitchFamily="34" charset="0"/>
              </a:rPr>
              <a:t>Participación en evento de los niños </a:t>
            </a:r>
            <a:r>
              <a:rPr lang="es-MX" sz="2800" dirty="0" smtClean="0">
                <a:latin typeface="Arial" panose="020B0604020202020204" pitchFamily="34" charset="0"/>
                <a:cs typeface="Arial" panose="020B0604020202020204" pitchFamily="34" charset="0"/>
              </a:rPr>
              <a:t>héroes.</a:t>
            </a:r>
          </a:p>
          <a:p>
            <a:pPr algn="just"/>
            <a:r>
              <a:rPr lang="es-MX" sz="2800">
                <a:latin typeface="Arial" panose="020B0604020202020204" pitchFamily="34" charset="0"/>
                <a:cs typeface="Arial" panose="020B0604020202020204" pitchFamily="34" charset="0"/>
              </a:rPr>
              <a:t>Entrega de títulos de propiedad en la comunidad del </a:t>
            </a:r>
            <a:r>
              <a:rPr lang="es-MX" sz="2800" smtClean="0">
                <a:latin typeface="Arial" panose="020B0604020202020204" pitchFamily="34" charset="0"/>
                <a:cs typeface="Arial" panose="020B0604020202020204" pitchFamily="34" charset="0"/>
              </a:rPr>
              <a:t>agostadero.</a:t>
            </a:r>
            <a:endParaRPr lang="es-MX" dirty="0">
              <a:latin typeface="Arial" panose="020B0604020202020204" pitchFamily="34" charset="0"/>
              <a:cs typeface="Arial" panose="020B0604020202020204" pitchFamily="34" charset="0"/>
            </a:endParaRPr>
          </a:p>
          <a:p>
            <a:pPr algn="just"/>
            <a:endParaRPr lang="es-ES" dirty="0"/>
          </a:p>
        </p:txBody>
      </p:sp>
    </p:spTree>
    <p:extLst>
      <p:ext uri="{BB962C8B-B14F-4D97-AF65-F5344CB8AC3E}">
        <p14:creationId xmlns:p14="http://schemas.microsoft.com/office/powerpoint/2010/main" val="3120483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sz="2800" dirty="0">
                <a:latin typeface="Arial" panose="020B0604020202020204" pitchFamily="34" charset="0"/>
                <a:cs typeface="Arial" panose="020B0604020202020204" pitchFamily="34" charset="0"/>
              </a:rPr>
              <a:t>Entrega ala siguiente administración en turno donde se realiza un acto </a:t>
            </a:r>
            <a:r>
              <a:rPr lang="es-MX" sz="2800" dirty="0" smtClean="0">
                <a:latin typeface="Arial" panose="020B0604020202020204" pitchFamily="34" charset="0"/>
                <a:cs typeface="Arial" panose="020B0604020202020204" pitchFamily="34" charset="0"/>
              </a:rPr>
              <a:t>cívico </a:t>
            </a:r>
            <a:r>
              <a:rPr lang="es-MX" sz="2800" dirty="0">
                <a:latin typeface="Arial" panose="020B0604020202020204" pitchFamily="34" charset="0"/>
                <a:cs typeface="Arial" panose="020B0604020202020204" pitchFamily="34" charset="0"/>
              </a:rPr>
              <a:t>formal para su entrega y </a:t>
            </a:r>
            <a:r>
              <a:rPr lang="es-MX" sz="2800" dirty="0" smtClean="0">
                <a:latin typeface="Arial" panose="020B0604020202020204" pitchFamily="34" charset="0"/>
                <a:cs typeface="Arial" panose="020B0604020202020204" pitchFamily="34" charset="0"/>
              </a:rPr>
              <a:t>recepción </a:t>
            </a:r>
            <a:r>
              <a:rPr lang="es-MX" sz="2800" dirty="0">
                <a:latin typeface="Arial" panose="020B0604020202020204" pitchFamily="34" charset="0"/>
                <a:cs typeface="Arial" panose="020B0604020202020204" pitchFamily="34" charset="0"/>
              </a:rPr>
              <a:t>del palacio municipal con presidente y ediles de este ayuntamiento 30 de septiembre del 2018</a:t>
            </a:r>
            <a:endParaRPr lang="es-ES" sz="2800" dirty="0">
              <a:latin typeface="Arial" panose="020B0604020202020204" pitchFamily="34" charset="0"/>
              <a:cs typeface="Arial" panose="020B0604020202020204" pitchFamily="34" charset="0"/>
            </a:endParaRPr>
          </a:p>
          <a:p>
            <a:pPr algn="just"/>
            <a:endParaRPr lang="es-ES" dirty="0"/>
          </a:p>
        </p:txBody>
      </p:sp>
    </p:spTree>
    <p:extLst>
      <p:ext uri="{BB962C8B-B14F-4D97-AF65-F5344CB8AC3E}">
        <p14:creationId xmlns:p14="http://schemas.microsoft.com/office/powerpoint/2010/main" val="1862735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r>
              <a:rPr lang="es-MX" sz="3600" b="1" dirty="0">
                <a:solidFill>
                  <a:srgbClr val="FF0000"/>
                </a:solidFill>
                <a:latin typeface="Arial" panose="020B0604020202020204" pitchFamily="34" charset="0"/>
                <a:cs typeface="Arial" panose="020B0604020202020204" pitchFamily="34" charset="0"/>
              </a:rPr>
              <a:t>CONCLUCION </a:t>
            </a:r>
          </a:p>
          <a:p>
            <a:pPr marL="0" indent="0" algn="ctr">
              <a:buNone/>
            </a:pPr>
            <a:endParaRPr lang="es-ES" sz="3600" b="1" dirty="0">
              <a:solidFill>
                <a:srgbClr val="FF0000"/>
              </a:solidFill>
              <a:latin typeface="Arial" panose="020B0604020202020204" pitchFamily="34" charset="0"/>
              <a:cs typeface="Arial" panose="020B0604020202020204" pitchFamily="34" charset="0"/>
            </a:endParaRPr>
          </a:p>
          <a:p>
            <a:pPr marL="0" indent="0" algn="just">
              <a:buNone/>
            </a:pPr>
            <a:r>
              <a:rPr lang="es-MX" dirty="0">
                <a:latin typeface="Arial" panose="020B0604020202020204" pitchFamily="34" charset="0"/>
                <a:cs typeface="Arial" panose="020B0604020202020204" pitchFamily="34" charset="0"/>
              </a:rPr>
              <a:t>Ayudar a toda la ciudadanía escuchándolos proponiéndoles y planteándoles sobre trabajos realizados  y sugerencias  para un buen desempeño como regidores para un buen desarrollo y bien del municipio y sus rancherías.</a:t>
            </a:r>
          </a:p>
          <a:p>
            <a:endParaRPr lang="es-ES" dirty="0"/>
          </a:p>
          <a:p>
            <a:endParaRPr lang="es-ES" dirty="0"/>
          </a:p>
        </p:txBody>
      </p:sp>
    </p:spTree>
    <p:extLst>
      <p:ext uri="{BB962C8B-B14F-4D97-AF65-F5344CB8AC3E}">
        <p14:creationId xmlns:p14="http://schemas.microsoft.com/office/powerpoint/2010/main" val="1780441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80484"/>
            <a:ext cx="7239000" cy="5775252"/>
          </a:xfrm>
        </p:spPr>
        <p:txBody>
          <a:bodyPr>
            <a:normAutofit/>
          </a:bodyPr>
          <a:lstStyle/>
          <a:p>
            <a:pPr marL="0" indent="0" algn="ctr">
              <a:buNone/>
            </a:pPr>
            <a:endParaRPr lang="es-MX" sz="3600" b="1" dirty="0" smtClean="0">
              <a:solidFill>
                <a:srgbClr val="C00000"/>
              </a:solidFill>
              <a:latin typeface="Arial" panose="020B0604020202020204" pitchFamily="34" charset="0"/>
              <a:cs typeface="Arial" panose="020B0604020202020204" pitchFamily="34" charset="0"/>
            </a:endParaRPr>
          </a:p>
          <a:p>
            <a:pPr marL="0" indent="0" algn="ctr">
              <a:buNone/>
            </a:pPr>
            <a:endParaRPr lang="es-MX" sz="3600" b="1" dirty="0">
              <a:solidFill>
                <a:srgbClr val="C00000"/>
              </a:solidFill>
              <a:latin typeface="Arial" panose="020B0604020202020204" pitchFamily="34" charset="0"/>
              <a:cs typeface="Arial" panose="020B0604020202020204" pitchFamily="34" charset="0"/>
            </a:endParaRPr>
          </a:p>
          <a:p>
            <a:pPr marL="0" indent="0" algn="ctr">
              <a:buNone/>
            </a:pPr>
            <a:endParaRPr lang="es-MX" sz="3600" b="1" dirty="0" smtClean="0">
              <a:solidFill>
                <a:srgbClr val="C00000"/>
              </a:solidFill>
              <a:latin typeface="Arial" panose="020B0604020202020204" pitchFamily="34" charset="0"/>
              <a:cs typeface="Arial" panose="020B0604020202020204" pitchFamily="34" charset="0"/>
            </a:endParaRPr>
          </a:p>
          <a:p>
            <a:pPr marL="0" indent="0" algn="ctr">
              <a:buNone/>
            </a:pPr>
            <a:r>
              <a:rPr lang="es-MX" sz="3600" b="1" dirty="0" smtClean="0">
                <a:solidFill>
                  <a:srgbClr val="C00000"/>
                </a:solidFill>
                <a:latin typeface="Arial" panose="020B0604020202020204" pitchFamily="34" charset="0"/>
                <a:cs typeface="Arial" panose="020B0604020202020204" pitchFamily="34" charset="0"/>
              </a:rPr>
              <a:t>PARTICIPACIÓN </a:t>
            </a:r>
            <a:r>
              <a:rPr lang="es-MX" sz="3600" b="1" dirty="0">
                <a:solidFill>
                  <a:srgbClr val="C00000"/>
                </a:solidFill>
                <a:latin typeface="Arial" panose="020B0604020202020204" pitchFamily="34" charset="0"/>
                <a:cs typeface="Arial" panose="020B0604020202020204" pitchFamily="34" charset="0"/>
              </a:rPr>
              <a:t>EN LAS SESIONES DE CABILDOS </a:t>
            </a:r>
            <a:endParaRPr lang="es-ES" sz="3600" dirty="0">
              <a:latin typeface="Arial" panose="020B0604020202020204" pitchFamily="34" charset="0"/>
              <a:cs typeface="Arial" panose="020B0604020202020204" pitchFamily="34" charset="0"/>
            </a:endParaRPr>
          </a:p>
          <a:p>
            <a:pPr marL="0" indent="0" algn="ctr">
              <a:buNone/>
            </a:pPr>
            <a:endParaRPr lang="es-ES" sz="3600" dirty="0"/>
          </a:p>
        </p:txBody>
      </p:sp>
    </p:spTree>
    <p:extLst>
      <p:ext uri="{BB962C8B-B14F-4D97-AF65-F5344CB8AC3E}">
        <p14:creationId xmlns:p14="http://schemas.microsoft.com/office/powerpoint/2010/main" val="390322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7239000" cy="5979064"/>
          </a:xfrm>
        </p:spPr>
        <p:txBody>
          <a:bodyPr>
            <a:normAutofit lnSpcReduction="10000"/>
          </a:bodyPr>
          <a:lstStyle/>
          <a:p>
            <a:pPr marL="0" indent="0" algn="just" fontAlgn="t">
              <a:buNone/>
            </a:pPr>
            <a:r>
              <a:rPr lang="es-MX" dirty="0">
                <a:latin typeface="Arial" panose="020B0604020202020204" pitchFamily="34" charset="0"/>
                <a:cs typeface="Arial" panose="020B0604020202020204" pitchFamily="34" charset="0"/>
              </a:rPr>
              <a:t>Sesión ordinaria de ayuntamiento </a:t>
            </a:r>
            <a:r>
              <a:rPr lang="es-MX" dirty="0" smtClean="0">
                <a:latin typeface="Arial" panose="020B0604020202020204" pitchFamily="34" charset="0"/>
                <a:cs typeface="Arial" panose="020B0604020202020204" pitchFamily="34" charset="0"/>
              </a:rPr>
              <a:t>No.51</a:t>
            </a:r>
            <a:endParaRPr lang="es-ES" dirty="0">
              <a:latin typeface="Arial" panose="020B0604020202020204" pitchFamily="34" charset="0"/>
              <a:cs typeface="Arial" panose="020B0604020202020204" pitchFamily="34" charset="0"/>
            </a:endParaRPr>
          </a:p>
          <a:p>
            <a:pPr marL="0" indent="0" algn="just" fontAlgn="t">
              <a:buNone/>
            </a:pPr>
            <a:r>
              <a:rPr lang="es-MX" dirty="0" smtClean="0">
                <a:latin typeface="Arial" panose="020B0604020202020204" pitchFamily="34" charset="0"/>
                <a:cs typeface="Arial" panose="020B0604020202020204" pitchFamily="34" charset="0"/>
              </a:rPr>
              <a:t>17/Julio/2018</a:t>
            </a: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 Acta No. </a:t>
            </a:r>
            <a:r>
              <a:rPr lang="es-MX" dirty="0" smtClean="0">
                <a:latin typeface="Arial" panose="020B0604020202020204" pitchFamily="34" charset="0"/>
                <a:cs typeface="Arial" panose="020B0604020202020204" pitchFamily="34" charset="0"/>
              </a:rPr>
              <a:t>66</a:t>
            </a:r>
            <a:endParaRPr lang="es-MX" dirty="0">
              <a:latin typeface="Arial" panose="020B0604020202020204" pitchFamily="34" charset="0"/>
              <a:cs typeface="Arial" panose="020B0604020202020204" pitchFamily="34" charset="0"/>
            </a:endParaRPr>
          </a:p>
          <a:p>
            <a:pPr marL="0" indent="0" algn="just" fontAlgn="t">
              <a:buNone/>
            </a:pP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Aprobado </a:t>
            </a:r>
            <a:r>
              <a:rPr lang="es-MX" dirty="0" smtClean="0">
                <a:latin typeface="Arial" panose="020B0604020202020204" pitchFamily="34" charset="0"/>
                <a:cs typeface="Arial" panose="020B0604020202020204" pitchFamily="34" charset="0"/>
              </a:rPr>
              <a:t>15 </a:t>
            </a:r>
            <a:r>
              <a:rPr lang="es-MX" dirty="0">
                <a:latin typeface="Arial" panose="020B0604020202020204" pitchFamily="34" charset="0"/>
                <a:cs typeface="Arial" panose="020B0604020202020204" pitchFamily="34" charset="0"/>
              </a:rPr>
              <a:t>puntos por unanimidad.</a:t>
            </a:r>
          </a:p>
          <a:p>
            <a:pPr marL="0" indent="0">
              <a:buNone/>
            </a:pPr>
            <a:r>
              <a:rPr lang="es-MX" dirty="0">
                <a:latin typeface="Arial" panose="020B0604020202020204" pitchFamily="34" charset="0"/>
                <a:cs typeface="Arial" panose="020B0604020202020204" pitchFamily="34" charset="0"/>
              </a:rPr>
              <a:t>Tres puntos aprobado mayoría calificada</a:t>
            </a:r>
            <a:r>
              <a:rPr lang="es-MX" dirty="0" smtClean="0">
                <a:latin typeface="Arial" panose="020B0604020202020204" pitchFamily="34" charset="0"/>
                <a:cs typeface="Arial" panose="020B0604020202020204" pitchFamily="34" charset="0"/>
              </a:rPr>
              <a:t>.</a:t>
            </a:r>
          </a:p>
          <a:p>
            <a:pPr marL="0" indent="0" algn="just" fontAlgn="t">
              <a:buNone/>
            </a:pPr>
            <a:endParaRPr lang="es-MX" dirty="0">
              <a:latin typeface="Arial" panose="020B0604020202020204" pitchFamily="34" charset="0"/>
              <a:cs typeface="Arial" panose="020B0604020202020204" pitchFamily="34" charset="0"/>
            </a:endParaRPr>
          </a:p>
          <a:p>
            <a:pPr marL="0" indent="0" algn="just" fontAlgn="t">
              <a:buNone/>
            </a:pPr>
            <a:r>
              <a:rPr lang="es-MX" dirty="0" smtClean="0">
                <a:latin typeface="Arial" panose="020B0604020202020204" pitchFamily="34" charset="0"/>
                <a:cs typeface="Arial" panose="020B0604020202020204" pitchFamily="34" charset="0"/>
              </a:rPr>
              <a:t>Sesión </a:t>
            </a:r>
            <a:r>
              <a:rPr lang="es-MX" dirty="0">
                <a:latin typeface="Arial" panose="020B0604020202020204" pitchFamily="34" charset="0"/>
                <a:cs typeface="Arial" panose="020B0604020202020204" pitchFamily="34" charset="0"/>
              </a:rPr>
              <a:t>ordinaria de ayuntamiento </a:t>
            </a:r>
            <a:r>
              <a:rPr lang="es-MX" dirty="0" smtClean="0">
                <a:latin typeface="Arial" panose="020B0604020202020204" pitchFamily="34" charset="0"/>
                <a:cs typeface="Arial" panose="020B0604020202020204" pitchFamily="34" charset="0"/>
              </a:rPr>
              <a:t>No.52</a:t>
            </a:r>
            <a:endParaRPr lang="es-ES" dirty="0">
              <a:latin typeface="Arial" panose="020B0604020202020204" pitchFamily="34" charset="0"/>
              <a:cs typeface="Arial" panose="020B0604020202020204" pitchFamily="34" charset="0"/>
            </a:endParaRPr>
          </a:p>
          <a:p>
            <a:pPr marL="0" indent="0" algn="just" fontAlgn="t">
              <a:buNone/>
            </a:pPr>
            <a:r>
              <a:rPr lang="es-MX" dirty="0" smtClean="0">
                <a:latin typeface="Arial" panose="020B0604020202020204" pitchFamily="34" charset="0"/>
                <a:cs typeface="Arial" panose="020B0604020202020204" pitchFamily="34" charset="0"/>
              </a:rPr>
              <a:t>09/Agosto/2018</a:t>
            </a: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 Acta No. </a:t>
            </a:r>
            <a:r>
              <a:rPr lang="es-MX" dirty="0" smtClean="0">
                <a:latin typeface="Arial" panose="020B0604020202020204" pitchFamily="34" charset="0"/>
                <a:cs typeface="Arial" panose="020B0604020202020204" pitchFamily="34" charset="0"/>
              </a:rPr>
              <a:t>67</a:t>
            </a:r>
            <a:endParaRPr lang="es-MX" dirty="0">
              <a:latin typeface="Arial" panose="020B0604020202020204" pitchFamily="34" charset="0"/>
              <a:cs typeface="Arial" panose="020B0604020202020204" pitchFamily="34" charset="0"/>
            </a:endParaRPr>
          </a:p>
          <a:p>
            <a:pPr marL="0" indent="0" algn="just" fontAlgn="t">
              <a:buNone/>
            </a:pP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Aprobado </a:t>
            </a:r>
            <a:r>
              <a:rPr lang="es-MX" dirty="0" smtClean="0">
                <a:latin typeface="Arial" panose="020B0604020202020204" pitchFamily="34" charset="0"/>
                <a:cs typeface="Arial" panose="020B0604020202020204" pitchFamily="34" charset="0"/>
              </a:rPr>
              <a:t>17 </a:t>
            </a:r>
            <a:r>
              <a:rPr lang="es-MX" dirty="0">
                <a:latin typeface="Arial" panose="020B0604020202020204" pitchFamily="34" charset="0"/>
                <a:cs typeface="Arial" panose="020B0604020202020204" pitchFamily="34" charset="0"/>
              </a:rPr>
              <a:t>puntos por unanimidad.</a:t>
            </a:r>
          </a:p>
          <a:p>
            <a:pPr marL="0" indent="0">
              <a:buNone/>
            </a:pPr>
            <a:r>
              <a:rPr lang="es-MX" dirty="0" smtClean="0">
                <a:latin typeface="Arial" panose="020B0604020202020204" pitchFamily="34" charset="0"/>
                <a:cs typeface="Arial" panose="020B0604020202020204" pitchFamily="34" charset="0"/>
              </a:rPr>
              <a:t>Dos </a:t>
            </a:r>
            <a:r>
              <a:rPr lang="es-MX" dirty="0">
                <a:latin typeface="Arial" panose="020B0604020202020204" pitchFamily="34" charset="0"/>
                <a:cs typeface="Arial" panose="020B0604020202020204" pitchFamily="34" charset="0"/>
              </a:rPr>
              <a:t>puntos aprobado mayoría calificada.</a:t>
            </a:r>
          </a:p>
          <a:p>
            <a:pPr marL="0" indent="0">
              <a:buNone/>
            </a:pPr>
            <a:endParaRPr lang="es-ES" dirty="0"/>
          </a:p>
        </p:txBody>
      </p:sp>
    </p:spTree>
    <p:extLst>
      <p:ext uri="{BB962C8B-B14F-4D97-AF65-F5344CB8AC3E}">
        <p14:creationId xmlns:p14="http://schemas.microsoft.com/office/powerpoint/2010/main" val="3496596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7239000" cy="5907056"/>
          </a:xfrm>
        </p:spPr>
        <p:txBody>
          <a:bodyPr/>
          <a:lstStyle/>
          <a:p>
            <a:pPr marL="0" indent="0" algn="just" fontAlgn="t">
              <a:buNone/>
            </a:pPr>
            <a:r>
              <a:rPr lang="es-MX" dirty="0">
                <a:latin typeface="Arial" panose="020B0604020202020204" pitchFamily="34" charset="0"/>
                <a:cs typeface="Arial" panose="020B0604020202020204" pitchFamily="34" charset="0"/>
              </a:rPr>
              <a:t>Sesión ordinaria de ayuntamiento </a:t>
            </a:r>
            <a:r>
              <a:rPr lang="es-MX" dirty="0" smtClean="0">
                <a:latin typeface="Arial" panose="020B0604020202020204" pitchFamily="34" charset="0"/>
                <a:cs typeface="Arial" panose="020B0604020202020204" pitchFamily="34" charset="0"/>
              </a:rPr>
              <a:t>No.53</a:t>
            </a:r>
            <a:endParaRPr lang="es-ES" dirty="0">
              <a:latin typeface="Arial" panose="020B0604020202020204" pitchFamily="34" charset="0"/>
              <a:cs typeface="Arial" panose="020B0604020202020204" pitchFamily="34" charset="0"/>
            </a:endParaRPr>
          </a:p>
          <a:p>
            <a:pPr marL="0" indent="0" algn="just" fontAlgn="t">
              <a:buNone/>
            </a:pPr>
            <a:r>
              <a:rPr lang="es-MX" dirty="0" smtClean="0">
                <a:latin typeface="Arial" panose="020B0604020202020204" pitchFamily="34" charset="0"/>
                <a:cs typeface="Arial" panose="020B0604020202020204" pitchFamily="34" charset="0"/>
              </a:rPr>
              <a:t>30/Agosto/2018</a:t>
            </a: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 Acta No. </a:t>
            </a:r>
            <a:r>
              <a:rPr lang="es-MX" dirty="0" smtClean="0">
                <a:latin typeface="Arial" panose="020B0604020202020204" pitchFamily="34" charset="0"/>
                <a:cs typeface="Arial" panose="020B0604020202020204" pitchFamily="34" charset="0"/>
              </a:rPr>
              <a:t>68</a:t>
            </a:r>
            <a:endParaRPr lang="es-MX" dirty="0">
              <a:latin typeface="Arial" panose="020B0604020202020204" pitchFamily="34" charset="0"/>
              <a:cs typeface="Arial" panose="020B0604020202020204" pitchFamily="34" charset="0"/>
            </a:endParaRPr>
          </a:p>
          <a:p>
            <a:pPr marL="0" indent="0" algn="just" fontAlgn="t">
              <a:buNone/>
            </a:pP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Aprobado </a:t>
            </a:r>
            <a:r>
              <a:rPr lang="es-MX" dirty="0" smtClean="0">
                <a:latin typeface="Arial" panose="020B0604020202020204" pitchFamily="34" charset="0"/>
                <a:cs typeface="Arial" panose="020B0604020202020204" pitchFamily="34" charset="0"/>
              </a:rPr>
              <a:t>16 </a:t>
            </a:r>
            <a:r>
              <a:rPr lang="es-MX" dirty="0">
                <a:latin typeface="Arial" panose="020B0604020202020204" pitchFamily="34" charset="0"/>
                <a:cs typeface="Arial" panose="020B0604020202020204" pitchFamily="34" charset="0"/>
              </a:rPr>
              <a:t>puntos por unanimidad.</a:t>
            </a:r>
          </a:p>
          <a:p>
            <a:pPr marL="0" indent="0">
              <a:buNone/>
            </a:pPr>
            <a:r>
              <a:rPr lang="es-MX" dirty="0">
                <a:latin typeface="Arial" panose="020B0604020202020204" pitchFamily="34" charset="0"/>
                <a:cs typeface="Arial" panose="020B0604020202020204" pitchFamily="34" charset="0"/>
              </a:rPr>
              <a:t>Tres puntos aprobado mayoría calificada</a:t>
            </a:r>
            <a:r>
              <a:rPr lang="es-MX" dirty="0" smtClean="0">
                <a:latin typeface="Arial" panose="020B0604020202020204" pitchFamily="34" charset="0"/>
                <a:cs typeface="Arial" panose="020B0604020202020204" pitchFamily="34" charset="0"/>
              </a:rPr>
              <a:t>.</a:t>
            </a:r>
          </a:p>
          <a:p>
            <a:pPr marL="0" indent="0">
              <a:buNone/>
            </a:pPr>
            <a:r>
              <a:rPr lang="es-MX" dirty="0" smtClean="0">
                <a:latin typeface="Arial" panose="020B0604020202020204" pitchFamily="34" charset="0"/>
                <a:cs typeface="Arial" panose="020B0604020202020204" pitchFamily="34" charset="0"/>
              </a:rPr>
              <a:t>Dos puntos negados por </a:t>
            </a:r>
            <a:r>
              <a:rPr lang="es-MX" dirty="0" err="1" smtClean="0">
                <a:latin typeface="Arial" panose="020B0604020202020204" pitchFamily="34" charset="0"/>
                <a:cs typeface="Arial" panose="020B0604020202020204" pitchFamily="34" charset="0"/>
              </a:rPr>
              <a:t>mayoria</a:t>
            </a:r>
            <a:r>
              <a:rPr lang="es-MX" dirty="0" smtClean="0">
                <a:latin typeface="Arial" panose="020B0604020202020204" pitchFamily="34" charset="0"/>
                <a:cs typeface="Arial" panose="020B0604020202020204" pitchFamily="34" charset="0"/>
              </a:rPr>
              <a:t>.</a:t>
            </a:r>
          </a:p>
          <a:p>
            <a:pPr marL="0" indent="0">
              <a:buNone/>
            </a:pPr>
            <a:endParaRPr lang="es-MX"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Sesión </a:t>
            </a:r>
            <a:r>
              <a:rPr lang="es-MX" dirty="0" smtClean="0">
                <a:latin typeface="Arial" panose="020B0604020202020204" pitchFamily="34" charset="0"/>
                <a:cs typeface="Arial" panose="020B0604020202020204" pitchFamily="34" charset="0"/>
              </a:rPr>
              <a:t>solemne </a:t>
            </a:r>
            <a:r>
              <a:rPr lang="es-MX" dirty="0">
                <a:latin typeface="Arial" panose="020B0604020202020204" pitchFamily="34" charset="0"/>
                <a:cs typeface="Arial" panose="020B0604020202020204" pitchFamily="34" charset="0"/>
              </a:rPr>
              <a:t>de ayuntamiento </a:t>
            </a:r>
            <a:r>
              <a:rPr lang="es-MX" dirty="0" smtClean="0">
                <a:latin typeface="Arial" panose="020B0604020202020204" pitchFamily="34" charset="0"/>
                <a:cs typeface="Arial" panose="020B0604020202020204" pitchFamily="34" charset="0"/>
              </a:rPr>
              <a:t>No.4</a:t>
            </a:r>
            <a:endParaRPr lang="es-ES" dirty="0">
              <a:latin typeface="Arial" panose="020B0604020202020204" pitchFamily="34" charset="0"/>
              <a:cs typeface="Arial" panose="020B0604020202020204" pitchFamily="34" charset="0"/>
            </a:endParaRPr>
          </a:p>
          <a:p>
            <a:pPr marL="0" indent="0" algn="just" fontAlgn="t">
              <a:buNone/>
            </a:pPr>
            <a:r>
              <a:rPr lang="es-MX" dirty="0" smtClean="0">
                <a:latin typeface="Arial" panose="020B0604020202020204" pitchFamily="34" charset="0"/>
                <a:cs typeface="Arial" panose="020B0604020202020204" pitchFamily="34" charset="0"/>
              </a:rPr>
              <a:t>08/Septiembre/2018</a:t>
            </a: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 Acta No. </a:t>
            </a:r>
            <a:r>
              <a:rPr lang="es-MX" dirty="0" smtClean="0">
                <a:latin typeface="Arial" panose="020B0604020202020204" pitchFamily="34" charset="0"/>
                <a:cs typeface="Arial" panose="020B0604020202020204" pitchFamily="34" charset="0"/>
              </a:rPr>
              <a:t>69</a:t>
            </a:r>
            <a:endParaRPr lang="es-MX" dirty="0">
              <a:latin typeface="Arial" panose="020B0604020202020204" pitchFamily="34" charset="0"/>
              <a:cs typeface="Arial" panose="020B0604020202020204" pitchFamily="34" charset="0"/>
            </a:endParaRPr>
          </a:p>
          <a:p>
            <a:pPr marL="0" indent="0">
              <a:buNone/>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1794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16688"/>
            <a:ext cx="7239000" cy="5839048"/>
          </a:xfrm>
        </p:spPr>
        <p:txBody>
          <a:bodyPr>
            <a:normAutofit fontScale="92500" lnSpcReduction="20000"/>
          </a:bodyPr>
          <a:lstStyle/>
          <a:p>
            <a:pPr marL="0" indent="0" algn="just" fontAlgn="t">
              <a:buNone/>
            </a:pPr>
            <a:r>
              <a:rPr lang="es-MX" dirty="0">
                <a:latin typeface="Arial" panose="020B0604020202020204" pitchFamily="34" charset="0"/>
                <a:cs typeface="Arial" panose="020B0604020202020204" pitchFamily="34" charset="0"/>
              </a:rPr>
              <a:t>Sesión ordinaria de ayuntamiento </a:t>
            </a:r>
            <a:r>
              <a:rPr lang="es-MX" dirty="0" smtClean="0">
                <a:latin typeface="Arial" panose="020B0604020202020204" pitchFamily="34" charset="0"/>
                <a:cs typeface="Arial" panose="020B0604020202020204" pitchFamily="34" charset="0"/>
              </a:rPr>
              <a:t>No.54</a:t>
            </a:r>
            <a:endParaRPr lang="es-ES" dirty="0">
              <a:latin typeface="Arial" panose="020B0604020202020204" pitchFamily="34" charset="0"/>
              <a:cs typeface="Arial" panose="020B0604020202020204" pitchFamily="34" charset="0"/>
            </a:endParaRPr>
          </a:p>
          <a:p>
            <a:pPr marL="0" indent="0" algn="just" fontAlgn="t">
              <a:buNone/>
            </a:pPr>
            <a:r>
              <a:rPr lang="es-MX" dirty="0" smtClean="0">
                <a:latin typeface="Arial" panose="020B0604020202020204" pitchFamily="34" charset="0"/>
                <a:cs typeface="Arial" panose="020B0604020202020204" pitchFamily="34" charset="0"/>
              </a:rPr>
              <a:t>14/Septiembre/2018</a:t>
            </a: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 Acta No. 68</a:t>
            </a:r>
          </a:p>
          <a:p>
            <a:pPr marL="0" indent="0" algn="just" fontAlgn="t">
              <a:buNone/>
            </a:pP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Aprobado </a:t>
            </a:r>
            <a:r>
              <a:rPr lang="es-MX" dirty="0" smtClean="0">
                <a:latin typeface="Arial" panose="020B0604020202020204" pitchFamily="34" charset="0"/>
                <a:cs typeface="Arial" panose="020B0604020202020204" pitchFamily="34" charset="0"/>
              </a:rPr>
              <a:t>17 </a:t>
            </a:r>
            <a:r>
              <a:rPr lang="es-MX" dirty="0">
                <a:latin typeface="Arial" panose="020B0604020202020204" pitchFamily="34" charset="0"/>
                <a:cs typeface="Arial" panose="020B0604020202020204" pitchFamily="34" charset="0"/>
              </a:rPr>
              <a:t>puntos por unanimidad.</a:t>
            </a:r>
          </a:p>
          <a:p>
            <a:pPr marL="0" indent="0" algn="just">
              <a:buNone/>
            </a:pPr>
            <a:r>
              <a:rPr lang="es-MX" dirty="0" smtClean="0">
                <a:latin typeface="Arial" panose="020B0604020202020204" pitchFamily="34" charset="0"/>
                <a:cs typeface="Arial" panose="020B0604020202020204" pitchFamily="34" charset="0"/>
              </a:rPr>
              <a:t>Un punto </a:t>
            </a:r>
            <a:r>
              <a:rPr lang="es-MX" dirty="0">
                <a:latin typeface="Arial" panose="020B0604020202020204" pitchFamily="34" charset="0"/>
                <a:cs typeface="Arial" panose="020B0604020202020204" pitchFamily="34" charset="0"/>
              </a:rPr>
              <a:t>aprobado mayoría calificada.</a:t>
            </a:r>
          </a:p>
          <a:p>
            <a:pPr marL="0" indent="0" algn="just">
              <a:buNone/>
            </a:pPr>
            <a:r>
              <a:rPr lang="es-MX" dirty="0" smtClean="0">
                <a:latin typeface="Arial" panose="020B0604020202020204" pitchFamily="34" charset="0"/>
                <a:cs typeface="Arial" panose="020B0604020202020204" pitchFamily="34" charset="0"/>
              </a:rPr>
              <a:t>Dos puntos aprobados por mayoría absoluta.</a:t>
            </a:r>
          </a:p>
          <a:p>
            <a:pPr marL="0" indent="0" algn="just">
              <a:buNone/>
            </a:pPr>
            <a:r>
              <a:rPr lang="es-MX" dirty="0" smtClean="0">
                <a:latin typeface="Arial" panose="020B0604020202020204" pitchFamily="34" charset="0"/>
                <a:cs typeface="Arial" panose="020B0604020202020204" pitchFamily="34" charset="0"/>
              </a:rPr>
              <a:t>Un punto aprobado por mayoría calificada.</a:t>
            </a:r>
          </a:p>
          <a:p>
            <a:pPr marL="0" indent="0" algn="just">
              <a:buNone/>
            </a:pPr>
            <a:endParaRPr lang="es-MX"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Sesión ordinaria de ayuntamiento </a:t>
            </a:r>
            <a:r>
              <a:rPr lang="es-MX" dirty="0" smtClean="0">
                <a:latin typeface="Arial" panose="020B0604020202020204" pitchFamily="34" charset="0"/>
                <a:cs typeface="Arial" panose="020B0604020202020204" pitchFamily="34" charset="0"/>
              </a:rPr>
              <a:t>No.55</a:t>
            </a:r>
            <a:endParaRPr lang="es-ES" dirty="0">
              <a:latin typeface="Arial" panose="020B0604020202020204" pitchFamily="34" charset="0"/>
              <a:cs typeface="Arial" panose="020B0604020202020204" pitchFamily="34" charset="0"/>
            </a:endParaRPr>
          </a:p>
          <a:p>
            <a:pPr marL="0" indent="0" algn="just" fontAlgn="t">
              <a:buNone/>
            </a:pPr>
            <a:r>
              <a:rPr lang="es-MX" dirty="0" smtClean="0">
                <a:latin typeface="Arial" panose="020B0604020202020204" pitchFamily="34" charset="0"/>
                <a:cs typeface="Arial" panose="020B0604020202020204" pitchFamily="34" charset="0"/>
              </a:rPr>
              <a:t>27/Septiembre/2018</a:t>
            </a: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 Acta No. </a:t>
            </a:r>
            <a:r>
              <a:rPr lang="es-MX" dirty="0" smtClean="0">
                <a:latin typeface="Arial" panose="020B0604020202020204" pitchFamily="34" charset="0"/>
                <a:cs typeface="Arial" panose="020B0604020202020204" pitchFamily="34" charset="0"/>
              </a:rPr>
              <a:t>69</a:t>
            </a:r>
            <a:endParaRPr lang="es-MX" dirty="0">
              <a:latin typeface="Arial" panose="020B0604020202020204" pitchFamily="34" charset="0"/>
              <a:cs typeface="Arial" panose="020B0604020202020204" pitchFamily="34" charset="0"/>
            </a:endParaRPr>
          </a:p>
          <a:p>
            <a:pPr marL="0" indent="0" algn="just" fontAlgn="t">
              <a:buNone/>
            </a:pPr>
            <a:endParaRPr lang="es-ES" dirty="0">
              <a:latin typeface="Arial" panose="020B0604020202020204" pitchFamily="34" charset="0"/>
              <a:cs typeface="Arial" panose="020B0604020202020204" pitchFamily="34" charset="0"/>
            </a:endParaRPr>
          </a:p>
          <a:p>
            <a:pPr marL="0" indent="0" algn="just" fontAlgn="t">
              <a:buNone/>
            </a:pPr>
            <a:r>
              <a:rPr lang="es-MX" dirty="0">
                <a:latin typeface="Arial" panose="020B0604020202020204" pitchFamily="34" charset="0"/>
                <a:cs typeface="Arial" panose="020B0604020202020204" pitchFamily="34" charset="0"/>
              </a:rPr>
              <a:t>Aprobado </a:t>
            </a:r>
            <a:r>
              <a:rPr lang="es-MX" dirty="0" smtClean="0">
                <a:latin typeface="Arial" panose="020B0604020202020204" pitchFamily="34" charset="0"/>
                <a:cs typeface="Arial" panose="020B0604020202020204" pitchFamily="34" charset="0"/>
              </a:rPr>
              <a:t>12 </a:t>
            </a:r>
            <a:r>
              <a:rPr lang="es-MX" dirty="0">
                <a:latin typeface="Arial" panose="020B0604020202020204" pitchFamily="34" charset="0"/>
                <a:cs typeface="Arial" panose="020B0604020202020204" pitchFamily="34" charset="0"/>
              </a:rPr>
              <a:t>puntos por unanimidad.</a:t>
            </a:r>
          </a:p>
          <a:p>
            <a:pPr marL="0" indent="0" algn="just">
              <a:buNone/>
            </a:pPr>
            <a:r>
              <a:rPr lang="es-MX" dirty="0" smtClean="0">
                <a:latin typeface="Arial" panose="020B0604020202020204" pitchFamily="34" charset="0"/>
                <a:cs typeface="Arial" panose="020B0604020202020204" pitchFamily="34" charset="0"/>
              </a:rPr>
              <a:t>Tres punto </a:t>
            </a:r>
            <a:r>
              <a:rPr lang="es-MX" dirty="0">
                <a:latin typeface="Arial" panose="020B0604020202020204" pitchFamily="34" charset="0"/>
                <a:cs typeface="Arial" panose="020B0604020202020204" pitchFamily="34" charset="0"/>
              </a:rPr>
              <a:t>aprobado mayoría calificada.</a:t>
            </a:r>
          </a:p>
          <a:p>
            <a:pPr marL="0" indent="0" algn="just">
              <a:buNone/>
            </a:pP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870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luis\Desktop\fotos presidencia\IMG-20161104-WA00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7700" y="1751806"/>
            <a:ext cx="6858000" cy="456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335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endParaRPr lang="es-ES" dirty="0"/>
          </a:p>
        </p:txBody>
      </p:sp>
      <p:pic>
        <p:nvPicPr>
          <p:cNvPr id="1026" name="Picture 2" descr="C:\Users\luis\Desktop\fotos presidencia\IMG-20161021-WA00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348880"/>
            <a:ext cx="52578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3582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Participación en el aspecto del manejo de los residuos botes agroquímicos donde a sido una problemática de siempre donde se debe de ver que opción sea la mejor para una mejor imagen y ecológica para toda la población en general.</a:t>
            </a:r>
            <a:endParaRPr lang="es-ES" dirty="0"/>
          </a:p>
        </p:txBody>
      </p:sp>
    </p:spTree>
    <p:extLst>
      <p:ext uri="{BB962C8B-B14F-4D97-AF65-F5344CB8AC3E}">
        <p14:creationId xmlns:p14="http://schemas.microsoft.com/office/powerpoint/2010/main" val="659338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7239000" cy="5547016"/>
          </a:xfrm>
        </p:spPr>
        <p:txBody>
          <a:bodyPr>
            <a:normAutofit/>
          </a:bodyPr>
          <a:lstStyle/>
          <a:p>
            <a:pPr marL="0" indent="0" algn="ctr">
              <a:buNone/>
            </a:pPr>
            <a:endParaRPr lang="es-MX" sz="4000" b="1" i="1" dirty="0" smtClean="0">
              <a:solidFill>
                <a:srgbClr val="FF0000"/>
              </a:solidFill>
              <a:latin typeface="Arial" panose="020B0604020202020204" pitchFamily="34" charset="0"/>
              <a:cs typeface="Arial" panose="020B0604020202020204" pitchFamily="34" charset="0"/>
            </a:endParaRPr>
          </a:p>
          <a:p>
            <a:pPr marL="0" indent="0" algn="ctr">
              <a:buNone/>
            </a:pPr>
            <a:endParaRPr lang="es-MX" sz="4000" b="1" i="1" dirty="0">
              <a:solidFill>
                <a:srgbClr val="FF0000"/>
              </a:solidFill>
              <a:latin typeface="Arial" panose="020B0604020202020204" pitchFamily="34" charset="0"/>
              <a:cs typeface="Arial" panose="020B0604020202020204" pitchFamily="34" charset="0"/>
            </a:endParaRPr>
          </a:p>
          <a:p>
            <a:pPr marL="0" indent="0" algn="ctr">
              <a:buNone/>
            </a:pPr>
            <a:endParaRPr lang="es-MX" sz="4000" b="1" i="1" dirty="0">
              <a:solidFill>
                <a:srgbClr val="FF0000"/>
              </a:solidFill>
              <a:latin typeface="Arial" panose="020B0604020202020204" pitchFamily="34" charset="0"/>
              <a:cs typeface="Arial" panose="020B0604020202020204" pitchFamily="34" charset="0"/>
            </a:endParaRPr>
          </a:p>
          <a:p>
            <a:pPr marL="0" indent="0" algn="ctr">
              <a:buNone/>
            </a:pPr>
            <a:r>
              <a:rPr lang="es-MX" sz="4000" b="1" i="1" dirty="0" smtClean="0">
                <a:solidFill>
                  <a:srgbClr val="FF0000"/>
                </a:solidFill>
                <a:latin typeface="Arial" panose="020B0604020202020204" pitchFamily="34" charset="0"/>
                <a:cs typeface="Arial" panose="020B0604020202020204" pitchFamily="34" charset="0"/>
              </a:rPr>
              <a:t>ACTIVIDADES </a:t>
            </a:r>
            <a:r>
              <a:rPr lang="es-MX" sz="4000" b="1" i="1" dirty="0">
                <a:solidFill>
                  <a:srgbClr val="FF0000"/>
                </a:solidFill>
                <a:latin typeface="Arial" panose="020B0604020202020204" pitchFamily="34" charset="0"/>
                <a:cs typeface="Arial" panose="020B0604020202020204" pitchFamily="34" charset="0"/>
              </a:rPr>
              <a:t>EDILICIAS</a:t>
            </a:r>
            <a:endParaRPr lang="es-ES" sz="4000" b="1" i="1" dirty="0"/>
          </a:p>
          <a:p>
            <a:pPr marL="0" indent="0" algn="ctr">
              <a:buNone/>
            </a:pPr>
            <a:endParaRPr lang="es-ES" sz="4000" dirty="0"/>
          </a:p>
        </p:txBody>
      </p:sp>
    </p:spTree>
    <p:extLst>
      <p:ext uri="{BB962C8B-B14F-4D97-AF65-F5344CB8AC3E}">
        <p14:creationId xmlns:p14="http://schemas.microsoft.com/office/powerpoint/2010/main" val="569755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36</TotalTime>
  <Words>403</Words>
  <Application>Microsoft Office PowerPoint</Application>
  <PresentationFormat>Presentación en pantalla (4:3)</PresentationFormat>
  <Paragraphs>65</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Opulento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dc:creator>
  <cp:lastModifiedBy>luis</cp:lastModifiedBy>
  <cp:revision>6</cp:revision>
  <dcterms:created xsi:type="dcterms:W3CDTF">2018-09-09T08:31:59Z</dcterms:created>
  <dcterms:modified xsi:type="dcterms:W3CDTF">2018-09-28T04:23:11Z</dcterms:modified>
</cp:coreProperties>
</file>