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59" r:id="rId3"/>
    <p:sldId id="261" r:id="rId4"/>
    <p:sldId id="262" r:id="rId5"/>
    <p:sldId id="264" r:id="rId6"/>
    <p:sldId id="267" r:id="rId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506" y="1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1DE0302-4848-47E8-BD5D-A526D8E3F327}" type="datetimeFigureOut">
              <a:rPr lang="es-ES" smtClean="0"/>
              <a:t>26/09/2018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7E3183B-909E-44B6-BC57-4EC34DAE818C}" type="slidenum">
              <a:rPr lang="es-ES" smtClean="0"/>
              <a:t>‹Nº›</a:t>
            </a:fld>
            <a:endParaRPr lang="es-ES"/>
          </a:p>
        </p:txBody>
      </p:sp>
    </p:spTree>
    <p:extLst>
      <p:ext uri="{BB962C8B-B14F-4D97-AF65-F5344CB8AC3E}">
        <p14:creationId xmlns:p14="http://schemas.microsoft.com/office/powerpoint/2010/main" val="687649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1DE0302-4848-47E8-BD5D-A526D8E3F327}" type="datetimeFigureOut">
              <a:rPr lang="es-ES" smtClean="0"/>
              <a:t>26/09/2018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7E3183B-909E-44B6-BC57-4EC34DAE818C}" type="slidenum">
              <a:rPr lang="es-ES" smtClean="0"/>
              <a:t>‹Nº›</a:t>
            </a:fld>
            <a:endParaRPr lang="es-ES"/>
          </a:p>
        </p:txBody>
      </p:sp>
    </p:spTree>
    <p:extLst>
      <p:ext uri="{BB962C8B-B14F-4D97-AF65-F5344CB8AC3E}">
        <p14:creationId xmlns:p14="http://schemas.microsoft.com/office/powerpoint/2010/main" val="268448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1DE0302-4848-47E8-BD5D-A526D8E3F327}" type="datetimeFigureOut">
              <a:rPr lang="es-ES" smtClean="0"/>
              <a:t>26/09/2018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7E3183B-909E-44B6-BC57-4EC34DAE818C}" type="slidenum">
              <a:rPr lang="es-ES" smtClean="0"/>
              <a:t>‹Nº›</a:t>
            </a:fld>
            <a:endParaRPr lang="es-E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159559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1DE0302-4848-47E8-BD5D-A526D8E3F327}" type="datetimeFigureOut">
              <a:rPr lang="es-ES" smtClean="0"/>
              <a:t>26/09/2018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7E3183B-909E-44B6-BC57-4EC34DAE818C}" type="slidenum">
              <a:rPr lang="es-ES" smtClean="0"/>
              <a:t>‹Nº›</a:t>
            </a:fld>
            <a:endParaRPr lang="es-ES"/>
          </a:p>
        </p:txBody>
      </p:sp>
    </p:spTree>
    <p:extLst>
      <p:ext uri="{BB962C8B-B14F-4D97-AF65-F5344CB8AC3E}">
        <p14:creationId xmlns:p14="http://schemas.microsoft.com/office/powerpoint/2010/main" val="38506274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1DE0302-4848-47E8-BD5D-A526D8E3F327}" type="datetimeFigureOut">
              <a:rPr lang="es-ES" smtClean="0"/>
              <a:t>26/09/2018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7E3183B-909E-44B6-BC57-4EC34DAE818C}" type="slidenum">
              <a:rPr lang="es-ES" smtClean="0"/>
              <a:t>‹Nº›</a:t>
            </a:fld>
            <a:endParaRPr lang="es-E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90162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1DE0302-4848-47E8-BD5D-A526D8E3F327}" type="datetimeFigureOut">
              <a:rPr lang="es-ES" smtClean="0"/>
              <a:t>26/09/2018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7E3183B-909E-44B6-BC57-4EC34DAE818C}" type="slidenum">
              <a:rPr lang="es-ES" smtClean="0"/>
              <a:t>‹Nº›</a:t>
            </a:fld>
            <a:endParaRPr lang="es-ES"/>
          </a:p>
        </p:txBody>
      </p:sp>
    </p:spTree>
    <p:extLst>
      <p:ext uri="{BB962C8B-B14F-4D97-AF65-F5344CB8AC3E}">
        <p14:creationId xmlns:p14="http://schemas.microsoft.com/office/powerpoint/2010/main" val="39160409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1DE0302-4848-47E8-BD5D-A526D8E3F327}" type="datetimeFigureOut">
              <a:rPr lang="es-ES" smtClean="0"/>
              <a:t>26/09/2018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7E3183B-909E-44B6-BC57-4EC34DAE818C}" type="slidenum">
              <a:rPr lang="es-ES" smtClean="0"/>
              <a:t>‹Nº›</a:t>
            </a:fld>
            <a:endParaRPr lang="es-ES"/>
          </a:p>
        </p:txBody>
      </p:sp>
    </p:spTree>
    <p:extLst>
      <p:ext uri="{BB962C8B-B14F-4D97-AF65-F5344CB8AC3E}">
        <p14:creationId xmlns:p14="http://schemas.microsoft.com/office/powerpoint/2010/main" val="31050787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1DE0302-4848-47E8-BD5D-A526D8E3F327}" type="datetimeFigureOut">
              <a:rPr lang="es-ES" smtClean="0"/>
              <a:t>26/09/2018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7E3183B-909E-44B6-BC57-4EC34DAE818C}" type="slidenum">
              <a:rPr lang="es-ES" smtClean="0"/>
              <a:t>‹Nº›</a:t>
            </a:fld>
            <a:endParaRPr lang="es-ES"/>
          </a:p>
        </p:txBody>
      </p:sp>
    </p:spTree>
    <p:extLst>
      <p:ext uri="{BB962C8B-B14F-4D97-AF65-F5344CB8AC3E}">
        <p14:creationId xmlns:p14="http://schemas.microsoft.com/office/powerpoint/2010/main" val="1225360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1DE0302-4848-47E8-BD5D-A526D8E3F327}" type="datetimeFigureOut">
              <a:rPr lang="es-ES" smtClean="0"/>
              <a:t>26/09/2018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7E3183B-909E-44B6-BC57-4EC34DAE818C}" type="slidenum">
              <a:rPr lang="es-ES" smtClean="0"/>
              <a:t>‹Nº›</a:t>
            </a:fld>
            <a:endParaRPr lang="es-ES"/>
          </a:p>
        </p:txBody>
      </p:sp>
    </p:spTree>
    <p:extLst>
      <p:ext uri="{BB962C8B-B14F-4D97-AF65-F5344CB8AC3E}">
        <p14:creationId xmlns:p14="http://schemas.microsoft.com/office/powerpoint/2010/main" val="3400920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1DE0302-4848-47E8-BD5D-A526D8E3F327}" type="datetimeFigureOut">
              <a:rPr lang="es-ES" smtClean="0"/>
              <a:t>26/09/2018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7E3183B-909E-44B6-BC57-4EC34DAE818C}" type="slidenum">
              <a:rPr lang="es-ES" smtClean="0"/>
              <a:t>‹Nº›</a:t>
            </a:fld>
            <a:endParaRPr lang="es-ES"/>
          </a:p>
        </p:txBody>
      </p:sp>
    </p:spTree>
    <p:extLst>
      <p:ext uri="{BB962C8B-B14F-4D97-AF65-F5344CB8AC3E}">
        <p14:creationId xmlns:p14="http://schemas.microsoft.com/office/powerpoint/2010/main" val="2488970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1DE0302-4848-47E8-BD5D-A526D8E3F327}" type="datetimeFigureOut">
              <a:rPr lang="es-ES" smtClean="0"/>
              <a:t>26/09/2018</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7E3183B-909E-44B6-BC57-4EC34DAE818C}" type="slidenum">
              <a:rPr lang="es-ES" smtClean="0"/>
              <a:t>‹Nº›</a:t>
            </a:fld>
            <a:endParaRPr lang="es-ES"/>
          </a:p>
        </p:txBody>
      </p:sp>
    </p:spTree>
    <p:extLst>
      <p:ext uri="{BB962C8B-B14F-4D97-AF65-F5344CB8AC3E}">
        <p14:creationId xmlns:p14="http://schemas.microsoft.com/office/powerpoint/2010/main" val="1548493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1DE0302-4848-47E8-BD5D-A526D8E3F327}" type="datetimeFigureOut">
              <a:rPr lang="es-ES" smtClean="0"/>
              <a:t>26/09/2018</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F7E3183B-909E-44B6-BC57-4EC34DAE818C}" type="slidenum">
              <a:rPr lang="es-ES" smtClean="0"/>
              <a:t>‹Nº›</a:t>
            </a:fld>
            <a:endParaRPr lang="es-ES"/>
          </a:p>
        </p:txBody>
      </p:sp>
    </p:spTree>
    <p:extLst>
      <p:ext uri="{BB962C8B-B14F-4D97-AF65-F5344CB8AC3E}">
        <p14:creationId xmlns:p14="http://schemas.microsoft.com/office/powerpoint/2010/main" val="599238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1DE0302-4848-47E8-BD5D-A526D8E3F327}" type="datetimeFigureOut">
              <a:rPr lang="es-ES" smtClean="0"/>
              <a:t>26/09/2018</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F7E3183B-909E-44B6-BC57-4EC34DAE818C}" type="slidenum">
              <a:rPr lang="es-ES" smtClean="0"/>
              <a:t>‹Nº›</a:t>
            </a:fld>
            <a:endParaRPr lang="es-ES"/>
          </a:p>
        </p:txBody>
      </p:sp>
    </p:spTree>
    <p:extLst>
      <p:ext uri="{BB962C8B-B14F-4D97-AF65-F5344CB8AC3E}">
        <p14:creationId xmlns:p14="http://schemas.microsoft.com/office/powerpoint/2010/main" val="4140712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DE0302-4848-47E8-BD5D-A526D8E3F327}" type="datetimeFigureOut">
              <a:rPr lang="es-ES" smtClean="0"/>
              <a:t>26/09/2018</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F7E3183B-909E-44B6-BC57-4EC34DAE818C}" type="slidenum">
              <a:rPr lang="es-ES" smtClean="0"/>
              <a:t>‹Nº›</a:t>
            </a:fld>
            <a:endParaRPr lang="es-ES"/>
          </a:p>
        </p:txBody>
      </p:sp>
    </p:spTree>
    <p:extLst>
      <p:ext uri="{BB962C8B-B14F-4D97-AF65-F5344CB8AC3E}">
        <p14:creationId xmlns:p14="http://schemas.microsoft.com/office/powerpoint/2010/main" val="3730069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1DE0302-4848-47E8-BD5D-A526D8E3F327}" type="datetimeFigureOut">
              <a:rPr lang="es-ES" smtClean="0"/>
              <a:t>26/09/2018</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7E3183B-909E-44B6-BC57-4EC34DAE818C}" type="slidenum">
              <a:rPr lang="es-ES" smtClean="0"/>
              <a:t>‹Nº›</a:t>
            </a:fld>
            <a:endParaRPr lang="es-ES"/>
          </a:p>
        </p:txBody>
      </p:sp>
    </p:spTree>
    <p:extLst>
      <p:ext uri="{BB962C8B-B14F-4D97-AF65-F5344CB8AC3E}">
        <p14:creationId xmlns:p14="http://schemas.microsoft.com/office/powerpoint/2010/main" val="3240835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1DE0302-4848-47E8-BD5D-A526D8E3F327}" type="datetimeFigureOut">
              <a:rPr lang="es-ES" smtClean="0"/>
              <a:t>26/09/2018</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7E3183B-909E-44B6-BC57-4EC34DAE818C}" type="slidenum">
              <a:rPr lang="es-ES" smtClean="0"/>
              <a:t>‹Nº›</a:t>
            </a:fld>
            <a:endParaRPr lang="es-ES"/>
          </a:p>
        </p:txBody>
      </p:sp>
    </p:spTree>
    <p:extLst>
      <p:ext uri="{BB962C8B-B14F-4D97-AF65-F5344CB8AC3E}">
        <p14:creationId xmlns:p14="http://schemas.microsoft.com/office/powerpoint/2010/main" val="3444533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1DE0302-4848-47E8-BD5D-A526D8E3F327}" type="datetimeFigureOut">
              <a:rPr lang="es-ES" smtClean="0"/>
              <a:t>26/09/2018</a:t>
            </a:fld>
            <a:endParaRPr lang="es-E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F7E3183B-909E-44B6-BC57-4EC34DAE818C}" type="slidenum">
              <a:rPr lang="es-ES" smtClean="0"/>
              <a:t>‹Nº›</a:t>
            </a:fld>
            <a:endParaRPr lang="es-ES"/>
          </a:p>
        </p:txBody>
      </p:sp>
    </p:spTree>
    <p:extLst>
      <p:ext uri="{BB962C8B-B14F-4D97-AF65-F5344CB8AC3E}">
        <p14:creationId xmlns:p14="http://schemas.microsoft.com/office/powerpoint/2010/main" val="88471482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92696"/>
            <a:ext cx="7239000" cy="5763040"/>
          </a:xfrm>
        </p:spPr>
        <p:txBody>
          <a:bodyPr>
            <a:normAutofit/>
          </a:bodyPr>
          <a:lstStyle/>
          <a:p>
            <a:pPr marL="0" indent="0" algn="ctr">
              <a:buNone/>
            </a:pPr>
            <a:r>
              <a:rPr lang="es-MX" sz="3600" b="1" dirty="0">
                <a:solidFill>
                  <a:srgbClr val="FF0000"/>
                </a:solidFill>
                <a:latin typeface="Arial" panose="020B0604020202020204" pitchFamily="34" charset="0"/>
                <a:cs typeface="Arial" panose="020B0604020202020204" pitchFamily="34" charset="0"/>
              </a:rPr>
              <a:t>REPORTE TRIMESTRAL</a:t>
            </a:r>
            <a:br>
              <a:rPr lang="es-MX" sz="3600" b="1" dirty="0">
                <a:solidFill>
                  <a:srgbClr val="FF0000"/>
                </a:solidFill>
                <a:latin typeface="Arial" panose="020B0604020202020204" pitchFamily="34" charset="0"/>
                <a:cs typeface="Arial" panose="020B0604020202020204" pitchFamily="34" charset="0"/>
              </a:rPr>
            </a:br>
            <a:endParaRPr lang="es-MX" sz="3600" b="1" dirty="0">
              <a:solidFill>
                <a:srgbClr val="FF0000"/>
              </a:solidFill>
              <a:latin typeface="Arial" panose="020B0604020202020204" pitchFamily="34" charset="0"/>
              <a:cs typeface="Arial" panose="020B0604020202020204" pitchFamily="34" charset="0"/>
            </a:endParaRPr>
          </a:p>
          <a:p>
            <a:pPr marL="0" indent="0" algn="ctr">
              <a:buNone/>
            </a:pPr>
            <a:r>
              <a:rPr lang="es-MX" sz="3600" b="1" dirty="0">
                <a:solidFill>
                  <a:srgbClr val="002060"/>
                </a:solidFill>
                <a:latin typeface="Arial" panose="020B0604020202020204" pitchFamily="34" charset="0"/>
                <a:cs typeface="Arial" panose="020B0604020202020204" pitchFamily="34" charset="0"/>
              </a:rPr>
              <a:t/>
            </a:r>
            <a:br>
              <a:rPr lang="es-MX" sz="3600" b="1" dirty="0">
                <a:solidFill>
                  <a:srgbClr val="002060"/>
                </a:solidFill>
                <a:latin typeface="Arial" panose="020B0604020202020204" pitchFamily="34" charset="0"/>
                <a:cs typeface="Arial" panose="020B0604020202020204" pitchFamily="34" charset="0"/>
              </a:rPr>
            </a:br>
            <a:r>
              <a:rPr lang="es-MX" sz="3600" b="1" dirty="0" smtClean="0">
                <a:solidFill>
                  <a:srgbClr val="002060"/>
                </a:solidFill>
                <a:latin typeface="Arial" panose="020B0604020202020204" pitchFamily="34" charset="0"/>
                <a:cs typeface="Arial" panose="020B0604020202020204" pitchFamily="34" charset="0"/>
              </a:rPr>
              <a:t>JULIO – SEPTIEMBRE </a:t>
            </a:r>
            <a:endParaRPr lang="es-MX" sz="3600" b="1" dirty="0">
              <a:solidFill>
                <a:srgbClr val="002060"/>
              </a:solidFill>
              <a:latin typeface="Arial" panose="020B0604020202020204" pitchFamily="34" charset="0"/>
              <a:cs typeface="Arial" panose="020B0604020202020204" pitchFamily="34" charset="0"/>
            </a:endParaRPr>
          </a:p>
          <a:p>
            <a:pPr marL="0" indent="0" algn="ctr">
              <a:buNone/>
            </a:pPr>
            <a:r>
              <a:rPr lang="es-MX" sz="3600" b="1" dirty="0" smtClean="0">
                <a:solidFill>
                  <a:srgbClr val="002060"/>
                </a:solidFill>
                <a:latin typeface="Arial" panose="020B0604020202020204" pitchFamily="34" charset="0"/>
                <a:cs typeface="Arial" panose="020B0604020202020204" pitchFamily="34" charset="0"/>
              </a:rPr>
              <a:t>2018</a:t>
            </a:r>
            <a:r>
              <a:rPr lang="es-MX" sz="3600" b="1" dirty="0">
                <a:solidFill>
                  <a:srgbClr val="002060"/>
                </a:solidFill>
                <a:latin typeface="Arial" panose="020B0604020202020204" pitchFamily="34" charset="0"/>
                <a:cs typeface="Arial" panose="020B0604020202020204" pitchFamily="34" charset="0"/>
              </a:rPr>
              <a:t/>
            </a:r>
            <a:br>
              <a:rPr lang="es-MX" sz="3600" b="1" dirty="0">
                <a:solidFill>
                  <a:srgbClr val="002060"/>
                </a:solidFill>
                <a:latin typeface="Arial" panose="020B0604020202020204" pitchFamily="34" charset="0"/>
                <a:cs typeface="Arial" panose="020B0604020202020204" pitchFamily="34" charset="0"/>
              </a:rPr>
            </a:br>
            <a:r>
              <a:rPr lang="es-ES" sz="3600" b="1" dirty="0">
                <a:solidFill>
                  <a:srgbClr val="002060"/>
                </a:solidFill>
                <a:latin typeface="Arial" panose="020B0604020202020204" pitchFamily="34" charset="0"/>
                <a:cs typeface="Arial" panose="020B0604020202020204" pitchFamily="34" charset="0"/>
              </a:rPr>
              <a:t/>
            </a:r>
            <a:br>
              <a:rPr lang="es-ES" sz="3600" b="1" dirty="0">
                <a:solidFill>
                  <a:srgbClr val="002060"/>
                </a:solidFill>
                <a:latin typeface="Arial" panose="020B0604020202020204" pitchFamily="34" charset="0"/>
                <a:cs typeface="Arial" panose="020B0604020202020204" pitchFamily="34" charset="0"/>
              </a:rPr>
            </a:br>
            <a:r>
              <a:rPr lang="es-ES" sz="3600" b="1" dirty="0">
                <a:solidFill>
                  <a:srgbClr val="002060"/>
                </a:solidFill>
                <a:latin typeface="Arial" panose="020B0604020202020204" pitchFamily="34" charset="0"/>
                <a:cs typeface="Arial" panose="020B0604020202020204" pitchFamily="34" charset="0"/>
              </a:rPr>
              <a:t/>
            </a:r>
            <a:br>
              <a:rPr lang="es-ES" sz="3600" b="1" dirty="0">
                <a:solidFill>
                  <a:srgbClr val="002060"/>
                </a:solidFill>
                <a:latin typeface="Arial" panose="020B0604020202020204" pitchFamily="34" charset="0"/>
                <a:cs typeface="Arial" panose="020B0604020202020204" pitchFamily="34" charset="0"/>
              </a:rPr>
            </a:br>
            <a:r>
              <a:rPr lang="es-MX" sz="2400" b="1" dirty="0"/>
              <a:t>REGIDOR MVZ JOSE DE JESÚS GÓMEZ GARCÍA</a:t>
            </a:r>
            <a:endParaRPr lang="es-ES" sz="3600" b="1" dirty="0">
              <a:solidFill>
                <a:srgbClr val="FF0000"/>
              </a:solidFill>
              <a:latin typeface="Arial" panose="020B0604020202020204" pitchFamily="34" charset="0"/>
              <a:cs typeface="Arial" panose="020B0604020202020204" pitchFamily="34" charset="0"/>
            </a:endParaRPr>
          </a:p>
          <a:p>
            <a:pPr marL="0" indent="0">
              <a:buNone/>
            </a:pPr>
            <a:endParaRPr lang="es-ES" sz="3600" dirty="0"/>
          </a:p>
          <a:p>
            <a:pPr marL="0" indent="0">
              <a:buNone/>
            </a:pPr>
            <a:endParaRPr lang="es-ES" sz="3600" dirty="0"/>
          </a:p>
        </p:txBody>
      </p:sp>
    </p:spTree>
    <p:extLst>
      <p:ext uri="{BB962C8B-B14F-4D97-AF65-F5344CB8AC3E}">
        <p14:creationId xmlns:p14="http://schemas.microsoft.com/office/powerpoint/2010/main" val="242142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721300238"/>
              </p:ext>
            </p:extLst>
          </p:nvPr>
        </p:nvGraphicFramePr>
        <p:xfrm>
          <a:off x="323528" y="692696"/>
          <a:ext cx="7416824" cy="5029200"/>
        </p:xfrm>
        <a:graphic>
          <a:graphicData uri="http://schemas.openxmlformats.org/drawingml/2006/table">
            <a:tbl>
              <a:tblPr firstRow="1" bandRow="1">
                <a:tableStyleId>{5C22544A-7EE6-4342-B048-85BDC9FD1C3A}</a:tableStyleId>
              </a:tblPr>
              <a:tblGrid>
                <a:gridCol w="3048000"/>
                <a:gridCol w="4368824"/>
              </a:tblGrid>
              <a:tr h="370840">
                <a:tc>
                  <a:txBody>
                    <a:bodyPr/>
                    <a:lstStyle/>
                    <a:p>
                      <a:pPr marL="0" indent="0" algn="just" fontAlgn="t">
                        <a:buNone/>
                      </a:pPr>
                      <a:r>
                        <a:rPr lang="es-MX" dirty="0" smtClean="0">
                          <a:latin typeface="Arial" panose="020B0604020202020204" pitchFamily="34" charset="0"/>
                          <a:cs typeface="Arial" panose="020B0604020202020204" pitchFamily="34" charset="0"/>
                        </a:rPr>
                        <a:t>Sesión ordinaria de ayuntamiento No.51</a:t>
                      </a:r>
                      <a:endParaRPr lang="es-ES" dirty="0" smtClean="0">
                        <a:latin typeface="Arial" panose="020B0604020202020204" pitchFamily="34" charset="0"/>
                        <a:cs typeface="Arial" panose="020B0604020202020204" pitchFamily="34" charset="0"/>
                      </a:endParaRPr>
                    </a:p>
                    <a:p>
                      <a:pPr marL="0" indent="0" algn="just" fontAlgn="t">
                        <a:buNone/>
                      </a:pPr>
                      <a:r>
                        <a:rPr lang="es-MX" dirty="0" smtClean="0">
                          <a:latin typeface="Arial" panose="020B0604020202020204" pitchFamily="34" charset="0"/>
                          <a:cs typeface="Arial" panose="020B0604020202020204" pitchFamily="34" charset="0"/>
                        </a:rPr>
                        <a:t>17/Julio/2018</a:t>
                      </a:r>
                      <a:endParaRPr lang="es-ES" dirty="0" smtClean="0">
                        <a:latin typeface="Arial" panose="020B0604020202020204" pitchFamily="34" charset="0"/>
                        <a:cs typeface="Arial" panose="020B0604020202020204" pitchFamily="34" charset="0"/>
                      </a:endParaRPr>
                    </a:p>
                    <a:p>
                      <a:pPr marL="0" indent="0" algn="just" fontAlgn="t">
                        <a:buNone/>
                      </a:pPr>
                      <a:r>
                        <a:rPr lang="es-MX" dirty="0" smtClean="0">
                          <a:latin typeface="Arial" panose="020B0604020202020204" pitchFamily="34" charset="0"/>
                          <a:cs typeface="Arial" panose="020B0604020202020204" pitchFamily="34" charset="0"/>
                        </a:rPr>
                        <a:t> Acta No. 66</a:t>
                      </a:r>
                      <a:endParaRPr lang="es-MX" dirty="0"/>
                    </a:p>
                  </a:txBody>
                  <a:tcPr/>
                </a:tc>
                <a:tc>
                  <a:txBody>
                    <a:bodyPr/>
                    <a:lstStyle/>
                    <a:p>
                      <a:pPr marL="0" indent="0" algn="just" fontAlgn="t">
                        <a:buNone/>
                      </a:pPr>
                      <a:r>
                        <a:rPr lang="es-MX" dirty="0" smtClean="0">
                          <a:latin typeface="Arial" panose="020B0604020202020204" pitchFamily="34" charset="0"/>
                          <a:cs typeface="Arial" panose="020B0604020202020204" pitchFamily="34" charset="0"/>
                        </a:rPr>
                        <a:t>Aprobado 15 puntos por unanimidad.</a:t>
                      </a:r>
                    </a:p>
                    <a:p>
                      <a:pPr marL="0" indent="0">
                        <a:buNone/>
                      </a:pPr>
                      <a:r>
                        <a:rPr lang="es-MX" dirty="0" smtClean="0">
                          <a:latin typeface="Arial" panose="020B0604020202020204" pitchFamily="34" charset="0"/>
                          <a:cs typeface="Arial" panose="020B0604020202020204" pitchFamily="34" charset="0"/>
                        </a:rPr>
                        <a:t>Tres puntos aprobado mayoría calificada</a:t>
                      </a:r>
                      <a:endParaRPr lang="es-MX" dirty="0"/>
                    </a:p>
                  </a:txBody>
                  <a:tcPr/>
                </a:tc>
              </a:tr>
              <a:tr h="370840">
                <a:tc>
                  <a:txBody>
                    <a:bodyPr/>
                    <a:lstStyle/>
                    <a:p>
                      <a:pPr marL="0" indent="0" algn="ctr" fontAlgn="t">
                        <a:buNone/>
                      </a:pPr>
                      <a:r>
                        <a:rPr lang="es-MX" b="1" dirty="0" smtClean="0">
                          <a:latin typeface="Arial" panose="020B0604020202020204" pitchFamily="34" charset="0"/>
                          <a:cs typeface="Arial" panose="020B0604020202020204" pitchFamily="34" charset="0"/>
                        </a:rPr>
                        <a:t>Sesión ordinaria de ayuntamiento No.52</a:t>
                      </a:r>
                      <a:endParaRPr lang="es-ES" b="1" dirty="0" smtClean="0">
                        <a:latin typeface="Arial" panose="020B0604020202020204" pitchFamily="34" charset="0"/>
                        <a:cs typeface="Arial" panose="020B0604020202020204" pitchFamily="34" charset="0"/>
                      </a:endParaRPr>
                    </a:p>
                    <a:p>
                      <a:pPr marL="0" indent="0" algn="ctr" fontAlgn="t">
                        <a:buNone/>
                      </a:pPr>
                      <a:r>
                        <a:rPr lang="es-MX" b="1" dirty="0" smtClean="0">
                          <a:latin typeface="Arial" panose="020B0604020202020204" pitchFamily="34" charset="0"/>
                          <a:cs typeface="Arial" panose="020B0604020202020204" pitchFamily="34" charset="0"/>
                        </a:rPr>
                        <a:t>09/Agosto/2018</a:t>
                      </a:r>
                      <a:endParaRPr lang="es-ES" b="1" dirty="0" smtClean="0">
                        <a:latin typeface="Arial" panose="020B0604020202020204" pitchFamily="34" charset="0"/>
                        <a:cs typeface="Arial" panose="020B0604020202020204" pitchFamily="34" charset="0"/>
                      </a:endParaRPr>
                    </a:p>
                    <a:p>
                      <a:pPr marL="0" indent="0" algn="ctr" fontAlgn="t">
                        <a:buNone/>
                      </a:pPr>
                      <a:r>
                        <a:rPr lang="es-MX" b="1" dirty="0" smtClean="0">
                          <a:latin typeface="Arial" panose="020B0604020202020204" pitchFamily="34" charset="0"/>
                          <a:cs typeface="Arial" panose="020B0604020202020204" pitchFamily="34" charset="0"/>
                        </a:rPr>
                        <a:t> Acta No. 67</a:t>
                      </a:r>
                    </a:p>
                  </a:txBody>
                  <a:tcPr/>
                </a:tc>
                <a:tc>
                  <a:txBody>
                    <a:bodyPr/>
                    <a:lstStyle/>
                    <a:p>
                      <a:pPr marL="0" indent="0" algn="ctr" fontAlgn="t">
                        <a:buNone/>
                      </a:pPr>
                      <a:r>
                        <a:rPr lang="es-MX" b="1" dirty="0" smtClean="0">
                          <a:latin typeface="Arial" panose="020B0604020202020204" pitchFamily="34" charset="0"/>
                          <a:cs typeface="Arial" panose="020B0604020202020204" pitchFamily="34" charset="0"/>
                        </a:rPr>
                        <a:t>Aprobado 17 puntos por unanimidad.</a:t>
                      </a:r>
                    </a:p>
                    <a:p>
                      <a:pPr marL="0" indent="0" algn="ctr">
                        <a:buNone/>
                      </a:pPr>
                      <a:r>
                        <a:rPr lang="es-MX" b="1" dirty="0" smtClean="0">
                          <a:latin typeface="Arial" panose="020B0604020202020204" pitchFamily="34" charset="0"/>
                          <a:cs typeface="Arial" panose="020B0604020202020204" pitchFamily="34" charset="0"/>
                        </a:rPr>
                        <a:t>Dos puntos aprobado mayoría calificada.</a:t>
                      </a:r>
                      <a:endParaRPr lang="es-MX" b="1" dirty="0"/>
                    </a:p>
                  </a:txBody>
                  <a:tcPr/>
                </a:tc>
              </a:tr>
              <a:tr h="370840">
                <a:tc>
                  <a:txBody>
                    <a:bodyPr/>
                    <a:lstStyle/>
                    <a:p>
                      <a:pPr marL="0" indent="0" algn="ctr" fontAlgn="t">
                        <a:buNone/>
                      </a:pPr>
                      <a:r>
                        <a:rPr lang="es-MX" b="1" dirty="0" smtClean="0">
                          <a:latin typeface="Arial" panose="020B0604020202020204" pitchFamily="34" charset="0"/>
                          <a:cs typeface="Arial" panose="020B0604020202020204" pitchFamily="34" charset="0"/>
                        </a:rPr>
                        <a:t>Sesión ordinaria de ayuntamiento No.53</a:t>
                      </a:r>
                      <a:endParaRPr lang="es-ES" b="1" dirty="0" smtClean="0">
                        <a:latin typeface="Arial" panose="020B0604020202020204" pitchFamily="34" charset="0"/>
                        <a:cs typeface="Arial" panose="020B0604020202020204" pitchFamily="34" charset="0"/>
                      </a:endParaRPr>
                    </a:p>
                    <a:p>
                      <a:pPr marL="0" indent="0" algn="ctr" fontAlgn="t">
                        <a:buNone/>
                      </a:pPr>
                      <a:r>
                        <a:rPr lang="es-MX" b="1" dirty="0" smtClean="0">
                          <a:latin typeface="Arial" panose="020B0604020202020204" pitchFamily="34" charset="0"/>
                          <a:cs typeface="Arial" panose="020B0604020202020204" pitchFamily="34" charset="0"/>
                        </a:rPr>
                        <a:t>30/Agosto/2018</a:t>
                      </a:r>
                      <a:endParaRPr lang="es-ES" b="1" dirty="0" smtClean="0">
                        <a:latin typeface="Arial" panose="020B0604020202020204" pitchFamily="34" charset="0"/>
                        <a:cs typeface="Arial" panose="020B0604020202020204" pitchFamily="34" charset="0"/>
                      </a:endParaRPr>
                    </a:p>
                    <a:p>
                      <a:pPr marL="0" indent="0" algn="ctr" fontAlgn="t">
                        <a:buNone/>
                      </a:pPr>
                      <a:r>
                        <a:rPr lang="es-MX" b="1" dirty="0" smtClean="0">
                          <a:latin typeface="Arial" panose="020B0604020202020204" pitchFamily="34" charset="0"/>
                          <a:cs typeface="Arial" panose="020B0604020202020204" pitchFamily="34" charset="0"/>
                        </a:rPr>
                        <a:t> Acta No. 68</a:t>
                      </a:r>
                    </a:p>
                  </a:txBody>
                  <a:tcPr/>
                </a:tc>
                <a:tc>
                  <a:txBody>
                    <a:bodyPr/>
                    <a:lstStyle/>
                    <a:p>
                      <a:pPr marL="0" indent="0" algn="just" fontAlgn="t">
                        <a:buNone/>
                      </a:pPr>
                      <a:r>
                        <a:rPr lang="es-MX" dirty="0" smtClean="0">
                          <a:latin typeface="Arial" panose="020B0604020202020204" pitchFamily="34" charset="0"/>
                          <a:cs typeface="Arial" panose="020B0604020202020204" pitchFamily="34" charset="0"/>
                        </a:rPr>
                        <a:t>Aprobado 16 puntos por unanimidad.</a:t>
                      </a:r>
                    </a:p>
                    <a:p>
                      <a:pPr marL="0" indent="0">
                        <a:buNone/>
                      </a:pPr>
                      <a:r>
                        <a:rPr lang="es-MX" dirty="0" smtClean="0">
                          <a:latin typeface="Arial" panose="020B0604020202020204" pitchFamily="34" charset="0"/>
                          <a:cs typeface="Arial" panose="020B0604020202020204" pitchFamily="34" charset="0"/>
                        </a:rPr>
                        <a:t>Tres puntos aprobado mayoría calificada.</a:t>
                      </a:r>
                    </a:p>
                    <a:p>
                      <a:pPr marL="0" indent="0">
                        <a:buNone/>
                      </a:pPr>
                      <a:r>
                        <a:rPr lang="es-MX" dirty="0" smtClean="0">
                          <a:latin typeface="Arial" panose="020B0604020202020204" pitchFamily="34" charset="0"/>
                          <a:cs typeface="Arial" panose="020B0604020202020204" pitchFamily="34" charset="0"/>
                        </a:rPr>
                        <a:t>Dos puntos negados por </a:t>
                      </a:r>
                      <a:r>
                        <a:rPr lang="es-MX" dirty="0" err="1" smtClean="0">
                          <a:latin typeface="Arial" panose="020B0604020202020204" pitchFamily="34" charset="0"/>
                          <a:cs typeface="Arial" panose="020B0604020202020204" pitchFamily="34" charset="0"/>
                        </a:rPr>
                        <a:t>mayoria</a:t>
                      </a:r>
                      <a:r>
                        <a:rPr lang="es-MX" dirty="0" smtClean="0">
                          <a:latin typeface="Arial" panose="020B0604020202020204" pitchFamily="34" charset="0"/>
                          <a:cs typeface="Arial" panose="020B0604020202020204" pitchFamily="34" charset="0"/>
                        </a:rPr>
                        <a:t>.</a:t>
                      </a:r>
                    </a:p>
                    <a:p>
                      <a:endParaRPr lang="es-MX" dirty="0"/>
                    </a:p>
                  </a:txBody>
                  <a:tcPr/>
                </a:tc>
              </a:tr>
              <a:tr h="370840">
                <a:tc>
                  <a:txBody>
                    <a:bodyPr/>
                    <a:lstStyle/>
                    <a:p>
                      <a:pPr marL="0" indent="0" algn="ctr" fontAlgn="t">
                        <a:buNone/>
                      </a:pPr>
                      <a:r>
                        <a:rPr lang="es-MX" b="1" dirty="0" smtClean="0">
                          <a:latin typeface="Arial" panose="020B0604020202020204" pitchFamily="34" charset="0"/>
                          <a:cs typeface="Arial" panose="020B0604020202020204" pitchFamily="34" charset="0"/>
                        </a:rPr>
                        <a:t>Sesión solemne de ayuntamiento No.4</a:t>
                      </a:r>
                      <a:endParaRPr lang="es-ES" b="1" dirty="0" smtClean="0">
                        <a:latin typeface="Arial" panose="020B0604020202020204" pitchFamily="34" charset="0"/>
                        <a:cs typeface="Arial" panose="020B0604020202020204" pitchFamily="34" charset="0"/>
                      </a:endParaRPr>
                    </a:p>
                    <a:p>
                      <a:pPr marL="0" indent="0" algn="ctr" fontAlgn="t">
                        <a:buNone/>
                      </a:pPr>
                      <a:r>
                        <a:rPr lang="es-MX" b="1" dirty="0" smtClean="0">
                          <a:latin typeface="Arial" panose="020B0604020202020204" pitchFamily="34" charset="0"/>
                          <a:cs typeface="Arial" panose="020B0604020202020204" pitchFamily="34" charset="0"/>
                        </a:rPr>
                        <a:t>08/Septiembre/2018</a:t>
                      </a:r>
                      <a:endParaRPr lang="es-ES" b="1" dirty="0" smtClean="0">
                        <a:latin typeface="Arial" panose="020B0604020202020204" pitchFamily="34" charset="0"/>
                        <a:cs typeface="Arial" panose="020B0604020202020204" pitchFamily="34" charset="0"/>
                      </a:endParaRPr>
                    </a:p>
                    <a:p>
                      <a:pPr marL="0" indent="0" algn="ctr" fontAlgn="t">
                        <a:buNone/>
                      </a:pPr>
                      <a:r>
                        <a:rPr lang="es-MX" b="1" dirty="0" smtClean="0">
                          <a:latin typeface="Arial" panose="020B0604020202020204" pitchFamily="34" charset="0"/>
                          <a:cs typeface="Arial" panose="020B0604020202020204" pitchFamily="34" charset="0"/>
                        </a:rPr>
                        <a:t> Acta No. 69</a:t>
                      </a:r>
                    </a:p>
                  </a:txBody>
                  <a:tcPr/>
                </a:tc>
                <a:tc>
                  <a:txBody>
                    <a:bodyPr/>
                    <a:lstStyle/>
                    <a:p>
                      <a:pPr marL="0" indent="0" algn="just" fontAlgn="t">
                        <a:buNone/>
                      </a:pPr>
                      <a:r>
                        <a:rPr lang="es-MX" dirty="0" smtClean="0">
                          <a:latin typeface="Arial" panose="020B0604020202020204" pitchFamily="34" charset="0"/>
                          <a:cs typeface="Arial" panose="020B0604020202020204" pitchFamily="34" charset="0"/>
                        </a:rPr>
                        <a:t>Aprobado 15 puntos por unanimidad.</a:t>
                      </a:r>
                    </a:p>
                    <a:p>
                      <a:pPr marL="0" indent="0">
                        <a:buNone/>
                      </a:pPr>
                      <a:r>
                        <a:rPr lang="es-MX" dirty="0" smtClean="0">
                          <a:latin typeface="Arial" panose="020B0604020202020204" pitchFamily="34" charset="0"/>
                          <a:cs typeface="Arial" panose="020B0604020202020204" pitchFamily="34" charset="0"/>
                        </a:rPr>
                        <a:t>Tres puntos aprobado mayoría calificada</a:t>
                      </a:r>
                      <a:endParaRPr lang="es-MX" dirty="0" smtClean="0"/>
                    </a:p>
                  </a:txBody>
                  <a:tcPr/>
                </a:tc>
              </a:tr>
            </a:tbl>
          </a:graphicData>
        </a:graphic>
      </p:graphicFrame>
    </p:spTree>
    <p:extLst>
      <p:ext uri="{BB962C8B-B14F-4D97-AF65-F5344CB8AC3E}">
        <p14:creationId xmlns:p14="http://schemas.microsoft.com/office/powerpoint/2010/main" val="3496596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08720"/>
            <a:ext cx="7239000" cy="5547016"/>
          </a:xfrm>
        </p:spPr>
        <p:txBody>
          <a:bodyPr>
            <a:normAutofit/>
          </a:bodyPr>
          <a:lstStyle/>
          <a:p>
            <a:pPr marL="0" indent="0" algn="ctr">
              <a:buNone/>
            </a:pPr>
            <a:endParaRPr lang="es-MX" sz="4000" b="1" i="1" dirty="0" smtClean="0">
              <a:solidFill>
                <a:srgbClr val="FF0000"/>
              </a:solidFill>
              <a:latin typeface="Arial" panose="020B0604020202020204" pitchFamily="34" charset="0"/>
              <a:cs typeface="Arial" panose="020B0604020202020204" pitchFamily="34" charset="0"/>
            </a:endParaRPr>
          </a:p>
          <a:p>
            <a:pPr marL="0" indent="0" algn="ctr">
              <a:buNone/>
            </a:pPr>
            <a:endParaRPr lang="es-MX" sz="4000" b="1" i="1" dirty="0">
              <a:solidFill>
                <a:srgbClr val="FF0000"/>
              </a:solidFill>
              <a:latin typeface="Arial" panose="020B0604020202020204" pitchFamily="34" charset="0"/>
              <a:cs typeface="Arial" panose="020B0604020202020204" pitchFamily="34" charset="0"/>
            </a:endParaRPr>
          </a:p>
          <a:p>
            <a:pPr marL="0" indent="0" algn="ctr">
              <a:buNone/>
            </a:pPr>
            <a:endParaRPr lang="es-MX" sz="4000" b="1" i="1" dirty="0">
              <a:solidFill>
                <a:srgbClr val="FF0000"/>
              </a:solidFill>
              <a:latin typeface="Arial" panose="020B0604020202020204" pitchFamily="34" charset="0"/>
              <a:cs typeface="Arial" panose="020B0604020202020204" pitchFamily="34" charset="0"/>
            </a:endParaRPr>
          </a:p>
          <a:p>
            <a:pPr marL="0" indent="0" algn="ctr">
              <a:buNone/>
            </a:pPr>
            <a:r>
              <a:rPr lang="es-MX" sz="4000" b="1" i="1" dirty="0" smtClean="0">
                <a:solidFill>
                  <a:srgbClr val="FF0000"/>
                </a:solidFill>
                <a:latin typeface="Arial" panose="020B0604020202020204" pitchFamily="34" charset="0"/>
                <a:cs typeface="Arial" panose="020B0604020202020204" pitchFamily="34" charset="0"/>
              </a:rPr>
              <a:t>ACTIVIDADES </a:t>
            </a:r>
            <a:r>
              <a:rPr lang="es-MX" sz="4000" b="1" i="1" dirty="0">
                <a:solidFill>
                  <a:srgbClr val="FF0000"/>
                </a:solidFill>
                <a:latin typeface="Arial" panose="020B0604020202020204" pitchFamily="34" charset="0"/>
                <a:cs typeface="Arial" panose="020B0604020202020204" pitchFamily="34" charset="0"/>
              </a:rPr>
              <a:t>EDILICIAS</a:t>
            </a:r>
            <a:endParaRPr lang="es-ES" sz="4000" b="1" i="1" dirty="0"/>
          </a:p>
          <a:p>
            <a:pPr marL="0" indent="0" algn="ctr">
              <a:buNone/>
            </a:pPr>
            <a:endParaRPr lang="es-ES" sz="4000" dirty="0"/>
          </a:p>
        </p:txBody>
      </p:sp>
    </p:spTree>
    <p:extLst>
      <p:ext uri="{BB962C8B-B14F-4D97-AF65-F5344CB8AC3E}">
        <p14:creationId xmlns:p14="http://schemas.microsoft.com/office/powerpoint/2010/main" val="5697556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20688"/>
            <a:ext cx="7239000" cy="5835048"/>
          </a:xfrm>
        </p:spPr>
        <p:txBody>
          <a:bodyPr>
            <a:normAutofit/>
          </a:bodyPr>
          <a:lstStyle/>
          <a:p>
            <a:pPr algn="just"/>
            <a:r>
              <a:rPr lang="es-MX" sz="2000" dirty="0">
                <a:latin typeface="Arial" panose="020B0604020202020204" pitchFamily="34" charset="0"/>
                <a:cs typeface="Arial" panose="020B0604020202020204" pitchFamily="34" charset="0"/>
              </a:rPr>
              <a:t>Reunión de la comisión de desarrollo urbano para su actualización del plan para ver analizar la propuesta de una empresa que esta  realizando del plan parcial de desarrollo donde se lleva a cabo en el palacio municipal para su revisión y analizarlos el </a:t>
            </a:r>
            <a:r>
              <a:rPr lang="es-MX" sz="2000" dirty="0" smtClean="0">
                <a:latin typeface="Arial" panose="020B0604020202020204" pitchFamily="34" charset="0"/>
                <a:cs typeface="Arial" panose="020B0604020202020204" pitchFamily="34" charset="0"/>
              </a:rPr>
              <a:t>avance.</a:t>
            </a:r>
          </a:p>
          <a:p>
            <a:pPr algn="just"/>
            <a:r>
              <a:rPr lang="es-MX" sz="2000" dirty="0">
                <a:latin typeface="Arial" panose="020B0604020202020204" pitchFamily="34" charset="0"/>
                <a:cs typeface="Arial" panose="020B0604020202020204" pitchFamily="34" charset="0"/>
              </a:rPr>
              <a:t>Reunión de las comisiones para llegar a acuerdos de </a:t>
            </a:r>
            <a:r>
              <a:rPr lang="es-MX" sz="2000" dirty="0" smtClean="0">
                <a:latin typeface="Arial" panose="020B0604020202020204" pitchFamily="34" charset="0"/>
                <a:cs typeface="Arial" panose="020B0604020202020204" pitchFamily="34" charset="0"/>
              </a:rPr>
              <a:t>tesorería </a:t>
            </a:r>
            <a:r>
              <a:rPr lang="es-MX" sz="2000" dirty="0">
                <a:latin typeface="Arial" panose="020B0604020202020204" pitchFamily="34" charset="0"/>
                <a:cs typeface="Arial" panose="020B0604020202020204" pitchFamily="34" charset="0"/>
              </a:rPr>
              <a:t>cuentas publicas y seguimiento de otras opciones para una mejora y entregar las cuentas publicas para la siguiente administración este todo en regla y no dejar </a:t>
            </a:r>
            <a:r>
              <a:rPr lang="es-MX" sz="2000" dirty="0" smtClean="0">
                <a:latin typeface="Arial" panose="020B0604020202020204" pitchFamily="34" charset="0"/>
                <a:cs typeface="Arial" panose="020B0604020202020204" pitchFamily="34" charset="0"/>
              </a:rPr>
              <a:t>ningún </a:t>
            </a:r>
            <a:r>
              <a:rPr lang="es-MX" sz="2000" dirty="0">
                <a:latin typeface="Arial" panose="020B0604020202020204" pitchFamily="34" charset="0"/>
                <a:cs typeface="Arial" panose="020B0604020202020204" pitchFamily="34" charset="0"/>
              </a:rPr>
              <a:t>problema con </a:t>
            </a:r>
            <a:r>
              <a:rPr lang="es-MX" sz="2000" dirty="0" smtClean="0">
                <a:latin typeface="Arial" panose="020B0604020202020204" pitchFamily="34" charset="0"/>
                <a:cs typeface="Arial" panose="020B0604020202020204" pitchFamily="34" charset="0"/>
              </a:rPr>
              <a:t>tesorería.</a:t>
            </a:r>
          </a:p>
          <a:p>
            <a:pPr algn="just"/>
            <a:r>
              <a:rPr lang="es-MX" sz="2000" dirty="0">
                <a:latin typeface="Arial" panose="020B0604020202020204" pitchFamily="34" charset="0"/>
                <a:cs typeface="Arial" panose="020B0604020202020204" pitchFamily="34" charset="0"/>
              </a:rPr>
              <a:t>Sesión solemne sobre el tercer informe de gobierno durante la administración 2015 – 2018 se presento todo lo que se realizo lo que se beneficio con todos y cada uno de los proyectos realizados en esta administración para un buen uso de cada uno de nosotros como ciudadanos y un aspecto social de cada uno de estos proyectos realizados y apoyos para cada una de las personas.</a:t>
            </a:r>
            <a:endParaRPr lang="es-ES" sz="2000" dirty="0">
              <a:latin typeface="Arial" panose="020B0604020202020204" pitchFamily="34" charset="0"/>
              <a:cs typeface="Arial" panose="020B0604020202020204" pitchFamily="34" charset="0"/>
            </a:endParaRPr>
          </a:p>
          <a:p>
            <a:pPr algn="just"/>
            <a:endParaRPr lang="es-ES" sz="1400" dirty="0"/>
          </a:p>
        </p:txBody>
      </p:sp>
    </p:spTree>
    <p:extLst>
      <p:ext uri="{BB962C8B-B14F-4D97-AF65-F5344CB8AC3E}">
        <p14:creationId xmlns:p14="http://schemas.microsoft.com/office/powerpoint/2010/main" val="39911066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92696"/>
            <a:ext cx="7239000" cy="5763040"/>
          </a:xfrm>
        </p:spPr>
        <p:txBody>
          <a:bodyPr>
            <a:normAutofit/>
          </a:bodyPr>
          <a:lstStyle/>
          <a:p>
            <a:pPr lvl="0" algn="just"/>
            <a:r>
              <a:rPr lang="es-MX" sz="2000" dirty="0">
                <a:latin typeface="Arial" panose="020B0604020202020204" pitchFamily="34" charset="0"/>
                <a:cs typeface="Arial" panose="020B0604020202020204" pitchFamily="34" charset="0"/>
              </a:rPr>
              <a:t>Apoyo en el programa y su realización u organización de fiestas patrias.</a:t>
            </a:r>
            <a:endParaRPr lang="es-ES" sz="2000" dirty="0">
              <a:latin typeface="Arial" panose="020B0604020202020204" pitchFamily="34" charset="0"/>
              <a:cs typeface="Arial" panose="020B0604020202020204" pitchFamily="34" charset="0"/>
            </a:endParaRPr>
          </a:p>
          <a:p>
            <a:pPr lvl="0" algn="just"/>
            <a:r>
              <a:rPr lang="es-MX" sz="2000" dirty="0">
                <a:latin typeface="Arial" panose="020B0604020202020204" pitchFamily="34" charset="0"/>
                <a:cs typeface="Arial" panose="020B0604020202020204" pitchFamily="34" charset="0"/>
              </a:rPr>
              <a:t>Participación en diferentes actividades festivas en los días del 11 a 16 de septiembre del 2018.</a:t>
            </a:r>
          </a:p>
          <a:p>
            <a:pPr algn="just"/>
            <a:r>
              <a:rPr lang="es-MX" sz="2000" dirty="0">
                <a:latin typeface="Arial" panose="020B0604020202020204" pitchFamily="34" charset="0"/>
                <a:cs typeface="Arial" panose="020B0604020202020204" pitchFamily="34" charset="0"/>
              </a:rPr>
              <a:t>Participación en el desfile del 16 de septiembre del 2018 por el día de la independencia de México</a:t>
            </a:r>
            <a:r>
              <a:rPr lang="es-MX" sz="2000" dirty="0" smtClean="0">
                <a:latin typeface="Arial" panose="020B0604020202020204" pitchFamily="34" charset="0"/>
                <a:cs typeface="Arial" panose="020B0604020202020204" pitchFamily="34" charset="0"/>
              </a:rPr>
              <a:t>.</a:t>
            </a:r>
          </a:p>
          <a:p>
            <a:pPr algn="just"/>
            <a:r>
              <a:rPr lang="es-MX" sz="2000" dirty="0">
                <a:latin typeface="Arial" panose="020B0604020202020204" pitchFamily="34" charset="0"/>
                <a:cs typeface="Arial" panose="020B0604020202020204" pitchFamily="34" charset="0"/>
              </a:rPr>
              <a:t>Reunión de cabildos mes de septiembre</a:t>
            </a:r>
            <a:r>
              <a:rPr lang="es-MX" sz="2000" dirty="0" smtClean="0">
                <a:latin typeface="Arial" panose="020B0604020202020204" pitchFamily="34" charset="0"/>
                <a:cs typeface="Arial" panose="020B0604020202020204" pitchFamily="34" charset="0"/>
              </a:rPr>
              <a:t>.</a:t>
            </a:r>
          </a:p>
          <a:p>
            <a:pPr algn="just"/>
            <a:r>
              <a:rPr lang="es-MX" sz="2000" dirty="0">
                <a:latin typeface="Arial" panose="020B0604020202020204" pitchFamily="34" charset="0"/>
                <a:cs typeface="Arial" panose="020B0604020202020204" pitchFamily="34" charset="0"/>
              </a:rPr>
              <a:t>Entrega ala siguiente administración en turno donde se realiza un acto cívico formal para su entrega y recepción del palacio municipal con presidente y ediles de este ayuntamiento 30 de septiembre del </a:t>
            </a:r>
            <a:r>
              <a:rPr lang="es-MX" sz="2000" dirty="0" smtClean="0">
                <a:latin typeface="Arial" panose="020B0604020202020204" pitchFamily="34" charset="0"/>
                <a:cs typeface="Arial" panose="020B0604020202020204" pitchFamily="34" charset="0"/>
              </a:rPr>
              <a:t>2018.</a:t>
            </a:r>
            <a:endParaRPr lang="es-ES" sz="1400" dirty="0"/>
          </a:p>
        </p:txBody>
      </p:sp>
    </p:spTree>
    <p:extLst>
      <p:ext uri="{BB962C8B-B14F-4D97-AF65-F5344CB8AC3E}">
        <p14:creationId xmlns:p14="http://schemas.microsoft.com/office/powerpoint/2010/main" val="817391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luis\Desktop\fotos presidencia\IMG-20161021-WA000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270000"/>
            <a:ext cx="3562536" cy="2375024"/>
          </a:xfrm>
          <a:prstGeom prst="rect">
            <a:avLst/>
          </a:prstGeom>
          <a:noFill/>
          <a:extLst>
            <a:ext uri="{909E8E84-426E-40DD-AFC4-6F175D3DCCD1}">
              <a14:hiddenFill xmlns:a14="http://schemas.microsoft.com/office/drawing/2010/main">
                <a:solidFill>
                  <a:srgbClr val="FFFFFF"/>
                </a:solidFill>
              </a14:hiddenFill>
            </a:ext>
          </a:extLst>
        </p:spPr>
      </p:pic>
      <p:sp>
        <p:nvSpPr>
          <p:cNvPr id="2" name="Título 1"/>
          <p:cNvSpPr>
            <a:spLocks noGrp="1"/>
          </p:cNvSpPr>
          <p:nvPr>
            <p:ph type="title"/>
          </p:nvPr>
        </p:nvSpPr>
        <p:spPr/>
        <p:txBody>
          <a:bodyPr/>
          <a:lstStyle/>
          <a:p>
            <a:pPr algn="ctr"/>
            <a:r>
              <a:rPr lang="es-MX" dirty="0" smtClean="0"/>
              <a:t>Evidencia</a:t>
            </a:r>
            <a:br>
              <a:rPr lang="es-MX" dirty="0" smtClean="0"/>
            </a:br>
            <a:endParaRPr lang="es-MX" dirty="0"/>
          </a:p>
        </p:txBody>
      </p:sp>
      <p:pic>
        <p:nvPicPr>
          <p:cNvPr id="4" name="Picture 2" descr="C:\Users\luis\Desktop\fotos presidencia\IMG-20161104-WA0010.jpg"/>
          <p:cNvPicPr>
            <a:picLocks noGrp="1" noChangeAspect="1" noChangeArrowheads="1"/>
          </p:cNvPicPr>
          <p:nvPr>
            <p:ph idx="4294967295"/>
          </p:nvPr>
        </p:nvPicPr>
        <p:blipFill>
          <a:blip r:embed="rId3">
            <a:extLst>
              <a:ext uri="{28A0092B-C50C-407E-A947-70E740481C1C}">
                <a14:useLocalDpi xmlns:a14="http://schemas.microsoft.com/office/drawing/2010/main" val="0"/>
              </a:ext>
            </a:extLst>
          </a:blip>
          <a:stretch>
            <a:fillRect/>
          </a:stretch>
        </p:blipFill>
        <p:spPr bwMode="auto">
          <a:xfrm>
            <a:off x="4211960" y="3430000"/>
            <a:ext cx="3842884" cy="255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4836594"/>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43</TotalTime>
  <Words>325</Words>
  <Application>Microsoft Office PowerPoint</Application>
  <PresentationFormat>Presentación en pantalla (4:3)</PresentationFormat>
  <Paragraphs>37</Paragraphs>
  <Slides>6</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6</vt:i4>
      </vt:variant>
    </vt:vector>
  </HeadingPairs>
  <TitlesOfParts>
    <vt:vector size="10" baseType="lpstr">
      <vt:lpstr>Arial</vt:lpstr>
      <vt:lpstr>Trebuchet MS</vt:lpstr>
      <vt:lpstr>Wingdings 3</vt:lpstr>
      <vt:lpstr>Faceta</vt:lpstr>
      <vt:lpstr>Presentación de PowerPoint</vt:lpstr>
      <vt:lpstr>Presentación de PowerPoint</vt:lpstr>
      <vt:lpstr>Presentación de PowerPoint</vt:lpstr>
      <vt:lpstr>Presentación de PowerPoint</vt:lpstr>
      <vt:lpstr>Presentación de PowerPoint</vt:lpstr>
      <vt:lpstr>Evidencia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luis</dc:creator>
  <cp:lastModifiedBy>CECILIA</cp:lastModifiedBy>
  <cp:revision>6</cp:revision>
  <dcterms:created xsi:type="dcterms:W3CDTF">2018-09-09T08:31:59Z</dcterms:created>
  <dcterms:modified xsi:type="dcterms:W3CDTF">2018-09-26T23:05:38Z</dcterms:modified>
</cp:coreProperties>
</file>