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7" r:id="rId4"/>
    <p:sldId id="313" r:id="rId5"/>
    <p:sldId id="298" r:id="rId6"/>
    <p:sldId id="299" r:id="rId7"/>
    <p:sldId id="300" r:id="rId8"/>
    <p:sldId id="301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61" r:id="rId20"/>
    <p:sldId id="302" r:id="rId21"/>
    <p:sldId id="303" r:id="rId22"/>
    <p:sldId id="304" r:id="rId23"/>
    <p:sldId id="312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0583-5621-40F2-AD6B-C1C1C8864D2C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7" name="6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61" y="-243408"/>
            <a:ext cx="9190973" cy="7101408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416824" cy="2448272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>PRESUPUESTO DE INGRESOS Y EGRESOS</a:t>
            </a:r>
          </a:p>
          <a:p>
            <a:pPr algn="just"/>
            <a:r>
              <a:rPr lang="es-MX" b="1" dirty="0" smtClean="0"/>
              <a:t>                       EJERCICIO    2014</a:t>
            </a:r>
            <a:endParaRPr lang="es-MX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97" y="476672"/>
            <a:ext cx="7822019" cy="547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9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776864" cy="54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7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0" y="404664"/>
            <a:ext cx="7801152" cy="5455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0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64160" cy="577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1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97" y="476672"/>
            <a:ext cx="7894027" cy="552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46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41" y="548680"/>
            <a:ext cx="7744183" cy="51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1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90067" cy="291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6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01" y="764704"/>
            <a:ext cx="8091923" cy="487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3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43" y="1124744"/>
            <a:ext cx="8377421" cy="389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4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89" y="620688"/>
            <a:ext cx="7051695" cy="53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3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/>
          <a:lstStyle/>
          <a:p>
            <a:r>
              <a:rPr lang="es-MX" dirty="0" smtClean="0"/>
              <a:t>PRESUPUESTO DE INGRESOS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88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5"/>
            <a:ext cx="7488832" cy="449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6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65515"/>
            <a:ext cx="7992888" cy="479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704856" cy="580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6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71952"/>
            <a:ext cx="8477503" cy="462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9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39" y="535940"/>
            <a:ext cx="8466733" cy="534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/>
          <a:lstStyle/>
          <a:p>
            <a:r>
              <a:rPr lang="es-MX" dirty="0" smtClean="0"/>
              <a:t>PRESUPUESTO DE EGRESOS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29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92" y="375783"/>
            <a:ext cx="6948292" cy="557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11" y="692696"/>
            <a:ext cx="7334989" cy="537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0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73" y="836712"/>
            <a:ext cx="7825359" cy="44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6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229"/>
            <a:ext cx="6624736" cy="587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0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6" y="548680"/>
            <a:ext cx="7482162" cy="523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2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</Words>
  <Application>Microsoft Office PowerPoint</Application>
  <PresentationFormat>Presentación en pantalla (4:3)</PresentationFormat>
  <Paragraphs>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PRESUPUESTO DE INGRESOS</vt:lpstr>
      <vt:lpstr>Presentación de PowerPoint</vt:lpstr>
      <vt:lpstr>PRESUPUESTO DE EGRESOS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AGUSTINORO</dc:creator>
  <cp:lastModifiedBy>Gómez Carrillo María de Lourdes</cp:lastModifiedBy>
  <cp:revision>33</cp:revision>
  <dcterms:created xsi:type="dcterms:W3CDTF">2013-04-09T18:31:20Z</dcterms:created>
  <dcterms:modified xsi:type="dcterms:W3CDTF">2014-07-10T18:49:38Z</dcterms:modified>
</cp:coreProperties>
</file>