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7" r:id="rId4"/>
    <p:sldId id="313" r:id="rId5"/>
    <p:sldId id="298" r:id="rId6"/>
    <p:sldId id="299" r:id="rId7"/>
    <p:sldId id="300" r:id="rId8"/>
    <p:sldId id="301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61" r:id="rId20"/>
    <p:sldId id="302" r:id="rId21"/>
    <p:sldId id="303" r:id="rId22"/>
    <p:sldId id="304" r:id="rId23"/>
    <p:sldId id="312" r:id="rId2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10/07/2014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10/07/2014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10/07/2014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10/07/2014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10/07/2014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10/07/2014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10/07/2014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10/07/2014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10/07/2014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10/07/2014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10/07/2014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F0583-5621-40F2-AD6B-C1C1C8864D2C}" type="datetimeFigureOut">
              <a:rPr lang="es-MX" smtClean="0"/>
              <a:pPr/>
              <a:t>10/07/2014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7" name="6 Imagen" descr="porta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461" y="-243408"/>
            <a:ext cx="9190973" cy="7101408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2708920"/>
            <a:ext cx="7416824" cy="2448272"/>
          </a:xfrm>
        </p:spPr>
        <p:txBody>
          <a:bodyPr>
            <a:normAutofit/>
          </a:bodyPr>
          <a:lstStyle/>
          <a:p>
            <a:pPr algn="just"/>
            <a:r>
              <a:rPr lang="es-MX" b="1" dirty="0" smtClean="0"/>
              <a:t>PRESUPUESTO DE INGRESOS Y EGRESOS</a:t>
            </a:r>
          </a:p>
          <a:p>
            <a:pPr algn="just"/>
            <a:r>
              <a:rPr lang="es-MX" b="1" dirty="0" smtClean="0"/>
              <a:t>                       EJERCICIO    2014</a:t>
            </a:r>
            <a:endParaRPr lang="es-MX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97" y="476672"/>
            <a:ext cx="7822019" cy="5470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90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7776864" cy="543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79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80" y="404664"/>
            <a:ext cx="7801152" cy="5455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307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264160" cy="5779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616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97" y="476672"/>
            <a:ext cx="7894027" cy="5520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462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41" y="548680"/>
            <a:ext cx="7744183" cy="515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515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7990067" cy="291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468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01" y="764704"/>
            <a:ext cx="8091923" cy="4878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130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43" y="1124744"/>
            <a:ext cx="8377421" cy="3897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648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689" y="620688"/>
            <a:ext cx="7051695" cy="53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36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924944"/>
            <a:ext cx="8229600" cy="1143000"/>
          </a:xfrm>
        </p:spPr>
        <p:txBody>
          <a:bodyPr/>
          <a:lstStyle/>
          <a:p>
            <a:r>
              <a:rPr lang="es-MX" dirty="0" smtClean="0"/>
              <a:t>PRESUPUESTO DE INGRESOS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884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2735"/>
            <a:ext cx="7488832" cy="4493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360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65515"/>
            <a:ext cx="7992888" cy="4795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74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704856" cy="5806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6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71952"/>
            <a:ext cx="8477503" cy="4629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991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39" y="535940"/>
            <a:ext cx="8466733" cy="5341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10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924944"/>
            <a:ext cx="8229600" cy="1143000"/>
          </a:xfrm>
        </p:spPr>
        <p:txBody>
          <a:bodyPr/>
          <a:lstStyle/>
          <a:p>
            <a:r>
              <a:rPr lang="es-MX" dirty="0" smtClean="0"/>
              <a:t>PRESUPUESTO DE EGRESOS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298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92" y="375783"/>
            <a:ext cx="6948292" cy="5573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95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11" y="692696"/>
            <a:ext cx="7334989" cy="537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909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73" y="836712"/>
            <a:ext cx="7825359" cy="442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362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64229"/>
            <a:ext cx="6624736" cy="5873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606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46" y="548680"/>
            <a:ext cx="7482162" cy="5232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22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14</Words>
  <Application>Microsoft Office PowerPoint</Application>
  <PresentationFormat>Presentación en pantalla (4:3)</PresentationFormat>
  <Paragraphs>4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Presentación de PowerPoint</vt:lpstr>
      <vt:lpstr>PRESUPUESTO DE INGRESOS</vt:lpstr>
      <vt:lpstr>Presentación de PowerPoint</vt:lpstr>
      <vt:lpstr>PRESUPUESTO DE EGRESOS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AGUSTINORO</dc:creator>
  <cp:lastModifiedBy>Gómez Carrillo María de Lourdes</cp:lastModifiedBy>
  <cp:revision>33</cp:revision>
  <dcterms:created xsi:type="dcterms:W3CDTF">2013-04-09T18:31:20Z</dcterms:created>
  <dcterms:modified xsi:type="dcterms:W3CDTF">2014-07-10T18:49:38Z</dcterms:modified>
</cp:coreProperties>
</file>