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12/10/2016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12/10/2016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12/10/2016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12/10/2016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12/10/2016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6E9E-5339-4B37-92E4-ED1C5719F491}" type="datetimeFigureOut">
              <a:rPr lang="es-MX" smtClean="0"/>
              <a:pPr/>
              <a:t>12/10/2016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16E9E-5339-4B37-92E4-ED1C5719F491}" type="datetimeFigureOut">
              <a:rPr lang="es-MX" smtClean="0"/>
              <a:pPr/>
              <a:t>12/10/2016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226E1-A3EA-4A21-BC12-B88D8BBB46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62000" y="719078"/>
            <a:ext cx="7467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/>
              <a:t>La información de la presente fracción no se genera ni es resguarda por </a:t>
            </a:r>
            <a:r>
              <a:rPr lang="es-MX" sz="2000" smtClean="0"/>
              <a:t>este sujeto obligado ( SMDIF Mascota, Jalisco ), </a:t>
            </a:r>
            <a:r>
              <a:rPr lang="es-MX" sz="2000"/>
              <a:t>ya que de conformidad a las facultades y </a:t>
            </a:r>
            <a:r>
              <a:rPr lang="es-MX" sz="2000" smtClean="0"/>
              <a:t>obligaciones conferidas </a:t>
            </a:r>
            <a:r>
              <a:rPr lang="es-MX" sz="2000"/>
              <a:t>en el artículo 2 del “Decreto </a:t>
            </a:r>
            <a:r>
              <a:rPr lang="es-MX" sz="2000" smtClean="0"/>
              <a:t>Número 12388 de fecha 15 de febero de 1986, del </a:t>
            </a:r>
            <a:r>
              <a:rPr lang="es-MX" sz="2000"/>
              <a:t>Organismo </a:t>
            </a:r>
            <a:r>
              <a:rPr lang="es-MX" sz="2000" smtClean="0"/>
              <a:t>Público Descentralizado </a:t>
            </a:r>
            <a:r>
              <a:rPr lang="es-MX" sz="2000"/>
              <a:t>de la Administración Pública Municipal de </a:t>
            </a:r>
            <a:r>
              <a:rPr lang="es-MX" sz="2000" smtClean="0"/>
              <a:t>Mascota, Jalisco denominado </a:t>
            </a:r>
            <a:r>
              <a:rPr lang="es-MX" sz="2000" b="1"/>
              <a:t>Sistema para el Desarrollo Integral de la Familia </a:t>
            </a:r>
            <a:r>
              <a:rPr lang="es-MX" sz="2000" smtClean="0"/>
              <a:t>del municipio </a:t>
            </a:r>
            <a:r>
              <a:rPr lang="es-MX" sz="2000"/>
              <a:t>de </a:t>
            </a:r>
            <a:r>
              <a:rPr lang="es-MX" sz="2000" smtClean="0"/>
              <a:t>Mascota, Jalisco”, </a:t>
            </a:r>
            <a:r>
              <a:rPr lang="es-MX" sz="2000"/>
              <a:t>este sujeto obligado no tiene entre </a:t>
            </a:r>
            <a:r>
              <a:rPr lang="es-MX" sz="2000" smtClean="0"/>
              <a:t>sus </a:t>
            </a:r>
            <a:r>
              <a:rPr lang="es-MX" sz="2000" smtClean="0"/>
              <a:t>atribuciones elaborar  y/o aplicar Políticas Públicas</a:t>
            </a:r>
            <a:endParaRPr lang="es-MX" sz="2000"/>
          </a:p>
        </p:txBody>
      </p:sp>
      <p:pic>
        <p:nvPicPr>
          <p:cNvPr id="5" name="Picture 2" descr="C:\Users\OCRAM\Desktop\DIF MASCOTA\logo DIF 15 1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3962400"/>
            <a:ext cx="3884791" cy="2209800"/>
          </a:xfrm>
          <a:prstGeom prst="rect">
            <a:avLst/>
          </a:prstGeom>
          <a:noFill/>
        </p:spPr>
      </p:pic>
      <p:sp>
        <p:nvSpPr>
          <p:cNvPr id="6" name="5 Rectángulo"/>
          <p:cNvSpPr/>
          <p:nvPr/>
        </p:nvSpPr>
        <p:spPr>
          <a:xfrm>
            <a:off x="457200" y="381000"/>
            <a:ext cx="8382000" cy="609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91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OCRAM</dc:creator>
  <cp:lastModifiedBy>OCRAM</cp:lastModifiedBy>
  <cp:revision>5</cp:revision>
  <dcterms:created xsi:type="dcterms:W3CDTF">2016-10-11T00:38:38Z</dcterms:created>
  <dcterms:modified xsi:type="dcterms:W3CDTF">2016-10-12T15:24:45Z</dcterms:modified>
</cp:coreProperties>
</file>