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CCFE8-C017-40DC-B11D-2B62F8C11D09}" type="datetimeFigureOut">
              <a:rPr lang="es-ES" smtClean="0"/>
              <a:pPr/>
              <a:t>04/04/2014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0CEC1-CE21-43FE-9FE9-89D174D1AE6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51" y="6130131"/>
            <a:ext cx="15843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5 Rectángulo"/>
          <p:cNvSpPr/>
          <p:nvPr/>
        </p:nvSpPr>
        <p:spPr>
          <a:xfrm>
            <a:off x="234965" y="6429396"/>
            <a:ext cx="6122985" cy="71438"/>
          </a:xfrm>
          <a:prstGeom prst="rect">
            <a:avLst/>
          </a:prstGeom>
          <a:solidFill>
            <a:srgbClr val="E32B94"/>
          </a:solidFill>
          <a:ln>
            <a:solidFill>
              <a:srgbClr val="E32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s-MX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66655"/>
            <a:ext cx="181211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 descr="logo me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072206"/>
            <a:ext cx="500066" cy="500066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428596" y="214290"/>
            <a:ext cx="3929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Next LT Pro Regular" pitchFamily="34" charset="0"/>
                <a:ea typeface="Adobe Fan Heiti Std B" pitchFamily="34" charset="-128"/>
              </a:rPr>
              <a:t>Presupuesto x Programas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70" t="67690" r="32927" b="25130"/>
          <a:stretch>
            <a:fillRect/>
          </a:stretch>
        </p:blipFill>
        <p:spPr bwMode="auto">
          <a:xfrm>
            <a:off x="642909" y="571479"/>
            <a:ext cx="3429025" cy="96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9885367"/>
              </p:ext>
            </p:extLst>
          </p:nvPr>
        </p:nvGraphicFramePr>
        <p:xfrm>
          <a:off x="395534" y="928666"/>
          <a:ext cx="7819804" cy="5008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90714"/>
                <a:gridCol w="2214578"/>
                <a:gridCol w="1714512"/>
              </a:tblGrid>
              <a:tr h="294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Programa</a:t>
                      </a:r>
                      <a:endParaRPr lang="es-MX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41C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Importe</a:t>
                      </a:r>
                      <a:endParaRPr lang="es-MX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41C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%</a:t>
                      </a:r>
                      <a:r>
                        <a:rPr lang="es-MX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s-MX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41C69"/>
                    </a:solidFill>
                  </a:tcPr>
                </a:tc>
              </a:tr>
              <a:tr h="8698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Equidad de Genero 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2,909,813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14%</a:t>
                      </a:r>
                      <a:endParaRPr lang="ru-RU" sz="2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12869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 smtClean="0">
                          <a:effectLst/>
                        </a:rPr>
                        <a:t> </a:t>
                      </a:r>
                      <a:r>
                        <a:rPr lang="es-MX" sz="2400" b="1" u="none" strike="noStrike" dirty="0" smtClean="0">
                          <a:effectLst/>
                        </a:rPr>
                        <a:t>Políticas Públicas</a:t>
                      </a:r>
                    </a:p>
                    <a:p>
                      <a:pPr algn="ctr" fontAlgn="ctr"/>
                      <a:r>
                        <a:rPr lang="es-MX" sz="2400" b="1" u="none" strike="noStrike" dirty="0" smtClean="0">
                          <a:effectLst/>
                        </a:rPr>
                        <a:t>   con Enfoque de Género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6,355,687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31%</a:t>
                      </a:r>
                      <a:endParaRPr lang="es-ES" sz="28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90648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 smtClean="0">
                          <a:effectLst/>
                        </a:rPr>
                        <a:t>Vida sin </a:t>
                      </a:r>
                    </a:p>
                    <a:p>
                      <a:pPr algn="ctr" fontAlgn="ctr"/>
                      <a:r>
                        <a:rPr lang="es-MX" sz="2400" b="1" u="none" strike="noStrike" dirty="0" smtClean="0">
                          <a:effectLst/>
                        </a:rPr>
                        <a:t>Violencia </a:t>
                      </a:r>
                      <a:endParaRPr lang="es-MX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6,337,653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31%</a:t>
                      </a:r>
                      <a:endParaRPr lang="es-ES" sz="28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78065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u="none" strike="noStrike" dirty="0" smtClean="0">
                          <a:effectLst/>
                        </a:rPr>
                        <a:t>Fortalecimiento Institucional </a:t>
                      </a:r>
                      <a:endParaRPr lang="es-MX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4,972,341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24%</a:t>
                      </a:r>
                      <a:endParaRPr lang="es-ES" sz="28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8698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s-MX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20,575,494</a:t>
                      </a: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lang="es-ES" sz="2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47673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Presentación en pantalla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2</cp:revision>
  <dcterms:created xsi:type="dcterms:W3CDTF">2014-04-02T17:55:42Z</dcterms:created>
  <dcterms:modified xsi:type="dcterms:W3CDTF">2014-04-04T17:22:56Z</dcterms:modified>
</cp:coreProperties>
</file>