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32404050"/>
  <p:notesSz cx="9996488" cy="68643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6">
          <p15:clr>
            <a:srgbClr val="A4A3A4"/>
          </p15:clr>
        </p15:guide>
        <p15:guide id="2" pos="161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CB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290" autoAdjust="0"/>
  </p:normalViewPr>
  <p:slideViewPr>
    <p:cSldViewPr>
      <p:cViewPr>
        <p:scale>
          <a:sx n="30" d="100"/>
          <a:sy n="30" d="100"/>
        </p:scale>
        <p:origin x="-1188" y="-936"/>
      </p:cViewPr>
      <p:guideLst>
        <p:guide orient="horz" pos="10206"/>
        <p:guide pos="16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1811" cy="343218"/>
          </a:xfrm>
          <a:prstGeom prst="rect">
            <a:avLst/>
          </a:prstGeom>
        </p:spPr>
        <p:txBody>
          <a:bodyPr vert="horz" lIns="96334" tIns="48167" rIns="96334" bIns="48167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62942" y="0"/>
            <a:ext cx="4331811" cy="343218"/>
          </a:xfrm>
          <a:prstGeom prst="rect">
            <a:avLst/>
          </a:prstGeom>
        </p:spPr>
        <p:txBody>
          <a:bodyPr vert="horz" lIns="96334" tIns="48167" rIns="96334" bIns="48167" rtlCol="0"/>
          <a:lstStyle>
            <a:lvl1pPr algn="r">
              <a:defRPr sz="1300"/>
            </a:lvl1pPr>
          </a:lstStyle>
          <a:p>
            <a:fld id="{26968DB2-D86A-4984-9A56-C214C0094872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514350"/>
            <a:ext cx="4068762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4" tIns="48167" rIns="96334" bIns="48167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9649" y="3260566"/>
            <a:ext cx="7997190" cy="3088958"/>
          </a:xfrm>
          <a:prstGeom prst="rect">
            <a:avLst/>
          </a:prstGeom>
        </p:spPr>
        <p:txBody>
          <a:bodyPr vert="horz" lIns="96334" tIns="48167" rIns="96334" bIns="4816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19544"/>
            <a:ext cx="4331811" cy="343218"/>
          </a:xfrm>
          <a:prstGeom prst="rect">
            <a:avLst/>
          </a:prstGeom>
        </p:spPr>
        <p:txBody>
          <a:bodyPr vert="horz" lIns="96334" tIns="48167" rIns="96334" bIns="48167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62942" y="6519544"/>
            <a:ext cx="4331811" cy="343218"/>
          </a:xfrm>
          <a:prstGeom prst="rect">
            <a:avLst/>
          </a:prstGeom>
        </p:spPr>
        <p:txBody>
          <a:bodyPr vert="horz" lIns="96334" tIns="48167" rIns="96334" bIns="48167" rtlCol="0" anchor="b"/>
          <a:lstStyle>
            <a:lvl1pPr algn="r">
              <a:defRPr sz="1300"/>
            </a:lvl1pPr>
          </a:lstStyle>
          <a:p>
            <a:fld id="{CD32D4F1-DE56-432D-8ACC-D40678999D0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32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2D4F1-DE56-432D-8ACC-D40678999D0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138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40485" y="10066268"/>
            <a:ext cx="43525440" cy="694587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680961" y="18362297"/>
            <a:ext cx="3584448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27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9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7708748" y="1297677"/>
            <a:ext cx="27221179" cy="2764845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45206" y="1297677"/>
            <a:ext cx="80810100" cy="2764845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54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88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44956" y="20822610"/>
            <a:ext cx="43525440" cy="64358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44956" y="13734227"/>
            <a:ext cx="43525440" cy="70883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171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45201" y="7560955"/>
            <a:ext cx="54015640" cy="2138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14280" y="7560955"/>
            <a:ext cx="54015640" cy="21385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64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0321" y="1297667"/>
            <a:ext cx="46085760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60320" y="7253411"/>
            <a:ext cx="22625053" cy="3022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60320" y="10276289"/>
            <a:ext cx="22625053" cy="186698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6012147" y="7253411"/>
            <a:ext cx="22633939" cy="3022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6012147" y="10276289"/>
            <a:ext cx="22633939" cy="186698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05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84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61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0325" y="1290167"/>
            <a:ext cx="16846552" cy="54906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20285" y="1290174"/>
            <a:ext cx="28625799" cy="276559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0325" y="6780855"/>
            <a:ext cx="16846552" cy="221652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36812" y="22682836"/>
            <a:ext cx="30723840" cy="2677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036812" y="2895363"/>
            <a:ext cx="30723840" cy="194424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036812" y="25360675"/>
            <a:ext cx="30723840" cy="38029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640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560321" y="1297667"/>
            <a:ext cx="46085760" cy="540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60321" y="7560955"/>
            <a:ext cx="46085760" cy="2138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2560321" y="30033764"/>
            <a:ext cx="11948160" cy="1725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F3FD-4CFD-4DD0-AE8F-0E5934170AAB}" type="datetimeFigureOut">
              <a:rPr lang="es-MX" smtClean="0"/>
              <a:t>31/05/2016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7495525" y="30033764"/>
            <a:ext cx="16215360" cy="1725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6697921" y="30033764"/>
            <a:ext cx="11948160" cy="17252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2834-82E3-432B-8728-C5EBABDC80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55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42" Type="http://schemas.openxmlformats.org/officeDocument/2006/relationships/image" Target="../media/image40.jpeg"/><Relationship Id="rId47" Type="http://schemas.openxmlformats.org/officeDocument/2006/relationships/image" Target="../media/image45.jpeg"/><Relationship Id="rId50" Type="http://schemas.openxmlformats.org/officeDocument/2006/relationships/image" Target="../media/image4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7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jpeg"/><Relationship Id="rId45" Type="http://schemas.openxmlformats.org/officeDocument/2006/relationships/image" Target="../media/image43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49" Type="http://schemas.openxmlformats.org/officeDocument/2006/relationships/image" Target="../media/image47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52" Type="http://schemas.openxmlformats.org/officeDocument/2006/relationships/image" Target="../media/image50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jpeg"/><Relationship Id="rId48" Type="http://schemas.openxmlformats.org/officeDocument/2006/relationships/image" Target="../media/image46.jpeg"/><Relationship Id="rId8" Type="http://schemas.openxmlformats.org/officeDocument/2006/relationships/image" Target="../media/image6.jpeg"/><Relationship Id="rId51" Type="http://schemas.openxmlformats.org/officeDocument/2006/relationships/image" Target="../media/image49.jpeg"/><Relationship Id="rId3" Type="http://schemas.openxmlformats.org/officeDocument/2006/relationships/image" Target="../media/image1.jp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20" Type="http://schemas.openxmlformats.org/officeDocument/2006/relationships/image" Target="../media/image18.jpeg"/><Relationship Id="rId41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832448" y="6460232"/>
            <a:ext cx="48493763" cy="24382512"/>
            <a:chOff x="832448" y="6460232"/>
            <a:chExt cx="48493763" cy="24382512"/>
          </a:xfrm>
        </p:grpSpPr>
        <p:sp>
          <p:nvSpPr>
            <p:cNvPr id="538" name="537 CuadroTexto"/>
            <p:cNvSpPr txBox="1"/>
            <p:nvPr/>
          </p:nvSpPr>
          <p:spPr>
            <a:xfrm>
              <a:off x="42226814" y="15705250"/>
              <a:ext cx="4000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solidFill>
                    <a:schemeClr val="bg1"/>
                  </a:solidFill>
                </a:rPr>
                <a:t>L</a:t>
              </a:r>
              <a:r>
                <a:rPr lang="es-MX" b="1" dirty="0" smtClean="0">
                  <a:solidFill>
                    <a:schemeClr val="bg1"/>
                  </a:solidFill>
                </a:rPr>
                <a:t>ic. Hamlet Rodríguez Montes de Oca</a:t>
              </a:r>
              <a:endParaRPr lang="es-MX" b="1" dirty="0">
                <a:solidFill>
                  <a:schemeClr val="bg1"/>
                </a:solidFill>
              </a:endParaRPr>
            </a:p>
          </p:txBody>
        </p:sp>
        <p:cxnSp>
          <p:nvCxnSpPr>
            <p:cNvPr id="234" name="Conector recto de flecha 233"/>
            <p:cNvCxnSpPr/>
            <p:nvPr/>
          </p:nvCxnSpPr>
          <p:spPr>
            <a:xfrm flipV="1">
              <a:off x="31207586" y="15185338"/>
              <a:ext cx="254193" cy="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Conector recto 241"/>
            <p:cNvCxnSpPr/>
            <p:nvPr/>
          </p:nvCxnSpPr>
          <p:spPr>
            <a:xfrm>
              <a:off x="31461779" y="15185338"/>
              <a:ext cx="0" cy="23153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7" name="Conector recto de flecha 316"/>
            <p:cNvCxnSpPr/>
            <p:nvPr/>
          </p:nvCxnSpPr>
          <p:spPr>
            <a:xfrm flipV="1">
              <a:off x="31219824" y="17498169"/>
              <a:ext cx="254193" cy="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2" name="Grupo 281"/>
            <p:cNvGrpSpPr/>
            <p:nvPr/>
          </p:nvGrpSpPr>
          <p:grpSpPr>
            <a:xfrm>
              <a:off x="832448" y="6460232"/>
              <a:ext cx="48173456" cy="24382512"/>
              <a:chOff x="832448" y="6460232"/>
              <a:chExt cx="48173456" cy="24382512"/>
            </a:xfrm>
          </p:grpSpPr>
          <p:grpSp>
            <p:nvGrpSpPr>
              <p:cNvPr id="231" name="Grupo 230"/>
              <p:cNvGrpSpPr/>
              <p:nvPr/>
            </p:nvGrpSpPr>
            <p:grpSpPr>
              <a:xfrm>
                <a:off x="832448" y="6460232"/>
                <a:ext cx="48173456" cy="24382512"/>
                <a:chOff x="3026381" y="9211562"/>
                <a:chExt cx="37693591" cy="15809470"/>
              </a:xfrm>
            </p:grpSpPr>
            <p:sp>
              <p:nvSpPr>
                <p:cNvPr id="577" name="1176 Rectángulo"/>
                <p:cNvSpPr/>
                <p:nvPr/>
              </p:nvSpPr>
              <p:spPr>
                <a:xfrm>
                  <a:off x="13313370" y="13681745"/>
                  <a:ext cx="4224934" cy="1721494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sz="2000" b="1" dirty="0" smtClean="0">
                      <a:solidFill>
                        <a:srgbClr val="FF0000"/>
                      </a:solidFill>
                    </a:rPr>
                    <a:t>SECRETARÍA</a:t>
                  </a:r>
                  <a:endParaRPr lang="es-MX" sz="2000" b="1" dirty="0">
                    <a:solidFill>
                      <a:srgbClr val="FF0000"/>
                    </a:solidFill>
                  </a:endParaRPr>
                </a:p>
                <a:p>
                  <a:r>
                    <a:rPr lang="es-MX" sz="2000" b="1" dirty="0" smtClean="0">
                      <a:solidFill>
                        <a:srgbClr val="FF0000"/>
                      </a:solidFill>
                    </a:rPr>
                    <a:t>GENERAL</a:t>
                  </a:r>
                </a:p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Lic.  David Ernesto </a:t>
                  </a:r>
                  <a:r>
                    <a:rPr lang="es-MX" b="1" dirty="0" smtClean="0">
                      <a:solidFill>
                        <a:srgbClr val="FF0000"/>
                      </a:solidFill>
                    </a:rPr>
                    <a:t>Robles</a:t>
                  </a: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s-MX" b="1" dirty="0">
                      <a:solidFill>
                        <a:srgbClr val="FF0000"/>
                      </a:solidFill>
                    </a:rPr>
                    <a:t>Galván</a:t>
                  </a:r>
                </a:p>
                <a:p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097" name="1096 Grupo"/>
                <p:cNvGrpSpPr/>
                <p:nvPr/>
              </p:nvGrpSpPr>
              <p:grpSpPr>
                <a:xfrm>
                  <a:off x="7329673" y="9211562"/>
                  <a:ext cx="31216138" cy="3358892"/>
                  <a:chOff x="3546543" y="1700813"/>
                  <a:chExt cx="1241724" cy="372825"/>
                </a:xfrm>
                <a:solidFill>
                  <a:srgbClr val="D4ECBA"/>
                </a:solidFill>
              </p:grpSpPr>
              <p:sp>
                <p:nvSpPr>
                  <p:cNvPr id="1098" name="1097 Rectángulo"/>
                  <p:cNvSpPr/>
                  <p:nvPr/>
                </p:nvSpPr>
                <p:spPr>
                  <a:xfrm>
                    <a:off x="3546786" y="1700813"/>
                    <a:ext cx="1241481" cy="372825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099" name="1098 Redondear rectángulo de esquina diagonal"/>
                  <p:cNvSpPr/>
                  <p:nvPr/>
                </p:nvSpPr>
                <p:spPr>
                  <a:xfrm>
                    <a:off x="3546543" y="1988840"/>
                    <a:ext cx="1241481" cy="84793"/>
                  </a:xfrm>
                  <a:prstGeom prst="round2DiagRect">
                    <a:avLst>
                      <a:gd name="adj1" fmla="val 0"/>
                      <a:gd name="adj2" fmla="val 0"/>
                    </a:avLst>
                  </a:pr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cene3d>
                      <a:camera prst="isometricOffAxis2Right"/>
                      <a:lightRig rig="threePt" dir="t"/>
                    </a:scene3d>
                  </a:bodyPr>
                  <a:lstStyle/>
                  <a:p>
                    <a:pPr algn="ctr"/>
                    <a:endParaRPr lang="es-MX"/>
                  </a:p>
                </p:txBody>
              </p:sp>
            </p:grpSp>
            <p:sp>
              <p:nvSpPr>
                <p:cNvPr id="532" name="531 CuadroTexto"/>
                <p:cNvSpPr txBox="1"/>
                <p:nvPr/>
              </p:nvSpPr>
              <p:spPr>
                <a:xfrm>
                  <a:off x="11364131" y="11811278"/>
                  <a:ext cx="27728494" cy="957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Ing.  Ana Patricia Gómez   		 MVZ. José de Jesús           	 Mtra. Gabriela de la Paz                     Lic. Antonio González                            			 			MVZ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José Luis López 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García         Mtro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Agustín Díaz Aquino 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		 C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Eva María Ortega 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    C. Héctor Manuel Tovar 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Mtro. José Guadalupe</a:t>
                  </a:r>
                </a:p>
                <a:p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Quintero	 	            		Gómez   García 	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Covarrubias Flores 	                             Rodríguez 												           					  Quintero 	                     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Carrillo		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Carrillo </a:t>
                  </a:r>
                  <a:r>
                    <a:rPr lang="es-ES_tradnl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Jacobo</a:t>
                  </a:r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							     			</a:t>
                  </a:r>
                  <a:endParaRPr lang="es-ES_tradnl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endParaRPr lang="es-ES_tradnl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s-ES_tradnl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 	     					</a:t>
                  </a:r>
                  <a:endParaRPr lang="es-MX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52" name="351 Grupo"/>
                <p:cNvGrpSpPr/>
                <p:nvPr/>
              </p:nvGrpSpPr>
              <p:grpSpPr>
                <a:xfrm>
                  <a:off x="3026381" y="13184294"/>
                  <a:ext cx="35055825" cy="8994395"/>
                  <a:chOff x="975250" y="10050901"/>
                  <a:chExt cx="35055825" cy="8994395"/>
                </a:xfrm>
                <a:solidFill>
                  <a:srgbClr val="D4ECBA"/>
                </a:solidFill>
              </p:grpSpPr>
              <p:cxnSp>
                <p:nvCxnSpPr>
                  <p:cNvPr id="1092" name="1091 Conector recto"/>
                  <p:cNvCxnSpPr/>
                  <p:nvPr/>
                </p:nvCxnSpPr>
                <p:spPr>
                  <a:xfrm>
                    <a:off x="975250" y="14937887"/>
                    <a:ext cx="1135583" cy="0"/>
                  </a:xfrm>
                  <a:prstGeom prst="line">
                    <a:avLst/>
                  </a:prstGeom>
                  <a:grpFill/>
                  <a:ln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3" name="1092 Conector recto"/>
                  <p:cNvCxnSpPr/>
                  <p:nvPr/>
                </p:nvCxnSpPr>
                <p:spPr>
                  <a:xfrm>
                    <a:off x="975250" y="13494724"/>
                    <a:ext cx="1135583" cy="0"/>
                  </a:xfrm>
                  <a:prstGeom prst="line">
                    <a:avLst/>
                  </a:prstGeom>
                  <a:grpFill/>
                  <a:ln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6" name="1095 Conector recto"/>
                  <p:cNvCxnSpPr/>
                  <p:nvPr/>
                </p:nvCxnSpPr>
                <p:spPr>
                  <a:xfrm flipV="1">
                    <a:off x="7870804" y="10050901"/>
                    <a:ext cx="28160271" cy="150917"/>
                  </a:xfrm>
                  <a:prstGeom prst="line">
                    <a:avLst/>
                  </a:prstGeom>
                  <a:grpFill/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2" name="1101 Conector recto"/>
                  <p:cNvCxnSpPr/>
                  <p:nvPr/>
                </p:nvCxnSpPr>
                <p:spPr>
                  <a:xfrm>
                    <a:off x="987486" y="12420560"/>
                    <a:ext cx="3592593" cy="3314"/>
                  </a:xfrm>
                  <a:prstGeom prst="line">
                    <a:avLst/>
                  </a:prstGeom>
                  <a:grpFill/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3" name="1102 Conector recto"/>
                  <p:cNvCxnSpPr/>
                  <p:nvPr/>
                </p:nvCxnSpPr>
                <p:spPr>
                  <a:xfrm>
                    <a:off x="975250" y="12401638"/>
                    <a:ext cx="34931" cy="6643658"/>
                  </a:xfrm>
                  <a:prstGeom prst="line">
                    <a:avLst/>
                  </a:prstGeom>
                  <a:grpFill/>
                  <a:ln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0" name="1129 Rectángulo"/>
                  <p:cNvSpPr/>
                  <p:nvPr/>
                </p:nvSpPr>
                <p:spPr>
                  <a:xfrm>
                    <a:off x="2047354" y="14338150"/>
                    <a:ext cx="4224938" cy="1529357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s-ES_tradnl" b="1" dirty="0" smtClean="0">
                      <a:solidFill>
                        <a:srgbClr val="FF0000"/>
                      </a:solidFill>
                    </a:endParaRPr>
                  </a:p>
                  <a:p>
                    <a:endParaRPr lang="es-ES_tradnl" b="1" dirty="0">
                      <a:solidFill>
                        <a:srgbClr val="FF0000"/>
                      </a:solidFill>
                    </a:endParaRPr>
                  </a:p>
                  <a:p>
                    <a:endParaRPr lang="es-ES_tradnl" b="1" dirty="0" smtClean="0">
                      <a:solidFill>
                        <a:srgbClr val="FF0000"/>
                      </a:solidFill>
                    </a:endParaRPr>
                  </a:p>
                  <a:p>
                    <a:r>
                      <a:rPr lang="es-ES_tradnl" b="1" dirty="0" smtClean="0">
                        <a:solidFill>
                          <a:srgbClr val="FF0000"/>
                        </a:solidFill>
                      </a:rPr>
                      <a:t>TRANSITO MUNICIPAL</a:t>
                    </a:r>
                  </a:p>
                  <a:p>
                    <a:endParaRPr lang="es-ES_tradnl" b="1" dirty="0">
                      <a:solidFill>
                        <a:srgbClr val="FF0000"/>
                      </a:solidFill>
                    </a:endParaRPr>
                  </a:p>
                  <a:p>
                    <a:pPr algn="ctr"/>
                    <a:endParaRPr lang="es-ES_tradnl" b="1" dirty="0" smtClean="0">
                      <a:solidFill>
                        <a:srgbClr val="FF0000"/>
                      </a:solidFill>
                    </a:endParaRPr>
                  </a:p>
                  <a:p>
                    <a:r>
                      <a:rPr lang="es-ES_tradnl" b="1" dirty="0" smtClean="0">
                        <a:solidFill>
                          <a:srgbClr val="FF0000"/>
                        </a:solidFill>
                      </a:rPr>
                      <a:t>C. José de Jesús Ramos </a:t>
                    </a:r>
                    <a:endParaRPr lang="es-MX" b="1" dirty="0" smtClean="0">
                      <a:solidFill>
                        <a:srgbClr val="FF0000"/>
                      </a:solidFill>
                    </a:endParaRPr>
                  </a:p>
                  <a:p>
                    <a:pPr algn="ctr"/>
                    <a:endParaRPr lang="es-MX" sz="4100" b="1" dirty="0"/>
                  </a:p>
                </p:txBody>
              </p:sp>
              <p:sp>
                <p:nvSpPr>
                  <p:cNvPr id="1159" name="1158 Rectángulo"/>
                  <p:cNvSpPr/>
                  <p:nvPr/>
                </p:nvSpPr>
                <p:spPr>
                  <a:xfrm>
                    <a:off x="6710047" y="10660140"/>
                    <a:ext cx="4224934" cy="181314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s-MX" sz="2000" b="1" dirty="0" smtClean="0">
                      <a:solidFill>
                        <a:srgbClr val="FF0000"/>
                      </a:solidFill>
                    </a:endParaRPr>
                  </a:p>
                  <a:p>
                    <a:endParaRPr lang="es-MX" sz="2000" b="1" dirty="0">
                      <a:solidFill>
                        <a:srgbClr val="FF0000"/>
                      </a:solidFill>
                    </a:endParaRPr>
                  </a:p>
                  <a:p>
                    <a:endParaRPr lang="es-MX" sz="2000" b="1" dirty="0" smtClean="0">
                      <a:solidFill>
                        <a:srgbClr val="FF0000"/>
                      </a:solidFill>
                    </a:endParaRPr>
                  </a:p>
                  <a:p>
                    <a:endParaRPr lang="es-MX" sz="2000" b="1" dirty="0" smtClean="0">
                      <a:solidFill>
                        <a:srgbClr val="FF0000"/>
                      </a:solidFill>
                    </a:endParaRPr>
                  </a:p>
                  <a:p>
                    <a:r>
                      <a:rPr lang="es-MX" sz="2000" b="1" dirty="0" smtClean="0">
                        <a:solidFill>
                          <a:srgbClr val="FF0000"/>
                        </a:solidFill>
                      </a:rPr>
                      <a:t>HACIENDA</a:t>
                    </a:r>
                    <a:endParaRPr lang="es-MX" sz="2000" b="1" dirty="0">
                      <a:solidFill>
                        <a:srgbClr val="FF0000"/>
                      </a:solidFill>
                    </a:endParaRPr>
                  </a:p>
                  <a:p>
                    <a:r>
                      <a:rPr lang="es-MX" sz="2000" b="1" dirty="0" smtClean="0">
                        <a:solidFill>
                          <a:srgbClr val="FF0000"/>
                        </a:solidFill>
                      </a:rPr>
                      <a:t>PUBLICA</a:t>
                    </a:r>
                  </a:p>
                  <a:p>
                    <a:endParaRPr lang="es-MX" sz="2000" b="1" dirty="0" smtClean="0">
                      <a:solidFill>
                        <a:srgbClr val="FF0000"/>
                      </a:solidFill>
                    </a:endParaRPr>
                  </a:p>
                  <a:p>
                    <a:endParaRPr lang="es-MX" sz="2000" b="1" dirty="0" smtClean="0">
                      <a:solidFill>
                        <a:srgbClr val="FF0000"/>
                      </a:solidFill>
                    </a:endParaRPr>
                  </a:p>
                  <a:p>
                    <a:r>
                      <a:rPr lang="es-MX" sz="2000" b="1" dirty="0" smtClean="0">
                        <a:solidFill>
                          <a:srgbClr val="FF0000"/>
                        </a:solidFill>
                      </a:rPr>
                      <a:t>L.C.P</a:t>
                    </a:r>
                    <a:r>
                      <a:rPr lang="es-MX" sz="2000" b="1" dirty="0">
                        <a:solidFill>
                          <a:srgbClr val="FF0000"/>
                        </a:solidFill>
                      </a:rPr>
                      <a:t>. María Azucena Torres Fregoso</a:t>
                    </a:r>
                    <a:endParaRPr lang="es-MX" sz="2000" b="1" dirty="0" smtClean="0">
                      <a:solidFill>
                        <a:srgbClr val="FF0000"/>
                      </a:solidFill>
                    </a:endParaRPr>
                  </a:p>
                  <a:p>
                    <a:endParaRPr lang="es-ES_tradnl" sz="2000" b="1" dirty="0">
                      <a:solidFill>
                        <a:srgbClr val="FF0000"/>
                      </a:solidFill>
                    </a:endParaRPr>
                  </a:p>
                  <a:p>
                    <a:endParaRPr lang="es-MX" sz="2000" b="1" dirty="0">
                      <a:solidFill>
                        <a:srgbClr val="FF0000"/>
                      </a:solidFill>
                    </a:endParaRPr>
                  </a:p>
                  <a:p>
                    <a:pPr algn="ctr"/>
                    <a:endParaRPr lang="es-MX" sz="4100" b="1" dirty="0"/>
                  </a:p>
                </p:txBody>
              </p:sp>
              <p:sp>
                <p:nvSpPr>
                  <p:cNvPr id="1198" name="1197 Rectángulo"/>
                  <p:cNvSpPr/>
                  <p:nvPr/>
                </p:nvSpPr>
                <p:spPr>
                  <a:xfrm>
                    <a:off x="2108485" y="12606415"/>
                    <a:ext cx="4224935" cy="152935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4000" b="1"/>
                  </a:p>
                </p:txBody>
              </p:sp>
            </p:grpSp>
            <p:sp>
              <p:nvSpPr>
                <p:cNvPr id="548" name="1110 Rectángulo"/>
                <p:cNvSpPr/>
                <p:nvPr/>
              </p:nvSpPr>
              <p:spPr>
                <a:xfrm>
                  <a:off x="21828921" y="9289257"/>
                  <a:ext cx="3338924" cy="2545657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s-MX" sz="2000" b="1" dirty="0">
                      <a:solidFill>
                        <a:srgbClr val="FF0000"/>
                      </a:solidFill>
                    </a:rPr>
                    <a:t>PRESIDENTE </a:t>
                  </a:r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sz="2000" b="1" dirty="0" smtClean="0">
                      <a:solidFill>
                        <a:srgbClr val="FF0000"/>
                      </a:solidFill>
                    </a:rPr>
                    <a:t>MUNICIPAL</a:t>
                  </a:r>
                </a:p>
                <a:p>
                  <a:endParaRPr lang="es-MX" sz="3600" b="1" dirty="0">
                    <a:solidFill>
                      <a:srgbClr val="FF0000"/>
                    </a:solidFill>
                  </a:endParaRPr>
                </a:p>
                <a:p>
                  <a:r>
                    <a:rPr lang="es-MX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Ing. </a:t>
                  </a:r>
                  <a:r>
                    <a:rPr lang="es-MX" sz="2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Nicolás</a:t>
                  </a:r>
                </a:p>
                <a:p>
                  <a:r>
                    <a:rPr lang="es-MX" sz="20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Briseño </a:t>
                  </a:r>
                  <a:r>
                    <a:rPr lang="es-MX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López</a:t>
                  </a:r>
                </a:p>
                <a:p>
                  <a:endParaRPr lang="es-MX" sz="2000" b="1" dirty="0"/>
                </a:p>
              </p:txBody>
            </p:sp>
            <p:sp>
              <p:nvSpPr>
                <p:cNvPr id="553" name="1108 Rectángulo"/>
                <p:cNvSpPr/>
                <p:nvPr/>
              </p:nvSpPr>
              <p:spPr>
                <a:xfrm>
                  <a:off x="11489632" y="9865321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58" name="1108 Rectángulo"/>
                <p:cNvSpPr/>
                <p:nvPr/>
              </p:nvSpPr>
              <p:spPr>
                <a:xfrm>
                  <a:off x="14081920" y="9865321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59" name="1108 Rectángulo"/>
                <p:cNvSpPr/>
                <p:nvPr/>
              </p:nvSpPr>
              <p:spPr>
                <a:xfrm>
                  <a:off x="16746216" y="9885575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63" name="1108 Rectángulo"/>
                <p:cNvSpPr/>
                <p:nvPr/>
              </p:nvSpPr>
              <p:spPr>
                <a:xfrm>
                  <a:off x="19194488" y="9865321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64" name="1108 Rectángulo"/>
                <p:cNvSpPr/>
                <p:nvPr/>
              </p:nvSpPr>
              <p:spPr>
                <a:xfrm>
                  <a:off x="25968453" y="9842808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65" name="1108 Rectángulo"/>
                <p:cNvSpPr/>
                <p:nvPr/>
              </p:nvSpPr>
              <p:spPr>
                <a:xfrm>
                  <a:off x="31216517" y="9865321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66" name="1108 Rectángulo"/>
                <p:cNvSpPr/>
                <p:nvPr/>
              </p:nvSpPr>
              <p:spPr>
                <a:xfrm>
                  <a:off x="33736797" y="9863695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 dirty="0"/>
                </a:p>
              </p:txBody>
            </p:sp>
            <p:sp>
              <p:nvSpPr>
                <p:cNvPr id="567" name="1108 Rectángulo"/>
                <p:cNvSpPr/>
                <p:nvPr/>
              </p:nvSpPr>
              <p:spPr>
                <a:xfrm>
                  <a:off x="36257077" y="9885113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68" name="1108 Rectángulo"/>
                <p:cNvSpPr/>
                <p:nvPr/>
              </p:nvSpPr>
              <p:spPr>
                <a:xfrm>
                  <a:off x="28548914" y="9823934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cxnSp>
              <p:nvCxnSpPr>
                <p:cNvPr id="1447" name="Conector recto 1446"/>
                <p:cNvCxnSpPr/>
                <p:nvPr/>
              </p:nvCxnSpPr>
              <p:spPr>
                <a:xfrm flipH="1">
                  <a:off x="13112822" y="13333672"/>
                  <a:ext cx="32994" cy="1039441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CuadroTexto 30"/>
                <p:cNvSpPr txBox="1"/>
                <p:nvPr/>
              </p:nvSpPr>
              <p:spPr>
                <a:xfrm>
                  <a:off x="4154114" y="15764435"/>
                  <a:ext cx="4242142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SEGURIDAD PUBLICA</a:t>
                  </a:r>
                  <a:r>
                    <a:rPr lang="es-MX" b="1" dirty="0" smtClean="0">
                      <a:solidFill>
                        <a:srgbClr val="FF0000"/>
                      </a:solidFill>
                    </a:rPr>
                    <a:t>,</a:t>
                  </a: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s-MX" b="1" dirty="0">
                      <a:solidFill>
                        <a:srgbClr val="FF0000"/>
                      </a:solidFill>
                    </a:rPr>
                    <a:t>PROTECCION CIVIL </a:t>
                  </a:r>
                  <a:r>
                    <a:rPr lang="es-MX" b="1" dirty="0" smtClean="0">
                      <a:solidFill>
                        <a:srgbClr val="FF0000"/>
                      </a:solidFill>
                    </a:rPr>
                    <a:t>Y</a:t>
                  </a: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 BOMBEROS</a:t>
                  </a:r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C. Jaime  Alberto Guitrón Luna </a:t>
                  </a:r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78" name="CuadroTexto 777"/>
                <p:cNvSpPr txBox="1"/>
                <p:nvPr/>
              </p:nvSpPr>
              <p:spPr>
                <a:xfrm>
                  <a:off x="4151146" y="19126983"/>
                  <a:ext cx="4242142" cy="1477328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JUEZ MUNICIPAL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Lic. José Adán Ruiz Buenrostro</a:t>
                  </a:r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80" name="1091 Conector recto"/>
                <p:cNvCxnSpPr/>
                <p:nvPr/>
              </p:nvCxnSpPr>
              <p:spPr>
                <a:xfrm>
                  <a:off x="3054760" y="19939029"/>
                  <a:ext cx="1135583" cy="0"/>
                </a:xfrm>
                <a:prstGeom prst="line">
                  <a:avLst/>
                </a:prstGeom>
                <a:solidFill>
                  <a:srgbClr val="D4ECBA"/>
                </a:solidFill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2" name="CuadroTexto 781"/>
                <p:cNvSpPr txBox="1"/>
                <p:nvPr/>
              </p:nvSpPr>
              <p:spPr>
                <a:xfrm>
                  <a:off x="8759658" y="15769977"/>
                  <a:ext cx="4242142" cy="1846659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INGRESOS 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C. Gemma Leticia Salcedo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 Dávila </a:t>
                  </a:r>
                  <a:endParaRPr lang="es-ES_tradnl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84" name="CuadroTexto 783"/>
                <p:cNvSpPr txBox="1"/>
                <p:nvPr/>
              </p:nvSpPr>
              <p:spPr>
                <a:xfrm>
                  <a:off x="8759658" y="17839944"/>
                  <a:ext cx="4242142" cy="1815882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EGRESOS 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María de Jesús Guerra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 Pérez</a:t>
                  </a:r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3" name="Conector recto de flecha 42"/>
                <p:cNvCxnSpPr/>
                <p:nvPr/>
              </p:nvCxnSpPr>
              <p:spPr>
                <a:xfrm>
                  <a:off x="10697544" y="13350086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Conector recto de flecha 787"/>
                <p:cNvCxnSpPr/>
                <p:nvPr/>
              </p:nvCxnSpPr>
              <p:spPr>
                <a:xfrm>
                  <a:off x="15179902" y="13313198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3" name="CuadroTexto 302"/>
                <p:cNvSpPr txBox="1"/>
                <p:nvPr/>
              </p:nvSpPr>
              <p:spPr>
                <a:xfrm>
                  <a:off x="4135750" y="20917020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CONTRALOR MUNICIPAL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LCP. Hamlet Rodríguez Montes de Oca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306" name="1091 Conector recto"/>
                <p:cNvCxnSpPr/>
                <p:nvPr/>
              </p:nvCxnSpPr>
              <p:spPr>
                <a:xfrm>
                  <a:off x="3054759" y="22178689"/>
                  <a:ext cx="1135583" cy="0"/>
                </a:xfrm>
                <a:prstGeom prst="line">
                  <a:avLst/>
                </a:prstGeom>
                <a:solidFill>
                  <a:srgbClr val="D4ECBA"/>
                </a:solidFill>
                <a:ln>
                  <a:headEnd type="none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7" name="CuadroTexto 306"/>
                <p:cNvSpPr txBox="1"/>
                <p:nvPr/>
              </p:nvSpPr>
              <p:spPr>
                <a:xfrm>
                  <a:off x="8681320" y="19877016"/>
                  <a:ext cx="4242142" cy="153888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CATASTRO 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C. José</a:t>
                  </a: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 Rafael Peña Curiel</a:t>
                  </a:r>
                  <a:endParaRPr lang="es-ES_tradnl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09" name="CuadroTexto 308"/>
                <p:cNvSpPr txBox="1"/>
                <p:nvPr/>
              </p:nvSpPr>
              <p:spPr>
                <a:xfrm>
                  <a:off x="8696899" y="21674633"/>
                  <a:ext cx="4242142" cy="1556571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REGLAMENTOS PADRON Y </a:t>
                  </a: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LICENCIA 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Rene Rivera </a:t>
                  </a: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Ruiz</a:t>
                  </a:r>
                </a:p>
                <a:p>
                  <a:pPr marL="457200" indent="-457200">
                    <a:buAutoNum type="alphaUcPeriod" startAt="3"/>
                  </a:pPr>
                  <a:endParaRPr lang="es-ES_tradnl" sz="2000" b="1" dirty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43" name="Conector recto de flecha 642"/>
                <p:cNvCxnSpPr/>
                <p:nvPr/>
              </p:nvCxnSpPr>
              <p:spPr>
                <a:xfrm flipH="1">
                  <a:off x="8465296" y="14761865"/>
                  <a:ext cx="281028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Conector recto de flecha 2"/>
                <p:cNvCxnSpPr/>
                <p:nvPr/>
              </p:nvCxnSpPr>
              <p:spPr>
                <a:xfrm>
                  <a:off x="12913061" y="20522505"/>
                  <a:ext cx="23275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Conector recto de flecha 310"/>
                <p:cNvCxnSpPr/>
                <p:nvPr/>
              </p:nvCxnSpPr>
              <p:spPr>
                <a:xfrm>
                  <a:off x="12972035" y="22538729"/>
                  <a:ext cx="173781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32" name="CuadroTexto 631"/>
                <p:cNvSpPr txBox="1"/>
                <p:nvPr/>
              </p:nvSpPr>
              <p:spPr>
                <a:xfrm>
                  <a:off x="13277181" y="15714956"/>
                  <a:ext cx="4242142" cy="1576527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UNIDAD DE TRANSPARENCIA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C. Cecilia Aidé Aguilar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Galván</a:t>
                  </a:r>
                </a:p>
                <a:p>
                  <a:endParaRPr lang="es-ES_tradnl" sz="2000" b="1" dirty="0">
                    <a:solidFill>
                      <a:srgbClr val="FF0000"/>
                    </a:solidFill>
                  </a:endParaRPr>
                </a:p>
                <a:p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34" name="CuadroTexto 633"/>
                <p:cNvSpPr txBox="1"/>
                <p:nvPr/>
              </p:nvSpPr>
              <p:spPr>
                <a:xfrm>
                  <a:off x="13289832" y="17722489"/>
                  <a:ext cx="4242142" cy="1576527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REGISTRO CIVIL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María Amparo Aguirre 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Santiago</a:t>
                  </a:r>
                </a:p>
                <a:p>
                  <a:endParaRPr lang="es-ES_tradnl" sz="2000" b="1" dirty="0">
                    <a:solidFill>
                      <a:srgbClr val="FF0000"/>
                    </a:solidFill>
                  </a:endParaRPr>
                </a:p>
                <a:p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36" name="CuadroTexto 635"/>
                <p:cNvSpPr txBox="1"/>
                <p:nvPr/>
              </p:nvSpPr>
              <p:spPr>
                <a:xfrm>
                  <a:off x="13316042" y="19641771"/>
                  <a:ext cx="4242142" cy="1576527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CULTURA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Luis Enrique Castillo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 Palacios </a:t>
                  </a:r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sz="2000" b="1" dirty="0">
                    <a:solidFill>
                      <a:srgbClr val="FF0000"/>
                    </a:solidFill>
                  </a:endParaRPr>
                </a:p>
                <a:p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38" name="Conector recto de flecha 637"/>
                <p:cNvCxnSpPr/>
                <p:nvPr/>
              </p:nvCxnSpPr>
              <p:spPr>
                <a:xfrm>
                  <a:off x="19744976" y="13313198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0" name="1176 Rectángulo"/>
                <p:cNvSpPr/>
                <p:nvPr/>
              </p:nvSpPr>
              <p:spPr>
                <a:xfrm>
                  <a:off x="17964165" y="13713040"/>
                  <a:ext cx="4224934" cy="1721494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sz="2000" b="1" dirty="0" smtClean="0">
                      <a:solidFill>
                        <a:srgbClr val="FF0000"/>
                      </a:solidFill>
                    </a:rPr>
                    <a:t>OFICIALIA MAYOR </a:t>
                  </a:r>
                </a:p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Lic.  José</a:t>
                  </a:r>
                  <a:r>
                    <a:rPr lang="es-MX" sz="1600" b="1" dirty="0" smtClean="0">
                      <a:solidFill>
                        <a:srgbClr val="FF0000"/>
                      </a:solidFill>
                    </a:rPr>
                    <a:t> Alfredo Robles Gil</a:t>
                  </a:r>
                  <a:endParaRPr lang="es-MX" b="1" dirty="0">
                    <a:solidFill>
                      <a:srgbClr val="FF0000"/>
                    </a:solidFill>
                  </a:endParaRPr>
                </a:p>
                <a:p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1" name="CuadroTexto 650"/>
                <p:cNvSpPr txBox="1"/>
                <p:nvPr/>
              </p:nvSpPr>
              <p:spPr>
                <a:xfrm>
                  <a:off x="17976682" y="15746251"/>
                  <a:ext cx="4242142" cy="789640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es-ES_tradnl" sz="2500" b="1" dirty="0" smtClean="0">
                      <a:solidFill>
                        <a:srgbClr val="FF0000"/>
                      </a:solidFill>
                    </a:rPr>
                    <a:t>PERSONAL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3" name="CuadroTexto 652"/>
                <p:cNvSpPr txBox="1"/>
                <p:nvPr/>
              </p:nvSpPr>
              <p:spPr>
                <a:xfrm>
                  <a:off x="17999038" y="17282145"/>
                  <a:ext cx="4242142" cy="1576527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COMUNICACIÓN SOCIAL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Patricia del Rosario 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Briseño  </a:t>
                  </a: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Cabrera</a:t>
                  </a:r>
                </a:p>
                <a:p>
                  <a:endParaRPr lang="es-ES_tradnl" sz="2000" b="1" dirty="0">
                    <a:solidFill>
                      <a:srgbClr val="FF0000"/>
                    </a:solidFill>
                  </a:endParaRPr>
                </a:p>
                <a:p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5" name="CuadroTexto 654"/>
                <p:cNvSpPr txBox="1"/>
                <p:nvPr/>
              </p:nvSpPr>
              <p:spPr>
                <a:xfrm>
                  <a:off x="18025248" y="19354695"/>
                  <a:ext cx="4242142" cy="1508105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ASUNTOS INTERNACIONALES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Leticia Anaya Castillón</a:t>
                  </a:r>
                </a:p>
                <a:p>
                  <a:pPr marL="457200" indent="-457200">
                    <a:buAutoNum type="alphaUcPeriod" startAt="3"/>
                  </a:pPr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58" name="Conector recto de flecha 657"/>
                <p:cNvCxnSpPr/>
                <p:nvPr/>
              </p:nvCxnSpPr>
              <p:spPr>
                <a:xfrm>
                  <a:off x="22126935" y="14502706"/>
                  <a:ext cx="307913" cy="321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61" name="CuadroTexto 660"/>
                <p:cNvSpPr txBox="1"/>
                <p:nvPr/>
              </p:nvSpPr>
              <p:spPr>
                <a:xfrm>
                  <a:off x="13296163" y="23512927"/>
                  <a:ext cx="4242142" cy="1508105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CE-MUJER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Luz Isela López Ramos</a:t>
                  </a:r>
                </a:p>
                <a:p>
                  <a:pPr marL="457200" indent="-457200">
                    <a:buAutoNum type="alphaUcPeriod" startAt="3"/>
                  </a:pPr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3" name="CuadroTexto 662"/>
                <p:cNvSpPr txBox="1"/>
                <p:nvPr/>
              </p:nvSpPr>
              <p:spPr>
                <a:xfrm>
                  <a:off x="17966604" y="21114354"/>
                  <a:ext cx="4242142" cy="1477328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INAPAM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C. María del Rosario Velasco</a:t>
                  </a: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6" name="CuadroTexto 665"/>
                <p:cNvSpPr txBox="1"/>
                <p:nvPr/>
              </p:nvSpPr>
              <p:spPr>
                <a:xfrm>
                  <a:off x="17970352" y="22861601"/>
                  <a:ext cx="4242142" cy="129714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ALMACEN 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C. </a:t>
                  </a: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Gerardo Gómez</a:t>
                  </a:r>
                  <a:r>
                    <a:rPr lang="es-ES_tradnl" sz="1600" b="1" dirty="0" smtClean="0">
                      <a:solidFill>
                        <a:srgbClr val="FF0000"/>
                      </a:solidFill>
                    </a:rPr>
                    <a:t> Hernández</a:t>
                  </a:r>
                </a:p>
                <a:p>
                  <a:r>
                    <a:rPr lang="es-ES_tradnl" sz="1600" b="1" dirty="0" smtClean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2" name="1176 Rectángulo"/>
                <p:cNvSpPr/>
                <p:nvPr/>
              </p:nvSpPr>
              <p:spPr>
                <a:xfrm>
                  <a:off x="22592246" y="13717444"/>
                  <a:ext cx="4224934" cy="1721494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PROMOCION ECONOMICA, 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DESARROLLO SOCIAL Y HUMANO </a:t>
                  </a:r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Ing. María</a:t>
                  </a:r>
                  <a:r>
                    <a:rPr lang="es-MX" sz="1600" b="1" dirty="0" smtClean="0">
                      <a:solidFill>
                        <a:srgbClr val="FF0000"/>
                      </a:solidFill>
                    </a:rPr>
                    <a:t> Belén Alejo  Castellón</a:t>
                  </a:r>
                  <a:endParaRPr lang="es-MX" b="1" dirty="0">
                    <a:solidFill>
                      <a:srgbClr val="FF0000"/>
                    </a:solidFill>
                  </a:endParaRPr>
                </a:p>
                <a:p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3" name="CuadroTexto 672"/>
                <p:cNvSpPr txBox="1"/>
                <p:nvPr/>
              </p:nvSpPr>
              <p:spPr>
                <a:xfrm>
                  <a:off x="22556057" y="15750655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FOMENTO AGROPECUARIO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M.V.Z. José Antonio Rosas Peña </a:t>
                  </a:r>
                  <a:r>
                    <a:rPr lang="es-MX" sz="1600" b="1" dirty="0" smtClean="0">
                      <a:solidFill>
                        <a:srgbClr val="FF0000"/>
                      </a:solidFill>
                    </a:rPr>
                    <a:t> </a:t>
                  </a:r>
                  <a:endParaRPr lang="es-MX" b="1" dirty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91" name="Conector recto de flecha 690"/>
                <p:cNvCxnSpPr/>
                <p:nvPr/>
              </p:nvCxnSpPr>
              <p:spPr>
                <a:xfrm>
                  <a:off x="24202476" y="13295533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cto de flecha 12"/>
                <p:cNvCxnSpPr>
                  <a:endCxn id="634" idx="1"/>
                </p:cNvCxnSpPr>
                <p:nvPr/>
              </p:nvCxnSpPr>
              <p:spPr>
                <a:xfrm flipV="1">
                  <a:off x="13104136" y="18510752"/>
                  <a:ext cx="185695" cy="20341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cto de flecha 15"/>
                <p:cNvCxnSpPr>
                  <a:endCxn id="636" idx="1"/>
                </p:cNvCxnSpPr>
                <p:nvPr/>
              </p:nvCxnSpPr>
              <p:spPr>
                <a:xfrm flipV="1">
                  <a:off x="13104136" y="20430034"/>
                  <a:ext cx="211905" cy="24635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de flecha 17"/>
                <p:cNvCxnSpPr/>
                <p:nvPr/>
              </p:nvCxnSpPr>
              <p:spPr>
                <a:xfrm>
                  <a:off x="13125936" y="23695264"/>
                  <a:ext cx="154882" cy="14355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95" name="1176 Rectángulo"/>
                <p:cNvSpPr/>
                <p:nvPr/>
              </p:nvSpPr>
              <p:spPr>
                <a:xfrm>
                  <a:off x="27220327" y="13649023"/>
                  <a:ext cx="4224934" cy="1721494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OBRAS PUBLICAS </a:t>
                  </a:r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b="1" dirty="0" err="1" smtClean="0">
                      <a:solidFill>
                        <a:srgbClr val="FF0000"/>
                      </a:solidFill>
                    </a:rPr>
                    <a:t>Aq</a:t>
                  </a:r>
                  <a:r>
                    <a:rPr lang="es-MX" b="1" dirty="0" smtClean="0">
                      <a:solidFill>
                        <a:srgbClr val="FF0000"/>
                      </a:solidFill>
                    </a:rPr>
                    <a:t>. Edgar Abelardo Caro </a:t>
                  </a: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Castillo</a:t>
                  </a:r>
                  <a:endParaRPr lang="es-MX" b="1" dirty="0">
                    <a:solidFill>
                      <a:srgbClr val="FF0000"/>
                    </a:solidFill>
                  </a:endParaRPr>
                </a:p>
                <a:p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6" name="CuadroTexto 695"/>
                <p:cNvSpPr txBox="1"/>
                <p:nvPr/>
              </p:nvSpPr>
              <p:spPr>
                <a:xfrm>
                  <a:off x="27184138" y="15682234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RESIDENTE DE OBRA </a:t>
                  </a:r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Arquitecto. Hugo Enrique </a:t>
                  </a: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Caro Castillo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97" name="CuadroTexto 696"/>
                <p:cNvSpPr txBox="1"/>
                <p:nvPr/>
              </p:nvSpPr>
              <p:spPr>
                <a:xfrm>
                  <a:off x="27115368" y="17642185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TOPOGRAFO </a:t>
                  </a: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Ing.  Rafael Vera Rodríguez</a:t>
                  </a: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 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02" name="Conector recto de flecha 701"/>
                <p:cNvCxnSpPr/>
                <p:nvPr/>
              </p:nvCxnSpPr>
              <p:spPr>
                <a:xfrm>
                  <a:off x="28830557" y="13227112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4" name="1176 Rectángulo"/>
                <p:cNvSpPr/>
                <p:nvPr/>
              </p:nvSpPr>
              <p:spPr>
                <a:xfrm>
                  <a:off x="31842582" y="13605129"/>
                  <a:ext cx="4224934" cy="1721494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ECOLOGIA </a:t>
                  </a:r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MX" b="1" dirty="0" smtClean="0">
                      <a:solidFill>
                        <a:srgbClr val="FF0000"/>
                      </a:solidFill>
                    </a:rPr>
                    <a:t>Mtro. Luis Antonio Jiménez </a:t>
                  </a: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Salcedo</a:t>
                  </a:r>
                  <a:endParaRPr lang="es-MX" b="1" dirty="0">
                    <a:solidFill>
                      <a:srgbClr val="FF0000"/>
                    </a:solidFill>
                  </a:endParaRPr>
                </a:p>
                <a:p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5" name="CuadroTexto 704"/>
                <p:cNvSpPr txBox="1"/>
                <p:nvPr/>
              </p:nvSpPr>
              <p:spPr>
                <a:xfrm>
                  <a:off x="31806393" y="15638340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ENCARGADO DE ASEO PUBLICO</a:t>
                  </a: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Biólogo.  Balam Francisco </a:t>
                  </a: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Jiménez Uribe 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06" name="CuadroTexto 705"/>
                <p:cNvSpPr txBox="1"/>
                <p:nvPr/>
              </p:nvSpPr>
              <p:spPr>
                <a:xfrm>
                  <a:off x="31829200" y="17827551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ENCARGADO DE PARQUES </a:t>
                  </a: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Y </a:t>
                  </a: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JARDINES 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Agustín Méndez Palacios 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11" name="Conector recto de flecha 710"/>
                <p:cNvCxnSpPr/>
                <p:nvPr/>
              </p:nvCxnSpPr>
              <p:spPr>
                <a:xfrm>
                  <a:off x="33452812" y="13183218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cto 22"/>
                <p:cNvCxnSpPr/>
                <p:nvPr/>
              </p:nvCxnSpPr>
              <p:spPr>
                <a:xfrm>
                  <a:off x="22382721" y="14465876"/>
                  <a:ext cx="27767" cy="969286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3" name="CuadroTexto 712"/>
                <p:cNvSpPr txBox="1"/>
                <p:nvPr/>
              </p:nvSpPr>
              <p:spPr>
                <a:xfrm>
                  <a:off x="22617355" y="17489041"/>
                  <a:ext cx="4242142" cy="139692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RASTRO MUNICIPAL 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C. </a:t>
                  </a:r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Jesús de Jesús  Chávez</a:t>
                  </a: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endParaRPr lang="es-ES_tradnl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15" name="Conector recto de flecha 714"/>
                <p:cNvCxnSpPr>
                  <a:stCxn id="666" idx="3"/>
                </p:cNvCxnSpPr>
                <p:nvPr/>
              </p:nvCxnSpPr>
              <p:spPr>
                <a:xfrm>
                  <a:off x="22212494" y="23510173"/>
                  <a:ext cx="208852" cy="6226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Conector recto de flecha 716"/>
                <p:cNvCxnSpPr/>
                <p:nvPr/>
              </p:nvCxnSpPr>
              <p:spPr>
                <a:xfrm flipV="1">
                  <a:off x="22189099" y="21636817"/>
                  <a:ext cx="265630" cy="2460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Conector recto de flecha 720"/>
                <p:cNvCxnSpPr/>
                <p:nvPr/>
              </p:nvCxnSpPr>
              <p:spPr>
                <a:xfrm flipV="1">
                  <a:off x="22218824" y="19975744"/>
                  <a:ext cx="208852" cy="278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Conector recto de flecha 721"/>
                <p:cNvCxnSpPr/>
                <p:nvPr/>
              </p:nvCxnSpPr>
              <p:spPr>
                <a:xfrm flipV="1">
                  <a:off x="22225996" y="16303157"/>
                  <a:ext cx="208852" cy="278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Conector recto de flecha 722"/>
                <p:cNvCxnSpPr/>
                <p:nvPr/>
              </p:nvCxnSpPr>
              <p:spPr>
                <a:xfrm flipV="1">
                  <a:off x="22225996" y="18146241"/>
                  <a:ext cx="208852" cy="278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Conector recto de flecha 724"/>
                <p:cNvCxnSpPr/>
                <p:nvPr/>
              </p:nvCxnSpPr>
              <p:spPr>
                <a:xfrm flipH="1" flipV="1">
                  <a:off x="22406159" y="18417995"/>
                  <a:ext cx="244713" cy="687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6" name="1176 Rectángulo"/>
                <p:cNvSpPr/>
                <p:nvPr/>
              </p:nvSpPr>
              <p:spPr>
                <a:xfrm>
                  <a:off x="36491212" y="13589388"/>
                  <a:ext cx="4224934" cy="1721494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DEPORTES</a:t>
                  </a:r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C. José</a:t>
                  </a:r>
                  <a:r>
                    <a:rPr lang="es-ES_tradnl" sz="1600" b="1" dirty="0" smtClean="0">
                      <a:solidFill>
                        <a:srgbClr val="FF0000"/>
                      </a:solidFill>
                    </a:rPr>
                    <a:t> Dolores Uribe </a:t>
                  </a:r>
                  <a:r>
                    <a:rPr lang="es-ES_tradnl" sz="1600" b="1" dirty="0" smtClean="0">
                      <a:solidFill>
                        <a:srgbClr val="FF0000"/>
                      </a:solidFill>
                    </a:rPr>
                    <a:t>Casillas </a:t>
                  </a:r>
                  <a:endParaRPr lang="es-MX" b="1" dirty="0" smtClean="0">
                    <a:solidFill>
                      <a:srgbClr val="FF0000"/>
                    </a:solidFill>
                  </a:endParaRPr>
                </a:p>
                <a:p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7" name="CuadroTexto 726"/>
                <p:cNvSpPr txBox="1"/>
                <p:nvPr/>
              </p:nvSpPr>
              <p:spPr>
                <a:xfrm>
                  <a:off x="36424677" y="15754872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FUTBOL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 C. </a:t>
                  </a: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Jorge Salvador Ochoa Peña</a:t>
                  </a: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28" name="CuadroTexto 727"/>
                <p:cNvSpPr txBox="1"/>
                <p:nvPr/>
              </p:nvSpPr>
              <p:spPr>
                <a:xfrm>
                  <a:off x="36477830" y="17811810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BASQUETBOL </a:t>
                  </a:r>
                </a:p>
                <a:p>
                  <a:pPr algn="ctr"/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Jesús Aristeo Jiménez Sánchez</a:t>
                  </a:r>
                </a:p>
                <a:p>
                  <a:pPr marL="457200" indent="-457200">
                    <a:buAutoNum type="alphaUcPeriod" startAt="3"/>
                  </a:pP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pPr marL="457200" indent="-457200">
                    <a:buAutoNum type="alphaUcPeriod" startAt="3"/>
                  </a:pPr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733" name="Conector recto de flecha 732"/>
                <p:cNvCxnSpPr/>
                <p:nvPr/>
              </p:nvCxnSpPr>
              <p:spPr>
                <a:xfrm>
                  <a:off x="38101442" y="13167477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5" name="1176 Rectángulo"/>
                <p:cNvSpPr/>
                <p:nvPr/>
              </p:nvSpPr>
              <p:spPr>
                <a:xfrm>
                  <a:off x="36491212" y="19525695"/>
                  <a:ext cx="4224934" cy="1471955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s-ES_tradnl" sz="2000" b="1" dirty="0" smtClean="0">
                      <a:solidFill>
                        <a:srgbClr val="FF0000"/>
                      </a:solidFill>
                    </a:rPr>
                    <a:t>BEISBOL</a:t>
                  </a:r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endParaRPr lang="es-MX" sz="2000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</a:t>
                  </a: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. Alejandro Lepe Arce</a:t>
                  </a:r>
                  <a:endParaRPr lang="es-MX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36" name="CuadroTexto 735"/>
                <p:cNvSpPr txBox="1"/>
                <p:nvPr/>
              </p:nvSpPr>
              <p:spPr>
                <a:xfrm>
                  <a:off x="36430104" y="21270894"/>
                  <a:ext cx="4242142" cy="149670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CICLISMO </a:t>
                  </a:r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C. </a:t>
                  </a:r>
                  <a:r>
                    <a:rPr lang="es-ES_tradnl" b="1" dirty="0" smtClean="0">
                      <a:solidFill>
                        <a:srgbClr val="FF0000"/>
                      </a:solidFill>
                    </a:rPr>
                    <a:t>Sergio Iván González Castillón</a:t>
                  </a:r>
                </a:p>
                <a:p>
                  <a:endParaRPr lang="es-ES_tradnl" b="1" dirty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ES_tradnl" b="1" dirty="0" smtClean="0">
                    <a:solidFill>
                      <a:srgbClr val="FF0000"/>
                    </a:solidFill>
                  </a:endParaRPr>
                </a:p>
                <a:p>
                  <a:endParaRPr lang="es-MX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59" name="Conector recto 58"/>
                <p:cNvCxnSpPr/>
                <p:nvPr/>
              </p:nvCxnSpPr>
              <p:spPr>
                <a:xfrm>
                  <a:off x="6614731" y="11521505"/>
                  <a:ext cx="0" cy="403244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1108 Rectángulo"/>
                <p:cNvSpPr/>
                <p:nvPr/>
              </p:nvSpPr>
              <p:spPr>
                <a:xfrm>
                  <a:off x="9041360" y="9865321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" name="CuadroTexto 14"/>
                <p:cNvSpPr txBox="1"/>
                <p:nvPr/>
              </p:nvSpPr>
              <p:spPr>
                <a:xfrm>
                  <a:off x="7864056" y="11774726"/>
                  <a:ext cx="47060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Abg. Grissel </a:t>
                  </a:r>
                  <a:r>
                    <a:rPr lang="es-MX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Nallely  Ortiz </a:t>
                  </a:r>
                  <a:r>
                    <a:rPr lang="es-MX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Ortega</a:t>
                  </a:r>
                </a:p>
                <a:p>
                  <a:endParaRPr lang="es-MX" dirty="0"/>
                </a:p>
              </p:txBody>
            </p:sp>
            <p:sp>
              <p:nvSpPr>
                <p:cNvPr id="20" name="CuadroTexto 19"/>
                <p:cNvSpPr txBox="1"/>
                <p:nvPr/>
              </p:nvSpPr>
              <p:spPr>
                <a:xfrm>
                  <a:off x="7820531" y="10234074"/>
                  <a:ext cx="2016224" cy="936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SINDICO </a:t>
                  </a:r>
                </a:p>
                <a:p>
                  <a:r>
                    <a:rPr lang="es-MX" b="1" dirty="0">
                      <a:solidFill>
                        <a:srgbClr val="FF0000"/>
                      </a:solidFill>
                    </a:rPr>
                    <a:t>MUNICIPAL</a:t>
                  </a:r>
                </a:p>
                <a:p>
                  <a:endParaRPr lang="es-MX" dirty="0"/>
                </a:p>
              </p:txBody>
            </p:sp>
            <p:sp>
              <p:nvSpPr>
                <p:cNvPr id="174" name="1108 Rectángulo"/>
                <p:cNvSpPr/>
                <p:nvPr/>
              </p:nvSpPr>
              <p:spPr>
                <a:xfrm>
                  <a:off x="23439653" y="9368443"/>
                  <a:ext cx="1659491" cy="1865030"/>
                </a:xfrm>
                <a:prstGeom prst="rect">
                  <a:avLst/>
                </a:prstGeom>
                <a:solidFill>
                  <a:srgbClr val="D4ECBA"/>
                </a:solidFill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4856" tIns="67428" rIns="134856" bIns="67428" rtlCol="0" anchor="ctr"/>
                <a:lstStyle/>
                <a:p>
                  <a:pPr algn="ctr"/>
                  <a:endParaRPr lang="es-MX"/>
                </a:p>
              </p:txBody>
            </p:sp>
            <p:cxnSp>
              <p:nvCxnSpPr>
                <p:cNvPr id="176" name="Conector recto de flecha 175"/>
                <p:cNvCxnSpPr/>
                <p:nvPr/>
              </p:nvCxnSpPr>
              <p:spPr>
                <a:xfrm>
                  <a:off x="23298944" y="11834914"/>
                  <a:ext cx="0" cy="42921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uadroTexto 20"/>
                <p:cNvSpPr txBox="1"/>
                <p:nvPr/>
              </p:nvSpPr>
              <p:spPr>
                <a:xfrm>
                  <a:off x="22290832" y="12161917"/>
                  <a:ext cx="2016224" cy="520233"/>
                </a:xfrm>
                <a:prstGeom prst="rect">
                  <a:avLst/>
                </a:prstGeom>
                <a:solidFill>
                  <a:srgbClr val="D4ECBA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_tradnl" sz="25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HONORABLE</a:t>
                  </a:r>
                </a:p>
                <a:p>
                  <a:pPr algn="ctr"/>
                  <a:r>
                    <a:rPr lang="es-ES_tradnl" sz="25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AYUNTAMIENTO </a:t>
                  </a:r>
                  <a:endParaRPr lang="es-MX" sz="25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78" name="Conector recto de flecha 177"/>
                <p:cNvCxnSpPr/>
                <p:nvPr/>
              </p:nvCxnSpPr>
              <p:spPr>
                <a:xfrm>
                  <a:off x="23298944" y="12703107"/>
                  <a:ext cx="0" cy="61859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ector recto de flecha 179"/>
                <p:cNvCxnSpPr/>
                <p:nvPr/>
              </p:nvCxnSpPr>
              <p:spPr>
                <a:xfrm flipH="1" flipV="1">
                  <a:off x="9891271" y="11734800"/>
                  <a:ext cx="14185" cy="1615286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cto de flecha 38"/>
                <p:cNvCxnSpPr/>
                <p:nvPr/>
              </p:nvCxnSpPr>
              <p:spPr>
                <a:xfrm flipH="1">
                  <a:off x="6614731" y="11521505"/>
                  <a:ext cx="242662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/>
                <p:cNvCxnSpPr/>
                <p:nvPr/>
              </p:nvCxnSpPr>
              <p:spPr>
                <a:xfrm>
                  <a:off x="8537304" y="14758801"/>
                  <a:ext cx="0" cy="381948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Conector recto de flecha 204"/>
                <p:cNvCxnSpPr/>
                <p:nvPr/>
              </p:nvCxnSpPr>
              <p:spPr>
                <a:xfrm>
                  <a:off x="8537304" y="18578289"/>
                  <a:ext cx="21473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cto de flecha 210"/>
                <p:cNvCxnSpPr/>
                <p:nvPr/>
              </p:nvCxnSpPr>
              <p:spPr>
                <a:xfrm>
                  <a:off x="8537304" y="16634073"/>
                  <a:ext cx="21473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cto de flecha 61"/>
                <p:cNvCxnSpPr/>
                <p:nvPr/>
              </p:nvCxnSpPr>
              <p:spPr>
                <a:xfrm>
                  <a:off x="17545522" y="14364525"/>
                  <a:ext cx="15361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cto 127"/>
                <p:cNvCxnSpPr/>
                <p:nvPr/>
              </p:nvCxnSpPr>
              <p:spPr>
                <a:xfrm>
                  <a:off x="17682320" y="14369876"/>
                  <a:ext cx="0" cy="190415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de flecha 129"/>
                <p:cNvCxnSpPr/>
                <p:nvPr/>
              </p:nvCxnSpPr>
              <p:spPr>
                <a:xfrm flipH="1">
                  <a:off x="17528706" y="16253616"/>
                  <a:ext cx="166323" cy="1380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43" name="Imagen 24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71352" y="6768977"/>
                <a:ext cx="1988104" cy="2775475"/>
              </a:xfrm>
              <a:prstGeom prst="rect">
                <a:avLst/>
              </a:prstGeom>
              <a:solidFill>
                <a:srgbClr val="D4ECBA"/>
              </a:solidFill>
            </p:spPr>
          </p:pic>
        </p:grpSp>
        <p:pic>
          <p:nvPicPr>
            <p:cNvPr id="244" name="Imagen 24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92" r="3098"/>
            <a:stretch/>
          </p:blipFill>
          <p:spPr>
            <a:xfrm>
              <a:off x="12275867" y="13732361"/>
              <a:ext cx="1176311" cy="156188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45" name="Imagen 2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76" y="16706531"/>
              <a:ext cx="1041196" cy="156179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46" name="Imagen 2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8849" y="13609737"/>
              <a:ext cx="1041196" cy="15617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cxnSp>
          <p:nvCxnSpPr>
            <p:cNvPr id="322" name="Conector recto de flecha 321"/>
            <p:cNvCxnSpPr/>
            <p:nvPr/>
          </p:nvCxnSpPr>
          <p:spPr>
            <a:xfrm flipV="1">
              <a:off x="37168483" y="15151371"/>
              <a:ext cx="254193" cy="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Conector recto de flecha 323"/>
            <p:cNvCxnSpPr>
              <a:stCxn id="696" idx="3"/>
            </p:cNvCxnSpPr>
            <p:nvPr/>
          </p:nvCxnSpPr>
          <p:spPr>
            <a:xfrm flipV="1">
              <a:off x="37128307" y="17566743"/>
              <a:ext cx="284205" cy="27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Conector recto 324"/>
            <p:cNvCxnSpPr/>
            <p:nvPr/>
          </p:nvCxnSpPr>
          <p:spPr>
            <a:xfrm flipH="1">
              <a:off x="37414884" y="15150609"/>
              <a:ext cx="1343" cy="4939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Conector recto de flecha 325"/>
            <p:cNvCxnSpPr/>
            <p:nvPr/>
          </p:nvCxnSpPr>
          <p:spPr>
            <a:xfrm flipV="1">
              <a:off x="37054937" y="20018449"/>
              <a:ext cx="357575" cy="2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Conector recto de flecha 333"/>
            <p:cNvCxnSpPr/>
            <p:nvPr/>
          </p:nvCxnSpPr>
          <p:spPr>
            <a:xfrm>
              <a:off x="43048792" y="15391434"/>
              <a:ext cx="351275" cy="14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Conector recto 334"/>
            <p:cNvCxnSpPr/>
            <p:nvPr/>
          </p:nvCxnSpPr>
          <p:spPr>
            <a:xfrm flipH="1">
              <a:off x="43348816" y="15374344"/>
              <a:ext cx="1343" cy="4939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Conector recto de flecha 335"/>
            <p:cNvCxnSpPr/>
            <p:nvPr/>
          </p:nvCxnSpPr>
          <p:spPr>
            <a:xfrm flipV="1">
              <a:off x="43031601" y="20306481"/>
              <a:ext cx="357575" cy="2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Conector recto de flecha 338"/>
            <p:cNvCxnSpPr/>
            <p:nvPr/>
          </p:nvCxnSpPr>
          <p:spPr>
            <a:xfrm>
              <a:off x="43037901" y="18111165"/>
              <a:ext cx="351275" cy="142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7" name="Imagen 26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5240" y="13573184"/>
              <a:ext cx="1041600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53" name="Imagen 352" descr="C:\Users\Administrador\Desktop\FOTOS DIRECCIONES\Rene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32" y="25849613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54" name="Imagen 353" descr="C:\Users\Administrador\Desktop\FOTOS DIRECCIONES\Rafael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1720" y="23075491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55" name="Imagen 354" descr="C:\Users\Administrador\Desktop\FOTOS DIRECCIONES\Paty Briseño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5655" y="19104421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56" name="Imagen 355" descr="C:\Users\Administrador\Desktop\FOTOS DIRECCIONES\Patricia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5656" y="7528102"/>
              <a:ext cx="2006443" cy="2782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Imagen 356" descr="C:\Users\Administrador\Desktop\FOTOS DIRECCIONES\Maria de Jesus.jp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631" y="19897536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58" name="Imagen 357" descr="C:\Users\Administrador\Desktop\FOTOS DIRECCIONES\Lety.jpg"/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0616" y="22250394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59" name="Imagen 358" descr="C:\Users\Administrador\Desktop\FOTOS DIRECCIONES\Lalo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4524" y="13406260"/>
              <a:ext cx="1041400" cy="1562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5" name="Conector recto de flecha 364"/>
            <p:cNvCxnSpPr/>
            <p:nvPr/>
          </p:nvCxnSpPr>
          <p:spPr>
            <a:xfrm flipV="1">
              <a:off x="48936257" y="14431113"/>
              <a:ext cx="357575" cy="2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Conector recto 274"/>
            <p:cNvCxnSpPr/>
            <p:nvPr/>
          </p:nvCxnSpPr>
          <p:spPr>
            <a:xfrm>
              <a:off x="49293832" y="14428288"/>
              <a:ext cx="0" cy="1209821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8" name="Conector recto de flecha 367"/>
            <p:cNvCxnSpPr/>
            <p:nvPr/>
          </p:nvCxnSpPr>
          <p:spPr>
            <a:xfrm flipV="1">
              <a:off x="48933792" y="17999518"/>
              <a:ext cx="357575" cy="2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9" name="Conector recto de flecha 368"/>
            <p:cNvCxnSpPr/>
            <p:nvPr/>
          </p:nvCxnSpPr>
          <p:spPr>
            <a:xfrm flipV="1">
              <a:off x="48933792" y="20571788"/>
              <a:ext cx="357575" cy="2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0" name="Conector recto de flecha 369"/>
            <p:cNvCxnSpPr/>
            <p:nvPr/>
          </p:nvCxnSpPr>
          <p:spPr>
            <a:xfrm flipV="1">
              <a:off x="48968636" y="23546438"/>
              <a:ext cx="357575" cy="2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Conector recto de flecha 370"/>
            <p:cNvCxnSpPr/>
            <p:nvPr/>
          </p:nvCxnSpPr>
          <p:spPr>
            <a:xfrm flipV="1">
              <a:off x="48933792" y="26496462"/>
              <a:ext cx="357575" cy="2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2" name="CuadroTexto 371"/>
            <p:cNvSpPr txBox="1"/>
            <p:nvPr/>
          </p:nvSpPr>
          <p:spPr>
            <a:xfrm>
              <a:off x="14007375" y="25595931"/>
              <a:ext cx="5421575" cy="2646878"/>
            </a:xfrm>
            <a:prstGeom prst="rect">
              <a:avLst/>
            </a:prstGeom>
            <a:solidFill>
              <a:srgbClr val="D4ECB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TURISMO </a:t>
              </a:r>
            </a:p>
            <a:p>
              <a:endParaRPr lang="es-ES_tradnl" b="1" dirty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endParaRPr lang="es-ES_tradnl" b="1" dirty="0" smtClean="0">
                <a:solidFill>
                  <a:srgbClr val="FF0000"/>
                </a:solidFill>
              </a:endParaRPr>
            </a:p>
            <a:p>
              <a:r>
                <a:rPr lang="es-MX" sz="2000" b="1" dirty="0" smtClean="0">
                  <a:solidFill>
                    <a:srgbClr val="FF0000"/>
                  </a:solidFill>
                </a:rPr>
                <a:t>Lic. Juan Antonio Salcedo </a:t>
              </a:r>
            </a:p>
            <a:p>
              <a:r>
                <a:rPr lang="es-MX" sz="2000" b="1" dirty="0" smtClean="0">
                  <a:solidFill>
                    <a:srgbClr val="FF0000"/>
                  </a:solidFill>
                </a:rPr>
                <a:t>Segura</a:t>
              </a:r>
              <a:endParaRPr lang="es-MX" sz="2000" b="1" dirty="0">
                <a:solidFill>
                  <a:srgbClr val="FF0000"/>
                </a:solidFill>
              </a:endParaRPr>
            </a:p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endParaRPr lang="es-MX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3" name="Conector recto de flecha 372"/>
            <p:cNvCxnSpPr/>
            <p:nvPr/>
          </p:nvCxnSpPr>
          <p:spPr>
            <a:xfrm flipV="1">
              <a:off x="13721880" y="26231792"/>
              <a:ext cx="270822" cy="1953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50" name="Imagen 149" descr="C:\Users\Administrador\Desktop\FOTOS DIRECCIONES\Jose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0068" y="7598980"/>
              <a:ext cx="1961232" cy="2653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Imagen 150" descr="C:\Users\Administrador\Desktop\FOTOS DIRECCIONES\Jose Luis.jpg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8263" y="7489057"/>
              <a:ext cx="1986612" cy="27631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Imagen 151" descr="C:\Users\Administrador\Desktop\FOTOS DIRECCIONES\Jose de Jesus.jpg"/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0303" y="7572169"/>
              <a:ext cx="1946053" cy="272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Imagen 152" descr="C:\Users\Administrador\Desktop\FOTOS DIRECCIONES\Hector.jpg"/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8126" y="7528104"/>
              <a:ext cx="1981122" cy="2690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Imagen 153" descr="C:\Users\Administrador\Desktop\FOTOS DIRECCIONES\Gabriela.jpg"/>
            <p:cNvPicPr/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6546" y="7603981"/>
              <a:ext cx="1932078" cy="2621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Imagen 154" descr="C:\Users\Administrador\Desktop\FOTOS DIRECCIONES\Eva.jpg"/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9861" y="7554660"/>
              <a:ext cx="1942812" cy="27555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Imagen 155" descr="C:\Users\Administrador\Desktop\FOTOS DIRECCIONES\Edgar.jpg"/>
            <p:cNvPicPr/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4692" y="13469741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57" name="Imagen 156" descr="C:\Users\Administrador\Desktop\FOTOS DIRECCIONES\Isela.jpg"/>
            <p:cNvPicPr/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2453" y="28681485"/>
              <a:ext cx="104203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58" name="Imagen 157" descr="C:\Users\Administrador\Desktop\FOTOS DIRECCIONES\Hamlet.jpg"/>
            <p:cNvPicPr/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090" y="24669692"/>
              <a:ext cx="104203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60" name="Imagen 159" descr="F:\Personal Seguridad\IMG_6458.JPG"/>
            <p:cNvPicPr/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2" r="24701" b="9761"/>
            <a:stretch/>
          </p:blipFill>
          <p:spPr bwMode="auto">
            <a:xfrm>
              <a:off x="6332174" y="16804877"/>
              <a:ext cx="1151833" cy="1438275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61" name="Imagen 160" descr="F:\Fotos Personal\Ayuntamiento\DSC_0047 (2).jpg"/>
            <p:cNvPicPr/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0887" y="7500576"/>
              <a:ext cx="1815465" cy="2724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Imagen 161" descr="F:\Fotos Personal\Ayuntamiento\DSC_0280 (2).jpg"/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7228" y="7526860"/>
              <a:ext cx="1978985" cy="265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Imagen 162" descr="F:\Fotos Personal\Directores y jefes de área\DSC_0287 (2).jpg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1765" y="16742964"/>
              <a:ext cx="104203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35" name="Imagen 434" descr="F:\Fotos Personal\Directores y jefes de área\DSC_0038.jpg"/>
            <p:cNvPicPr/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9117" y="13592976"/>
              <a:ext cx="104203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36" name="Imagen 435" descr="F:\Fotos Personal\Directores y jefes de área\DSC_0258.jpg"/>
            <p:cNvPicPr/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4368" y="19752493"/>
              <a:ext cx="104076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37" name="Imagen 436" descr="F:\Fotos Personal\Directores y jefes de área\DSC_0093 (2).jpg"/>
            <p:cNvPicPr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792" y="21936666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38" name="Imagen 437" descr="F:\Fotos Personal\Directores y jefes de área\DSC_0024.jpg"/>
            <p:cNvPicPr/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731" y="25779089"/>
              <a:ext cx="104076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64" name="Imagen 163" descr="F:\Fotos Personal\Directores y jefes de área\DSC_0006.jpg"/>
            <p:cNvPicPr/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135" y="19423148"/>
              <a:ext cx="104076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65" name="Imagen 164" descr="F:\Fotos Personal\Directores y jefes de área\DSC_0144.jpg"/>
            <p:cNvPicPr/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1583" y="19370377"/>
              <a:ext cx="104076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66" name="Imagen 165" descr="C:\Users\Administrador\Desktop\FOTOS DIRECCIONES\Gerardo.jpg"/>
            <p:cNvPicPr/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1032" y="27754126"/>
              <a:ext cx="104013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75" name="CuadroTexto 174"/>
            <p:cNvSpPr txBox="1"/>
            <p:nvPr/>
          </p:nvSpPr>
          <p:spPr>
            <a:xfrm>
              <a:off x="25856115" y="21909807"/>
              <a:ext cx="5421575" cy="2339102"/>
            </a:xfrm>
            <a:prstGeom prst="rect">
              <a:avLst/>
            </a:prstGeom>
            <a:solidFill>
              <a:srgbClr val="D4ECB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PANTEON MUNICIPAL</a:t>
              </a:r>
              <a:endParaRPr lang="es-ES_tradnl" b="1" dirty="0" smtClean="0">
                <a:solidFill>
                  <a:srgbClr val="FF0000"/>
                </a:solidFill>
              </a:endParaRPr>
            </a:p>
            <a:p>
              <a:endParaRPr lang="es-ES_tradnl" b="1" dirty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/>
              <a:endParaRPr lang="es-ES_tradnl" b="1" dirty="0" smtClean="0">
                <a:solidFill>
                  <a:srgbClr val="FF0000"/>
                </a:solidFill>
              </a:endParaRPr>
            </a:p>
            <a:p>
              <a:pPr algn="just"/>
              <a:r>
                <a:rPr lang="es-ES_tradnl" sz="2000" b="1" dirty="0" smtClean="0">
                  <a:solidFill>
                    <a:srgbClr val="FF0000"/>
                  </a:solidFill>
                </a:rPr>
                <a:t>C. Jorge Robles Aréchiga </a:t>
              </a:r>
              <a:endParaRPr lang="es-MX" sz="2000" b="1" dirty="0">
                <a:solidFill>
                  <a:srgbClr val="FF0000"/>
                </a:solidFill>
              </a:endParaRPr>
            </a:p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endParaRPr lang="es-MX" b="1" dirty="0">
                <a:solidFill>
                  <a:srgbClr val="FF0000"/>
                </a:solidFill>
              </a:endParaRPr>
            </a:p>
          </p:txBody>
        </p:sp>
        <p:sp>
          <p:nvSpPr>
            <p:cNvPr id="179" name="CuadroTexto 178"/>
            <p:cNvSpPr txBox="1"/>
            <p:nvPr/>
          </p:nvSpPr>
          <p:spPr>
            <a:xfrm>
              <a:off x="25838167" y="24848252"/>
              <a:ext cx="5421575" cy="2369880"/>
            </a:xfrm>
            <a:prstGeom prst="rect">
              <a:avLst/>
            </a:prstGeom>
            <a:solidFill>
              <a:srgbClr val="D4ECB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ENCARGADO DE MAQUINARIA </a:t>
              </a:r>
              <a:endParaRPr lang="es-ES_tradnl" b="1" dirty="0" smtClean="0">
                <a:solidFill>
                  <a:srgbClr val="FF0000"/>
                </a:solidFill>
              </a:endParaRPr>
            </a:p>
            <a:p>
              <a:endParaRPr lang="es-ES_tradnl" b="1" dirty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s-MX" sz="2000" b="1" dirty="0" smtClean="0">
                  <a:solidFill>
                    <a:srgbClr val="FF0000"/>
                  </a:solidFill>
                </a:rPr>
                <a:t>C. Jorge Antonio Dueñas </a:t>
              </a:r>
            </a:p>
            <a:p>
              <a:r>
                <a:rPr lang="es-ES_tradnl" sz="2000" b="1" dirty="0" smtClean="0">
                  <a:solidFill>
                    <a:srgbClr val="FF0000"/>
                  </a:solidFill>
                </a:rPr>
                <a:t>Guitrón.</a:t>
              </a:r>
              <a:endParaRPr lang="es-MX" sz="2000" b="1" dirty="0">
                <a:solidFill>
                  <a:srgbClr val="FF0000"/>
                </a:solidFill>
              </a:endParaRPr>
            </a:p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endParaRPr lang="es-MX" b="1" dirty="0">
                <a:solidFill>
                  <a:srgbClr val="FF0000"/>
                </a:solidFill>
              </a:endParaRPr>
            </a:p>
          </p:txBody>
        </p:sp>
        <p:sp>
          <p:nvSpPr>
            <p:cNvPr id="182" name="CuadroTexto 181"/>
            <p:cNvSpPr txBox="1"/>
            <p:nvPr/>
          </p:nvSpPr>
          <p:spPr>
            <a:xfrm>
              <a:off x="25870257" y="27622669"/>
              <a:ext cx="5421575" cy="2339102"/>
            </a:xfrm>
            <a:prstGeom prst="rect">
              <a:avLst/>
            </a:prstGeom>
            <a:solidFill>
              <a:srgbClr val="D4ECB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ENCARGADO DEL PERSONAL</a:t>
              </a: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DE OBRAS</a:t>
              </a:r>
              <a:endParaRPr lang="es-ES_tradnl" b="1" dirty="0" smtClean="0">
                <a:solidFill>
                  <a:srgbClr val="FF0000"/>
                </a:solidFill>
              </a:endParaRPr>
            </a:p>
            <a:p>
              <a:endParaRPr lang="es-ES_tradnl" b="1" dirty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s-MX" sz="2000" b="1" dirty="0" smtClean="0">
                  <a:solidFill>
                    <a:srgbClr val="FF0000"/>
                  </a:solidFill>
                </a:rPr>
                <a:t>C. Miguel Ángel Pulido Almaraz</a:t>
              </a:r>
              <a:endParaRPr lang="es-MX" sz="2000" b="1" dirty="0">
                <a:solidFill>
                  <a:srgbClr val="FF0000"/>
                </a:solidFill>
              </a:endParaRPr>
            </a:p>
            <a:p>
              <a:endParaRPr lang="es-ES_tradnl" b="1" dirty="0" smtClean="0">
                <a:solidFill>
                  <a:srgbClr val="FF0000"/>
                </a:solidFill>
              </a:endParaRPr>
            </a:p>
            <a:p>
              <a:endParaRPr lang="es-MX" b="1" dirty="0">
                <a:solidFill>
                  <a:srgbClr val="FF0000"/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53933" y="22038338"/>
              <a:ext cx="1041600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cxnSp>
          <p:nvCxnSpPr>
            <p:cNvPr id="184" name="Conector recto de flecha 183"/>
            <p:cNvCxnSpPr/>
            <p:nvPr/>
          </p:nvCxnSpPr>
          <p:spPr>
            <a:xfrm flipH="1" flipV="1">
              <a:off x="25531192" y="22432650"/>
              <a:ext cx="312750" cy="106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Conector recto de flecha 184"/>
            <p:cNvCxnSpPr/>
            <p:nvPr/>
          </p:nvCxnSpPr>
          <p:spPr>
            <a:xfrm flipH="1" flipV="1">
              <a:off x="25603200" y="26177066"/>
              <a:ext cx="312750" cy="106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Conector recto de flecha 185"/>
            <p:cNvCxnSpPr/>
            <p:nvPr/>
          </p:nvCxnSpPr>
          <p:spPr>
            <a:xfrm flipH="1" flipV="1">
              <a:off x="25603200" y="29489434"/>
              <a:ext cx="312750" cy="106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9966" y="27817089"/>
              <a:ext cx="1041799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45397" y="25022448"/>
              <a:ext cx="1041803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87" name="Imagen 186" descr="F:\Fotos Personal\Directores y jefes de área\DSC_0028.jpg"/>
            <p:cNvPicPr/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2304" y="13341385"/>
              <a:ext cx="104203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89" name="Imagen 188" descr="C:\Users\Administrador\Desktop\FOTOS DIRECCIONES\DSC_0036-23.jpg"/>
            <p:cNvPicPr/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5904" y="16742964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90" name="Imagen 189" descr="I:\DSC_0085.jpg"/>
            <p:cNvPicPr/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9759" y="19896509"/>
              <a:ext cx="962025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01" name="Imagen 200" descr="I:\DSC_0001.jpg"/>
            <p:cNvPicPr/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0226" y="22533857"/>
              <a:ext cx="10287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02" name="Imagen 201" descr="C:\Users\Administrador\Desktop\FOTOS DIRECCIONES\DSC_0025-16.jpg"/>
            <p:cNvPicPr/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4981" y="25203025"/>
              <a:ext cx="10414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6" name="1176 Rectángulo"/>
            <p:cNvSpPr/>
            <p:nvPr/>
          </p:nvSpPr>
          <p:spPr>
            <a:xfrm>
              <a:off x="37780251" y="22322705"/>
              <a:ext cx="5399583" cy="2270156"/>
            </a:xfrm>
            <a:prstGeom prst="rect">
              <a:avLst/>
            </a:prstGeom>
            <a:solidFill>
              <a:srgbClr val="D4ECB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_tradnl" sz="2000" b="1" dirty="0" smtClean="0">
                  <a:solidFill>
                    <a:srgbClr val="FF0000"/>
                  </a:solidFill>
                </a:rPr>
                <a:t>BAILE MODERNO </a:t>
              </a:r>
              <a:endParaRPr lang="es-MX" sz="2000" b="1" dirty="0" smtClean="0">
                <a:solidFill>
                  <a:srgbClr val="FF0000"/>
                </a:solidFill>
              </a:endParaRPr>
            </a:p>
            <a:p>
              <a:endParaRPr lang="es-MX" sz="2000" b="1" dirty="0" smtClean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C</a:t>
              </a:r>
              <a:r>
                <a:rPr lang="es-ES_tradnl" b="1" dirty="0" smtClean="0">
                  <a:solidFill>
                    <a:srgbClr val="FF0000"/>
                  </a:solidFill>
                </a:rPr>
                <a:t>. María Virginia Osoria Cortes</a:t>
              </a:r>
              <a:endParaRPr lang="es-MX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07" name="1176 Rectángulo"/>
            <p:cNvSpPr/>
            <p:nvPr/>
          </p:nvSpPr>
          <p:spPr>
            <a:xfrm>
              <a:off x="37773569" y="25093109"/>
              <a:ext cx="5399583" cy="2270156"/>
            </a:xfrm>
            <a:prstGeom prst="rect">
              <a:avLst/>
            </a:prstGeom>
            <a:solidFill>
              <a:srgbClr val="D4ECB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ES_tradnl" sz="2000" b="1" dirty="0" smtClean="0">
                  <a:solidFill>
                    <a:srgbClr val="FF0000"/>
                  </a:solidFill>
                </a:rPr>
                <a:t>ATLETISMO </a:t>
              </a:r>
              <a:endParaRPr lang="es-MX" sz="2000" b="1" dirty="0" smtClean="0">
                <a:solidFill>
                  <a:srgbClr val="FF0000"/>
                </a:solidFill>
              </a:endParaRPr>
            </a:p>
            <a:p>
              <a:endParaRPr lang="es-MX" sz="2000" b="1" dirty="0" smtClean="0">
                <a:solidFill>
                  <a:srgbClr val="FF0000"/>
                </a:solidFill>
              </a:endParaRPr>
            </a:p>
            <a:p>
              <a:r>
                <a:rPr lang="es-ES_tradnl" b="1" dirty="0" smtClean="0">
                  <a:solidFill>
                    <a:srgbClr val="FF0000"/>
                  </a:solidFill>
                </a:rPr>
                <a:t>C</a:t>
              </a:r>
              <a:r>
                <a:rPr lang="es-ES_tradnl" b="1" dirty="0" smtClean="0">
                  <a:solidFill>
                    <a:srgbClr val="FF0000"/>
                  </a:solidFill>
                </a:rPr>
                <a:t>. José de Jesús Padilla Ruelas</a:t>
              </a:r>
              <a:endParaRPr lang="es-MX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ector recto de flecha 9"/>
            <p:cNvCxnSpPr/>
            <p:nvPr/>
          </p:nvCxnSpPr>
          <p:spPr>
            <a:xfrm flipH="1">
              <a:off x="43400067" y="24817582"/>
              <a:ext cx="58913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43389176" y="23388821"/>
              <a:ext cx="2466" cy="2966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 flipH="1">
              <a:off x="43150125" y="23388821"/>
              <a:ext cx="2390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Conector recto de flecha 213"/>
            <p:cNvCxnSpPr/>
            <p:nvPr/>
          </p:nvCxnSpPr>
          <p:spPr>
            <a:xfrm flipH="1">
              <a:off x="43173152" y="26355153"/>
              <a:ext cx="23905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15" name="Imagen 214" descr="I:\DSC_0127.jpg"/>
            <p:cNvPicPr/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6213" y="22499835"/>
              <a:ext cx="102870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16" name="Imagen 215"/>
            <p:cNvPicPr/>
            <p:nvPr/>
          </p:nvPicPr>
          <p:blipFill>
            <a:blip r:embed="rId44"/>
            <a:stretch>
              <a:fillRect/>
            </a:stretch>
          </p:blipFill>
          <p:spPr>
            <a:xfrm>
              <a:off x="41999091" y="25229755"/>
              <a:ext cx="1032510" cy="1562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17" name="Imagen 216" descr="C:\Users\Administrador\Desktop\grisi.jpg"/>
            <p:cNvPicPr/>
            <p:nvPr/>
          </p:nvPicPr>
          <p:blipFill rotWithShape="1"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653" b="3911"/>
            <a:stretch/>
          </p:blipFill>
          <p:spPr bwMode="auto">
            <a:xfrm>
              <a:off x="8613141" y="7584166"/>
              <a:ext cx="2012395" cy="2641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Imagen 217" descr="C:\Users\Administrador\Downloads\IMG-20160427-WA0001.jpg"/>
            <p:cNvPicPr/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2950" y="22717716"/>
              <a:ext cx="1186180" cy="15621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2857" y="19885321"/>
              <a:ext cx="1041797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3735" y="16520117"/>
              <a:ext cx="1041600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2444" y="16686292"/>
              <a:ext cx="1041404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4183" y="24925842"/>
              <a:ext cx="1041811" cy="1562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24" name="Imagen 223" descr="C:\Users\Administrador\Downloads\IMG_8939.JPG"/>
            <p:cNvPicPr/>
            <p:nvPr/>
          </p:nvPicPr>
          <p:blipFill rotWithShape="1"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9" t="10484" r="23983"/>
            <a:stretch/>
          </p:blipFill>
          <p:spPr bwMode="auto">
            <a:xfrm>
              <a:off x="35684358" y="19608177"/>
              <a:ext cx="1152525" cy="15624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225" name="Imagen 224" descr="C:\Users\Administrador\Downloads\IMG_8941.JPG"/>
            <p:cNvPicPr/>
            <p:nvPr/>
          </p:nvPicPr>
          <p:blipFill rotWithShape="1"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5" t="12493" r="25610" b="3051"/>
            <a:stretch/>
          </p:blipFill>
          <p:spPr bwMode="auto">
            <a:xfrm>
              <a:off x="35684320" y="16583841"/>
              <a:ext cx="1266825" cy="1562400"/>
            </a:xfrm>
            <a:prstGeom prst="rect">
              <a:avLst/>
            </a:prstGeom>
            <a:ln/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7929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</TotalTime>
  <Words>347</Words>
  <Application>Microsoft Office PowerPoint</Application>
  <PresentationFormat>Personalizado</PresentationFormat>
  <Paragraphs>231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</dc:creator>
  <cp:lastModifiedBy>Usuario de Windows</cp:lastModifiedBy>
  <cp:revision>233</cp:revision>
  <cp:lastPrinted>2016-05-31T17:57:07Z</cp:lastPrinted>
  <dcterms:created xsi:type="dcterms:W3CDTF">2012-11-30T02:40:38Z</dcterms:created>
  <dcterms:modified xsi:type="dcterms:W3CDTF">2016-05-31T18:30:00Z</dcterms:modified>
</cp:coreProperties>
</file>