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746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565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347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043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625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971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608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604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079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421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560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3908-7053-4EC0-8C33-07043E1D83A2}" type="datetimeFigureOut">
              <a:rPr lang="es-AR" smtClean="0"/>
              <a:t>22/03/2016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9836-5DC4-4139-92D2-643C9949E1F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35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redondeado 11"/>
          <p:cNvSpPr/>
          <p:nvPr/>
        </p:nvSpPr>
        <p:spPr>
          <a:xfrm>
            <a:off x="914400" y="418562"/>
            <a:ext cx="1347671" cy="888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dirty="0" smtClean="0"/>
              <a:t>Martha Alejandra Díaz Magaña</a:t>
            </a:r>
          </a:p>
          <a:p>
            <a:pPr algn="ctr"/>
            <a:r>
              <a:rPr lang="es-ES_tradnl" sz="1100" dirty="0" smtClean="0"/>
              <a:t>REGIDORA DE EDUCACIÒN</a:t>
            </a:r>
            <a:endParaRPr lang="es-AR" sz="110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3088624" y="418562"/>
            <a:ext cx="1429555" cy="888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100" dirty="0" smtClean="0"/>
              <a:t>Luis Gerardo Lomelí Barajas.</a:t>
            </a:r>
          </a:p>
          <a:p>
            <a:pPr algn="ctr"/>
            <a:r>
              <a:rPr lang="es-ES_tradnl" sz="1100" dirty="0" smtClean="0"/>
              <a:t>REGIDOR DE DEPORTES </a:t>
            </a:r>
            <a:endParaRPr lang="es-AR" sz="1100" dirty="0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732" y="418562"/>
            <a:ext cx="1438781" cy="89619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0066" y="418562"/>
            <a:ext cx="1438781" cy="89619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1437" y="430192"/>
            <a:ext cx="1438781" cy="896190"/>
          </a:xfrm>
          <a:prstGeom prst="rect">
            <a:avLst/>
          </a:prstGeom>
        </p:spPr>
      </p:pic>
      <p:cxnSp>
        <p:nvCxnSpPr>
          <p:cNvPr id="26" name="Conector recto de flecha 25"/>
          <p:cNvCxnSpPr/>
          <p:nvPr/>
        </p:nvCxnSpPr>
        <p:spPr>
          <a:xfrm>
            <a:off x="1579491" y="1410236"/>
            <a:ext cx="8744" cy="624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1588235" y="1429554"/>
            <a:ext cx="90625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10650828" y="1410236"/>
            <a:ext cx="0" cy="624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120" y="2322779"/>
            <a:ext cx="1438781" cy="1259742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8" y="2413179"/>
            <a:ext cx="1671143" cy="1259742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924" y="2294550"/>
            <a:ext cx="1438781" cy="1185547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1988" y="2306877"/>
            <a:ext cx="1438781" cy="1173219"/>
          </a:xfrm>
          <a:prstGeom prst="rect">
            <a:avLst/>
          </a:prstGeom>
        </p:spPr>
      </p:pic>
      <p:cxnSp>
        <p:nvCxnSpPr>
          <p:cNvPr id="45" name="Conector recto 44"/>
          <p:cNvCxnSpPr/>
          <p:nvPr/>
        </p:nvCxnSpPr>
        <p:spPr>
          <a:xfrm>
            <a:off x="762319" y="2034862"/>
            <a:ext cx="2830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745597" y="2034862"/>
            <a:ext cx="1378" cy="351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3592890" y="2050905"/>
            <a:ext cx="1" cy="319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>
            <a:off x="8658187" y="2034862"/>
            <a:ext cx="2943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>
            <a:off x="8642133" y="2034862"/>
            <a:ext cx="0" cy="259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11602038" y="2034862"/>
            <a:ext cx="0" cy="259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uadroTexto 61"/>
          <p:cNvSpPr txBox="1"/>
          <p:nvPr/>
        </p:nvSpPr>
        <p:spPr>
          <a:xfrm>
            <a:off x="5344733" y="562801"/>
            <a:ext cx="14387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Cecilia Peña Vargas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REGIDORA DE CULTURA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7610066" y="525922"/>
            <a:ext cx="1438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     César Salvador Sánchez Navarro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REGIDOR DE TURISMO 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9931437" y="576169"/>
            <a:ext cx="14387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Berenice Delgadillo Buenrostro.</a:t>
            </a:r>
          </a:p>
          <a:p>
            <a:r>
              <a:rPr lang="es-ES_tradnl" sz="1100" dirty="0" smtClean="0">
                <a:solidFill>
                  <a:schemeClr val="bg1"/>
                </a:solidFill>
              </a:rPr>
              <a:t>REGIDORA DE SALUD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398725" y="2398652"/>
            <a:ext cx="1543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Ing. Arturo Solís Torres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REGIDOR DE DESARROLLO URBANO, ALUMBRADO PÙBLICO ,AGUA, DRENAJE Y ALCANTARILLADO.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3017959" y="2413179"/>
            <a:ext cx="14387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Luis Armando Soto Anguiano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REGIDOR DE PARQUES,JARDINES Y ORNATO.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SERVICIO PÙBLICO.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8051924" y="2372101"/>
            <a:ext cx="14387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Luis Alonso Ochoa Cárdenas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REGIDOR DE CEMENTERIOS Y ASISTENCIA SOCIAL.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10491988" y="2372101"/>
            <a:ext cx="14387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Teresa Sánchez Maldonado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REGIDORA DE NOMENCLATURA , CALLES Y CALZADAS.</a:t>
            </a:r>
            <a:endParaRPr lang="es-AR" sz="1100" dirty="0">
              <a:solidFill>
                <a:schemeClr val="bg1"/>
              </a:solidFill>
            </a:endParaRPr>
          </a:p>
        </p:txBody>
      </p:sp>
      <p:pic>
        <p:nvPicPr>
          <p:cNvPr id="70" name="Imagen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704" y="3694431"/>
            <a:ext cx="2069845" cy="896190"/>
          </a:xfrm>
          <a:prstGeom prst="rect">
            <a:avLst/>
          </a:prstGeom>
        </p:spPr>
      </p:pic>
      <p:sp>
        <p:nvSpPr>
          <p:cNvPr id="71" name="CuadroTexto 70"/>
          <p:cNvSpPr txBox="1"/>
          <p:nvPr/>
        </p:nvSpPr>
        <p:spPr>
          <a:xfrm>
            <a:off x="5038106" y="3738577"/>
            <a:ext cx="1745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Ing. José Guadalupe Buenrostro Martínez</a:t>
            </a:r>
          </a:p>
          <a:p>
            <a:pPr algn="ctr"/>
            <a:r>
              <a:rPr lang="es-ES_tradnl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PRESIDENTE MUNICIPAL</a:t>
            </a:r>
            <a:endParaRPr lang="es-A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2" name="Imagen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090" y="4805153"/>
            <a:ext cx="1438781" cy="896190"/>
          </a:xfrm>
          <a:prstGeom prst="rect">
            <a:avLst/>
          </a:prstGeom>
        </p:spPr>
      </p:pic>
      <p:pic>
        <p:nvPicPr>
          <p:cNvPr id="73" name="Imagen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988" y="4806261"/>
            <a:ext cx="1438781" cy="896190"/>
          </a:xfrm>
          <a:prstGeom prst="rect">
            <a:avLst/>
          </a:prstGeom>
        </p:spPr>
      </p:pic>
      <p:pic>
        <p:nvPicPr>
          <p:cNvPr id="74" name="Imagen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544" y="4817921"/>
            <a:ext cx="1438781" cy="896190"/>
          </a:xfrm>
          <a:prstGeom prst="rect">
            <a:avLst/>
          </a:prstGeom>
        </p:spPr>
      </p:pic>
      <p:pic>
        <p:nvPicPr>
          <p:cNvPr id="75" name="Imagen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600" y="4862088"/>
            <a:ext cx="1438781" cy="896190"/>
          </a:xfrm>
          <a:prstGeom prst="rect">
            <a:avLst/>
          </a:prstGeom>
        </p:spPr>
      </p:pic>
      <p:pic>
        <p:nvPicPr>
          <p:cNvPr id="76" name="Imagen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1988" y="4782098"/>
            <a:ext cx="1700013" cy="2101544"/>
          </a:xfrm>
          <a:prstGeom prst="rect">
            <a:avLst/>
          </a:prstGeom>
        </p:spPr>
      </p:pic>
      <p:cxnSp>
        <p:nvCxnSpPr>
          <p:cNvPr id="78" name="Conector recto 77"/>
          <p:cNvCxnSpPr>
            <a:stCxn id="70" idx="1"/>
          </p:cNvCxnSpPr>
          <p:nvPr/>
        </p:nvCxnSpPr>
        <p:spPr>
          <a:xfrm flipH="1" flipV="1">
            <a:off x="1539186" y="4142525"/>
            <a:ext cx="33585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>
            <a:off x="1524481" y="4140003"/>
            <a:ext cx="1" cy="889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>
            <a:stCxn id="70" idx="3"/>
          </p:cNvCxnSpPr>
          <p:nvPr/>
        </p:nvCxnSpPr>
        <p:spPr>
          <a:xfrm>
            <a:off x="6967549" y="4142526"/>
            <a:ext cx="4745946" cy="28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11698789" y="4170671"/>
            <a:ext cx="0" cy="873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adroTexto 84"/>
          <p:cNvSpPr txBox="1"/>
          <p:nvPr/>
        </p:nvSpPr>
        <p:spPr>
          <a:xfrm>
            <a:off x="807715" y="4862927"/>
            <a:ext cx="1385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Lic. Octavio Gutiérrez Gómez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SINDICO Y JUEZ MUNICIPAL.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86" name="CuadroTexto 85"/>
          <p:cNvSpPr txBox="1"/>
          <p:nvPr/>
        </p:nvSpPr>
        <p:spPr>
          <a:xfrm>
            <a:off x="3055865" y="4805153"/>
            <a:ext cx="1385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Lic. Leticia Guadalupe  Chávez Ochoa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OFICIAL MAYOR.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5488899" y="4925463"/>
            <a:ext cx="1261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Lic. Luis Antonio Oregel Contreras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SECTRETARIO GENERAL.	</a:t>
            </a:r>
            <a:endParaRPr lang="es-AR" sz="1100" dirty="0">
              <a:solidFill>
                <a:schemeClr val="bg1"/>
              </a:solidFill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8051924" y="4817921"/>
            <a:ext cx="126840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 smtClean="0">
                <a:solidFill>
                  <a:schemeClr val="bg1"/>
                </a:solidFill>
              </a:rPr>
              <a:t>José Eduardo Israel Vázquez Barajas.</a:t>
            </a:r>
          </a:p>
          <a:p>
            <a:pPr algn="ctr"/>
            <a:r>
              <a:rPr lang="es-ES_tradnl" sz="1100" dirty="0" smtClean="0">
                <a:solidFill>
                  <a:schemeClr val="bg1"/>
                </a:solidFill>
              </a:rPr>
              <a:t>TESORERO MUNICIPAL</a:t>
            </a:r>
            <a:endParaRPr lang="es-AR" sz="1100" dirty="0">
              <a:solidFill>
                <a:schemeClr val="bg1"/>
              </a:solidFill>
            </a:endParaRPr>
          </a:p>
        </p:txBody>
      </p:sp>
      <p:pic>
        <p:nvPicPr>
          <p:cNvPr id="89" name="Imagen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444" y="2218226"/>
            <a:ext cx="1869584" cy="1468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" name="Imagen 8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1" y="193183"/>
            <a:ext cx="606907" cy="1121569"/>
          </a:xfrm>
          <a:prstGeom prst="rect">
            <a:avLst/>
          </a:prstGeom>
        </p:spPr>
      </p:pic>
      <p:pic>
        <p:nvPicPr>
          <p:cNvPr id="91" name="Imagen 9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192" y="193183"/>
            <a:ext cx="655114" cy="1149921"/>
          </a:xfrm>
          <a:prstGeom prst="rect">
            <a:avLst/>
          </a:prstGeom>
        </p:spPr>
      </p:pic>
      <p:pic>
        <p:nvPicPr>
          <p:cNvPr id="92" name="Imagen 9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444" y="193183"/>
            <a:ext cx="659359" cy="1149921"/>
          </a:xfrm>
          <a:prstGeom prst="rect">
            <a:avLst/>
          </a:prstGeom>
        </p:spPr>
      </p:pic>
      <p:pic>
        <p:nvPicPr>
          <p:cNvPr id="93" name="Imagen 9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315" y="193183"/>
            <a:ext cx="649706" cy="1102180"/>
          </a:xfrm>
          <a:prstGeom prst="rect">
            <a:avLst/>
          </a:prstGeom>
        </p:spPr>
      </p:pic>
      <p:pic>
        <p:nvPicPr>
          <p:cNvPr id="94" name="Imagen 9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371" y="193183"/>
            <a:ext cx="615490" cy="1087210"/>
          </a:xfrm>
          <a:prstGeom prst="rect">
            <a:avLst/>
          </a:prstGeom>
        </p:spPr>
      </p:pic>
      <p:pic>
        <p:nvPicPr>
          <p:cNvPr id="95" name="Imagen 9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532" y="2498058"/>
            <a:ext cx="512260" cy="1008590"/>
          </a:xfrm>
          <a:prstGeom prst="rect">
            <a:avLst/>
          </a:prstGeom>
        </p:spPr>
      </p:pic>
      <p:pic>
        <p:nvPicPr>
          <p:cNvPr id="96" name="Imagen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224" y="2449665"/>
            <a:ext cx="796379" cy="1132856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821" y="2218226"/>
            <a:ext cx="839276" cy="1352773"/>
          </a:xfrm>
          <a:prstGeom prst="rect">
            <a:avLst/>
          </a:prstGeom>
        </p:spPr>
      </p:pic>
      <p:pic>
        <p:nvPicPr>
          <p:cNvPr id="98" name="Imagen 9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343" y="2218226"/>
            <a:ext cx="848571" cy="1372452"/>
          </a:xfrm>
          <a:prstGeom prst="rect">
            <a:avLst/>
          </a:prstGeom>
        </p:spPr>
      </p:pic>
      <p:pic>
        <p:nvPicPr>
          <p:cNvPr id="99" name="Imagen 9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1" y="5756641"/>
            <a:ext cx="870833" cy="1048556"/>
          </a:xfrm>
          <a:prstGeom prst="rect">
            <a:avLst/>
          </a:prstGeom>
        </p:spPr>
      </p:pic>
      <p:pic>
        <p:nvPicPr>
          <p:cNvPr id="100" name="Imagen 9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234" y="5756641"/>
            <a:ext cx="1036288" cy="104855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06" y="5756640"/>
            <a:ext cx="868455" cy="10485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559" y="5756640"/>
            <a:ext cx="761264" cy="10485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86472" y="4722519"/>
            <a:ext cx="12102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El Director de Seguridad en estos momento se encuentra haciendo las pruebas pertinentes  para poder calificar.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2669106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151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soporte</cp:lastModifiedBy>
  <cp:revision>16</cp:revision>
  <dcterms:created xsi:type="dcterms:W3CDTF">2016-03-02T18:28:06Z</dcterms:created>
  <dcterms:modified xsi:type="dcterms:W3CDTF">2016-03-22T23:15:57Z</dcterms:modified>
</cp:coreProperties>
</file>