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A3908-7053-4EC0-8C33-07043E1D83A2}" type="datetimeFigureOut">
              <a:rPr lang="es-AR" smtClean="0"/>
              <a:t>22/03/2016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29836-5DC4-4139-92D2-643C9949E1F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47461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A3908-7053-4EC0-8C33-07043E1D83A2}" type="datetimeFigureOut">
              <a:rPr lang="es-AR" smtClean="0"/>
              <a:t>22/03/2016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29836-5DC4-4139-92D2-643C9949E1F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05657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A3908-7053-4EC0-8C33-07043E1D83A2}" type="datetimeFigureOut">
              <a:rPr lang="es-AR" smtClean="0"/>
              <a:t>22/03/2016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29836-5DC4-4139-92D2-643C9949E1F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33473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A3908-7053-4EC0-8C33-07043E1D83A2}" type="datetimeFigureOut">
              <a:rPr lang="es-AR" smtClean="0"/>
              <a:t>22/03/2016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29836-5DC4-4139-92D2-643C9949E1F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30439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A3908-7053-4EC0-8C33-07043E1D83A2}" type="datetimeFigureOut">
              <a:rPr lang="es-AR" smtClean="0"/>
              <a:t>22/03/2016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29836-5DC4-4139-92D2-643C9949E1F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36256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A3908-7053-4EC0-8C33-07043E1D83A2}" type="datetimeFigureOut">
              <a:rPr lang="es-AR" smtClean="0"/>
              <a:t>22/03/2016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29836-5DC4-4139-92D2-643C9949E1F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39710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A3908-7053-4EC0-8C33-07043E1D83A2}" type="datetimeFigureOut">
              <a:rPr lang="es-AR" smtClean="0"/>
              <a:t>22/03/2016</a:t>
            </a:fld>
            <a:endParaRPr lang="es-A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29836-5DC4-4139-92D2-643C9949E1F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36088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A3908-7053-4EC0-8C33-07043E1D83A2}" type="datetimeFigureOut">
              <a:rPr lang="es-AR" smtClean="0"/>
              <a:t>22/03/2016</a:t>
            </a:fld>
            <a:endParaRPr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29836-5DC4-4139-92D2-643C9949E1F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86046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A3908-7053-4EC0-8C33-07043E1D83A2}" type="datetimeFigureOut">
              <a:rPr lang="es-AR" smtClean="0"/>
              <a:t>22/03/2016</a:t>
            </a:fld>
            <a:endParaRPr lang="es-A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29836-5DC4-4139-92D2-643C9949E1F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80795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A3908-7053-4EC0-8C33-07043E1D83A2}" type="datetimeFigureOut">
              <a:rPr lang="es-AR" smtClean="0"/>
              <a:t>22/03/2016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29836-5DC4-4139-92D2-643C9949E1F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84219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A3908-7053-4EC0-8C33-07043E1D83A2}" type="datetimeFigureOut">
              <a:rPr lang="es-AR" smtClean="0"/>
              <a:t>22/03/2016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29836-5DC4-4139-92D2-643C9949E1F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95603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A3908-7053-4EC0-8C33-07043E1D83A2}" type="datetimeFigureOut">
              <a:rPr lang="es-AR" smtClean="0"/>
              <a:t>22/03/2016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D29836-5DC4-4139-92D2-643C9949E1F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9350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g"/><Relationship Id="rId2" Type="http://schemas.openxmlformats.org/officeDocument/2006/relationships/image" Target="../media/image1.png"/><Relationship Id="rId16" Type="http://schemas.openxmlformats.org/officeDocument/2006/relationships/image" Target="../media/image15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g"/><Relationship Id="rId5" Type="http://schemas.openxmlformats.org/officeDocument/2006/relationships/image" Target="../media/image4.jpeg"/><Relationship Id="rId15" Type="http://schemas.openxmlformats.org/officeDocument/2006/relationships/image" Target="../media/image14.jpeg"/><Relationship Id="rId10" Type="http://schemas.openxmlformats.org/officeDocument/2006/relationships/image" Target="../media/image9.jpeg"/><Relationship Id="rId4" Type="http://schemas.openxmlformats.org/officeDocument/2006/relationships/image" Target="../media/image3.jpg"/><Relationship Id="rId9" Type="http://schemas.openxmlformats.org/officeDocument/2006/relationships/image" Target="../media/image8.jpeg"/><Relationship Id="rId14" Type="http://schemas.openxmlformats.org/officeDocument/2006/relationships/image" Target="../media/image1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redondeado 11"/>
          <p:cNvSpPr/>
          <p:nvPr/>
        </p:nvSpPr>
        <p:spPr>
          <a:xfrm>
            <a:off x="914400" y="418562"/>
            <a:ext cx="1347671" cy="88864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100" dirty="0" smtClean="0"/>
              <a:t>Martha Alejandra Díaz Magaña</a:t>
            </a:r>
          </a:p>
          <a:p>
            <a:pPr algn="ctr"/>
            <a:r>
              <a:rPr lang="es-ES_tradnl" sz="1100" dirty="0" smtClean="0"/>
              <a:t>REGIDORA DE EDUCACIÒN</a:t>
            </a:r>
            <a:endParaRPr lang="es-AR" sz="1100" dirty="0"/>
          </a:p>
        </p:txBody>
      </p:sp>
      <p:sp>
        <p:nvSpPr>
          <p:cNvPr id="16" name="Rectángulo redondeado 15"/>
          <p:cNvSpPr/>
          <p:nvPr/>
        </p:nvSpPr>
        <p:spPr>
          <a:xfrm>
            <a:off x="3088624" y="418562"/>
            <a:ext cx="1429555" cy="88864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100" dirty="0" smtClean="0"/>
              <a:t>Luis Gerardo Lomelí Barajas.</a:t>
            </a:r>
          </a:p>
          <a:p>
            <a:pPr algn="ctr"/>
            <a:r>
              <a:rPr lang="es-ES_tradnl" sz="1100" dirty="0" smtClean="0"/>
              <a:t>REGIDOR DE DEPORTES </a:t>
            </a:r>
            <a:endParaRPr lang="es-AR" sz="1100" dirty="0"/>
          </a:p>
        </p:txBody>
      </p:sp>
      <p:pic>
        <p:nvPicPr>
          <p:cNvPr id="17" name="Imagen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4732" y="418562"/>
            <a:ext cx="1438781" cy="896190"/>
          </a:xfrm>
          <a:prstGeom prst="rect">
            <a:avLst/>
          </a:prstGeom>
        </p:spPr>
      </p:pic>
      <p:pic>
        <p:nvPicPr>
          <p:cNvPr id="18" name="Imagen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0066" y="418562"/>
            <a:ext cx="1438781" cy="896190"/>
          </a:xfrm>
          <a:prstGeom prst="rect">
            <a:avLst/>
          </a:prstGeom>
        </p:spPr>
      </p:pic>
      <p:pic>
        <p:nvPicPr>
          <p:cNvPr id="19" name="Imagen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31437" y="430192"/>
            <a:ext cx="1438781" cy="896190"/>
          </a:xfrm>
          <a:prstGeom prst="rect">
            <a:avLst/>
          </a:prstGeom>
        </p:spPr>
      </p:pic>
      <p:cxnSp>
        <p:nvCxnSpPr>
          <p:cNvPr id="26" name="Conector recto de flecha 25"/>
          <p:cNvCxnSpPr/>
          <p:nvPr/>
        </p:nvCxnSpPr>
        <p:spPr>
          <a:xfrm>
            <a:off x="1579491" y="1410236"/>
            <a:ext cx="8744" cy="6246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32"/>
          <p:cNvCxnSpPr/>
          <p:nvPr/>
        </p:nvCxnSpPr>
        <p:spPr>
          <a:xfrm>
            <a:off x="1588235" y="1429554"/>
            <a:ext cx="906259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cto de flecha 36"/>
          <p:cNvCxnSpPr/>
          <p:nvPr/>
        </p:nvCxnSpPr>
        <p:spPr>
          <a:xfrm>
            <a:off x="10650828" y="1410236"/>
            <a:ext cx="0" cy="6246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8" name="Imagen 3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7120" y="2322779"/>
            <a:ext cx="1438781" cy="1259742"/>
          </a:xfrm>
          <a:prstGeom prst="rect">
            <a:avLst/>
          </a:prstGeom>
        </p:spPr>
      </p:pic>
      <p:pic>
        <p:nvPicPr>
          <p:cNvPr id="39" name="Imagen 3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728" y="2413179"/>
            <a:ext cx="1671143" cy="1259742"/>
          </a:xfrm>
          <a:prstGeom prst="rect">
            <a:avLst/>
          </a:prstGeom>
        </p:spPr>
      </p:pic>
      <p:pic>
        <p:nvPicPr>
          <p:cNvPr id="40" name="Imagen 3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1924" y="2294550"/>
            <a:ext cx="1438781" cy="1185547"/>
          </a:xfrm>
          <a:prstGeom prst="rect">
            <a:avLst/>
          </a:prstGeom>
        </p:spPr>
      </p:pic>
      <p:pic>
        <p:nvPicPr>
          <p:cNvPr id="41" name="Imagen 4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1988" y="2306877"/>
            <a:ext cx="1438781" cy="1173219"/>
          </a:xfrm>
          <a:prstGeom prst="rect">
            <a:avLst/>
          </a:prstGeom>
        </p:spPr>
      </p:pic>
      <p:cxnSp>
        <p:nvCxnSpPr>
          <p:cNvPr id="45" name="Conector recto 44"/>
          <p:cNvCxnSpPr/>
          <p:nvPr/>
        </p:nvCxnSpPr>
        <p:spPr>
          <a:xfrm>
            <a:off x="762319" y="2034862"/>
            <a:ext cx="283057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recto 46"/>
          <p:cNvCxnSpPr/>
          <p:nvPr/>
        </p:nvCxnSpPr>
        <p:spPr>
          <a:xfrm flipH="1">
            <a:off x="745597" y="2034862"/>
            <a:ext cx="1378" cy="351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ector recto 48"/>
          <p:cNvCxnSpPr/>
          <p:nvPr/>
        </p:nvCxnSpPr>
        <p:spPr>
          <a:xfrm>
            <a:off x="3592890" y="2050905"/>
            <a:ext cx="1" cy="3194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ector recto 51"/>
          <p:cNvCxnSpPr/>
          <p:nvPr/>
        </p:nvCxnSpPr>
        <p:spPr>
          <a:xfrm>
            <a:off x="8658187" y="2034862"/>
            <a:ext cx="29438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recto 53"/>
          <p:cNvCxnSpPr/>
          <p:nvPr/>
        </p:nvCxnSpPr>
        <p:spPr>
          <a:xfrm>
            <a:off x="8642133" y="2034862"/>
            <a:ext cx="0" cy="2596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ector recto 55"/>
          <p:cNvCxnSpPr/>
          <p:nvPr/>
        </p:nvCxnSpPr>
        <p:spPr>
          <a:xfrm>
            <a:off x="11602038" y="2034862"/>
            <a:ext cx="0" cy="2596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CuadroTexto 61"/>
          <p:cNvSpPr txBox="1"/>
          <p:nvPr/>
        </p:nvSpPr>
        <p:spPr>
          <a:xfrm>
            <a:off x="5344733" y="562801"/>
            <a:ext cx="143878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bg1"/>
                </a:solidFill>
              </a:rPr>
              <a:t>Cecilia Peña Vargas</a:t>
            </a:r>
          </a:p>
          <a:p>
            <a:pPr algn="ctr"/>
            <a:r>
              <a:rPr lang="es-ES_tradnl" sz="1100" dirty="0" smtClean="0">
                <a:solidFill>
                  <a:schemeClr val="bg1"/>
                </a:solidFill>
              </a:rPr>
              <a:t>REGIDORA DE CULTURA</a:t>
            </a:r>
            <a:endParaRPr lang="es-AR" sz="1100" dirty="0">
              <a:solidFill>
                <a:schemeClr val="bg1"/>
              </a:solidFill>
            </a:endParaRPr>
          </a:p>
        </p:txBody>
      </p:sp>
      <p:sp>
        <p:nvSpPr>
          <p:cNvPr id="63" name="CuadroTexto 62"/>
          <p:cNvSpPr txBox="1"/>
          <p:nvPr/>
        </p:nvSpPr>
        <p:spPr>
          <a:xfrm>
            <a:off x="7610066" y="525922"/>
            <a:ext cx="14387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bg1"/>
                </a:solidFill>
              </a:rPr>
              <a:t>     César Salvador Sánchez Navarro</a:t>
            </a:r>
          </a:p>
          <a:p>
            <a:pPr algn="ctr"/>
            <a:r>
              <a:rPr lang="es-ES_tradnl" sz="1100" dirty="0" smtClean="0">
                <a:solidFill>
                  <a:schemeClr val="bg1"/>
                </a:solidFill>
              </a:rPr>
              <a:t>REGIDOR DE TURISMO </a:t>
            </a:r>
            <a:endParaRPr lang="es-AR" sz="1100" dirty="0">
              <a:solidFill>
                <a:schemeClr val="bg1"/>
              </a:solidFill>
            </a:endParaRPr>
          </a:p>
        </p:txBody>
      </p:sp>
      <p:sp>
        <p:nvSpPr>
          <p:cNvPr id="64" name="CuadroTexto 63"/>
          <p:cNvSpPr txBox="1"/>
          <p:nvPr/>
        </p:nvSpPr>
        <p:spPr>
          <a:xfrm>
            <a:off x="9931437" y="576169"/>
            <a:ext cx="143878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bg1"/>
                </a:solidFill>
              </a:rPr>
              <a:t>Berenice Delgadillo Buenrostro.</a:t>
            </a:r>
          </a:p>
          <a:p>
            <a:r>
              <a:rPr lang="es-ES_tradnl" sz="1100" dirty="0" smtClean="0">
                <a:solidFill>
                  <a:schemeClr val="bg1"/>
                </a:solidFill>
              </a:rPr>
              <a:t>REGIDORA DE SALUD</a:t>
            </a:r>
            <a:endParaRPr lang="es-AR" sz="1100" dirty="0">
              <a:solidFill>
                <a:schemeClr val="bg1"/>
              </a:solidFill>
            </a:endParaRPr>
          </a:p>
        </p:txBody>
      </p:sp>
      <p:sp>
        <p:nvSpPr>
          <p:cNvPr id="65" name="CuadroTexto 64"/>
          <p:cNvSpPr txBox="1"/>
          <p:nvPr/>
        </p:nvSpPr>
        <p:spPr>
          <a:xfrm>
            <a:off x="398725" y="2398652"/>
            <a:ext cx="154363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bg1"/>
                </a:solidFill>
              </a:rPr>
              <a:t>Ing. Arturo Solís Torres</a:t>
            </a:r>
          </a:p>
          <a:p>
            <a:pPr algn="ctr"/>
            <a:r>
              <a:rPr lang="es-ES_tradnl" sz="1100" dirty="0" smtClean="0">
                <a:solidFill>
                  <a:schemeClr val="bg1"/>
                </a:solidFill>
              </a:rPr>
              <a:t>REGIDOR DE DESARROLLO URBANO, ALUMBRADO PÙBLICO ,AGUA, DRENAJE Y ALCANTARILLADO.</a:t>
            </a:r>
            <a:endParaRPr lang="es-AR" sz="1100" dirty="0">
              <a:solidFill>
                <a:schemeClr val="bg1"/>
              </a:solidFill>
            </a:endParaRPr>
          </a:p>
        </p:txBody>
      </p:sp>
      <p:sp>
        <p:nvSpPr>
          <p:cNvPr id="66" name="CuadroTexto 65"/>
          <p:cNvSpPr txBox="1"/>
          <p:nvPr/>
        </p:nvSpPr>
        <p:spPr>
          <a:xfrm>
            <a:off x="3017959" y="2413179"/>
            <a:ext cx="143878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bg1"/>
                </a:solidFill>
              </a:rPr>
              <a:t>Luis Armando Soto Anguiano</a:t>
            </a:r>
          </a:p>
          <a:p>
            <a:pPr algn="ctr"/>
            <a:r>
              <a:rPr lang="es-ES_tradnl" sz="1100" dirty="0" smtClean="0">
                <a:solidFill>
                  <a:schemeClr val="bg1"/>
                </a:solidFill>
              </a:rPr>
              <a:t>REGIDOR DE PARQUES,JARDINES Y ORNATO.</a:t>
            </a:r>
          </a:p>
          <a:p>
            <a:pPr algn="ctr"/>
            <a:r>
              <a:rPr lang="es-ES_tradnl" sz="1100" dirty="0" smtClean="0">
                <a:solidFill>
                  <a:schemeClr val="bg1"/>
                </a:solidFill>
              </a:rPr>
              <a:t>SERVICIO PÙBLICO.</a:t>
            </a:r>
            <a:endParaRPr lang="es-AR" sz="1100" dirty="0">
              <a:solidFill>
                <a:schemeClr val="bg1"/>
              </a:solidFill>
            </a:endParaRPr>
          </a:p>
        </p:txBody>
      </p:sp>
      <p:sp>
        <p:nvSpPr>
          <p:cNvPr id="67" name="CuadroTexto 66"/>
          <p:cNvSpPr txBox="1"/>
          <p:nvPr/>
        </p:nvSpPr>
        <p:spPr>
          <a:xfrm>
            <a:off x="8051924" y="2372101"/>
            <a:ext cx="1438781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bg1"/>
                </a:solidFill>
              </a:rPr>
              <a:t>Luis Alonso Ochoa Cárdenas</a:t>
            </a:r>
          </a:p>
          <a:p>
            <a:pPr algn="ctr"/>
            <a:r>
              <a:rPr lang="es-ES_tradnl" sz="1100" dirty="0" smtClean="0">
                <a:solidFill>
                  <a:schemeClr val="bg1"/>
                </a:solidFill>
              </a:rPr>
              <a:t>REGIDOR DE CEMENTERIOS Y ASISTENCIA SOCIAL.</a:t>
            </a:r>
            <a:endParaRPr lang="es-AR" sz="1100" dirty="0">
              <a:solidFill>
                <a:schemeClr val="bg1"/>
              </a:solidFill>
            </a:endParaRPr>
          </a:p>
        </p:txBody>
      </p:sp>
      <p:sp>
        <p:nvSpPr>
          <p:cNvPr id="69" name="CuadroTexto 68"/>
          <p:cNvSpPr txBox="1"/>
          <p:nvPr/>
        </p:nvSpPr>
        <p:spPr>
          <a:xfrm>
            <a:off x="10491988" y="2372101"/>
            <a:ext cx="1438781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bg1"/>
                </a:solidFill>
              </a:rPr>
              <a:t>Teresa Sánchez Maldonado</a:t>
            </a:r>
          </a:p>
          <a:p>
            <a:pPr algn="ctr"/>
            <a:r>
              <a:rPr lang="es-ES_tradnl" sz="1100" dirty="0" smtClean="0">
                <a:solidFill>
                  <a:schemeClr val="bg1"/>
                </a:solidFill>
              </a:rPr>
              <a:t>REGIDORA DE NOMENCLATURA , CALLES Y CALZADAS.</a:t>
            </a:r>
            <a:endParaRPr lang="es-AR" sz="1100" dirty="0">
              <a:solidFill>
                <a:schemeClr val="bg1"/>
              </a:solidFill>
            </a:endParaRPr>
          </a:p>
        </p:txBody>
      </p:sp>
      <p:pic>
        <p:nvPicPr>
          <p:cNvPr id="70" name="Imagen 6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7704" y="3694431"/>
            <a:ext cx="2069845" cy="896190"/>
          </a:xfrm>
          <a:prstGeom prst="rect">
            <a:avLst/>
          </a:prstGeom>
        </p:spPr>
      </p:pic>
      <p:sp>
        <p:nvSpPr>
          <p:cNvPr id="71" name="CuadroTexto 70"/>
          <p:cNvSpPr txBox="1"/>
          <p:nvPr/>
        </p:nvSpPr>
        <p:spPr>
          <a:xfrm>
            <a:off x="5038106" y="3738577"/>
            <a:ext cx="17454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Ing. José Guadalupe Buenrostro Martínez</a:t>
            </a:r>
          </a:p>
          <a:p>
            <a:pPr algn="ctr"/>
            <a:r>
              <a:rPr lang="es-ES_tradnl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PRESIDENTE MUNICIPAL</a:t>
            </a:r>
            <a:endParaRPr lang="es-AR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2" name="Imagen 7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4090" y="4805153"/>
            <a:ext cx="1438781" cy="896190"/>
          </a:xfrm>
          <a:prstGeom prst="rect">
            <a:avLst/>
          </a:prstGeom>
        </p:spPr>
      </p:pic>
      <p:pic>
        <p:nvPicPr>
          <p:cNvPr id="73" name="Imagen 7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5988" y="4806261"/>
            <a:ext cx="1438781" cy="896190"/>
          </a:xfrm>
          <a:prstGeom prst="rect">
            <a:avLst/>
          </a:prstGeom>
        </p:spPr>
      </p:pic>
      <p:pic>
        <p:nvPicPr>
          <p:cNvPr id="74" name="Imagen 7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55544" y="4817921"/>
            <a:ext cx="1438781" cy="896190"/>
          </a:xfrm>
          <a:prstGeom prst="rect">
            <a:avLst/>
          </a:prstGeom>
        </p:spPr>
      </p:pic>
      <p:pic>
        <p:nvPicPr>
          <p:cNvPr id="75" name="Imagen 7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89600" y="4862088"/>
            <a:ext cx="1438781" cy="896190"/>
          </a:xfrm>
          <a:prstGeom prst="rect">
            <a:avLst/>
          </a:prstGeom>
        </p:spPr>
      </p:pic>
      <p:pic>
        <p:nvPicPr>
          <p:cNvPr id="76" name="Imagen 7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1988" y="4782098"/>
            <a:ext cx="1700013" cy="2101544"/>
          </a:xfrm>
          <a:prstGeom prst="rect">
            <a:avLst/>
          </a:prstGeom>
        </p:spPr>
      </p:pic>
      <p:cxnSp>
        <p:nvCxnSpPr>
          <p:cNvPr id="78" name="Conector recto 77"/>
          <p:cNvCxnSpPr>
            <a:stCxn id="70" idx="1"/>
          </p:cNvCxnSpPr>
          <p:nvPr/>
        </p:nvCxnSpPr>
        <p:spPr>
          <a:xfrm flipH="1" flipV="1">
            <a:off x="1539186" y="4142525"/>
            <a:ext cx="3358518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ector recto 79"/>
          <p:cNvCxnSpPr/>
          <p:nvPr/>
        </p:nvCxnSpPr>
        <p:spPr>
          <a:xfrm>
            <a:off x="1524481" y="4140003"/>
            <a:ext cx="1" cy="8891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ector recto 81"/>
          <p:cNvCxnSpPr>
            <a:stCxn id="70" idx="3"/>
          </p:cNvCxnSpPr>
          <p:nvPr/>
        </p:nvCxnSpPr>
        <p:spPr>
          <a:xfrm>
            <a:off x="6967549" y="4142526"/>
            <a:ext cx="4745946" cy="281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ector recto 83"/>
          <p:cNvCxnSpPr/>
          <p:nvPr/>
        </p:nvCxnSpPr>
        <p:spPr>
          <a:xfrm>
            <a:off x="11698789" y="4170671"/>
            <a:ext cx="0" cy="8732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CuadroTexto 84"/>
          <p:cNvSpPr txBox="1"/>
          <p:nvPr/>
        </p:nvSpPr>
        <p:spPr>
          <a:xfrm>
            <a:off x="807715" y="4862927"/>
            <a:ext cx="13854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bg1"/>
                </a:solidFill>
              </a:rPr>
              <a:t>Lic. Octavio Gutiérrez Gómez</a:t>
            </a:r>
          </a:p>
          <a:p>
            <a:pPr algn="ctr"/>
            <a:r>
              <a:rPr lang="es-ES_tradnl" sz="1100" dirty="0" smtClean="0">
                <a:solidFill>
                  <a:schemeClr val="bg1"/>
                </a:solidFill>
              </a:rPr>
              <a:t>SINDICO Y JUEZ MUNICIPAL.</a:t>
            </a:r>
            <a:endParaRPr lang="es-AR" sz="1100" dirty="0">
              <a:solidFill>
                <a:schemeClr val="bg1"/>
              </a:solidFill>
            </a:endParaRPr>
          </a:p>
        </p:txBody>
      </p:sp>
      <p:sp>
        <p:nvSpPr>
          <p:cNvPr id="86" name="CuadroTexto 85"/>
          <p:cNvSpPr txBox="1"/>
          <p:nvPr/>
        </p:nvSpPr>
        <p:spPr>
          <a:xfrm>
            <a:off x="3055865" y="4805153"/>
            <a:ext cx="13854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bg1"/>
                </a:solidFill>
              </a:rPr>
              <a:t>Lic. Leticia Guadalupe  Chávez Ochoa</a:t>
            </a:r>
          </a:p>
          <a:p>
            <a:pPr algn="ctr"/>
            <a:r>
              <a:rPr lang="es-ES_tradnl" sz="1100" dirty="0" smtClean="0">
                <a:solidFill>
                  <a:schemeClr val="bg1"/>
                </a:solidFill>
              </a:rPr>
              <a:t>OFICIAL MAYOR.</a:t>
            </a:r>
            <a:endParaRPr lang="es-AR" sz="1100" dirty="0">
              <a:solidFill>
                <a:schemeClr val="bg1"/>
              </a:solidFill>
            </a:endParaRPr>
          </a:p>
        </p:txBody>
      </p:sp>
      <p:sp>
        <p:nvSpPr>
          <p:cNvPr id="87" name="CuadroTexto 86"/>
          <p:cNvSpPr txBox="1"/>
          <p:nvPr/>
        </p:nvSpPr>
        <p:spPr>
          <a:xfrm>
            <a:off x="5488899" y="4925463"/>
            <a:ext cx="12612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bg1"/>
                </a:solidFill>
              </a:rPr>
              <a:t>Lic. Luis Antonio Oregel Contreras</a:t>
            </a:r>
          </a:p>
          <a:p>
            <a:pPr algn="ctr"/>
            <a:r>
              <a:rPr lang="es-ES_tradnl" sz="1100" dirty="0" smtClean="0">
                <a:solidFill>
                  <a:schemeClr val="bg1"/>
                </a:solidFill>
              </a:rPr>
              <a:t>SECTRETARIO GENERAL.	</a:t>
            </a:r>
            <a:endParaRPr lang="es-AR" sz="1100" dirty="0">
              <a:solidFill>
                <a:schemeClr val="bg1"/>
              </a:solidFill>
            </a:endParaRPr>
          </a:p>
        </p:txBody>
      </p:sp>
      <p:sp>
        <p:nvSpPr>
          <p:cNvPr id="88" name="CuadroTexto 87"/>
          <p:cNvSpPr txBox="1"/>
          <p:nvPr/>
        </p:nvSpPr>
        <p:spPr>
          <a:xfrm>
            <a:off x="8051924" y="4817921"/>
            <a:ext cx="126840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chemeClr val="bg1"/>
                </a:solidFill>
              </a:rPr>
              <a:t>José Eduardo Israel Vázquez Barajas.</a:t>
            </a:r>
          </a:p>
          <a:p>
            <a:pPr algn="ctr"/>
            <a:r>
              <a:rPr lang="es-ES_tradnl" sz="1100" dirty="0" smtClean="0">
                <a:solidFill>
                  <a:schemeClr val="bg1"/>
                </a:solidFill>
              </a:rPr>
              <a:t>TESORERO MUNICIPAL</a:t>
            </a:r>
            <a:endParaRPr lang="es-AR" sz="1100" dirty="0">
              <a:solidFill>
                <a:schemeClr val="bg1"/>
              </a:solidFill>
            </a:endParaRPr>
          </a:p>
        </p:txBody>
      </p:sp>
      <p:pic>
        <p:nvPicPr>
          <p:cNvPr id="89" name="Imagen 8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2444" y="2218226"/>
            <a:ext cx="1869584" cy="146884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0" name="Imagen 8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871" y="193183"/>
            <a:ext cx="606907" cy="1121569"/>
          </a:xfrm>
          <a:prstGeom prst="rect">
            <a:avLst/>
          </a:prstGeom>
        </p:spPr>
      </p:pic>
      <p:pic>
        <p:nvPicPr>
          <p:cNvPr id="91" name="Imagen 9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9192" y="193183"/>
            <a:ext cx="655114" cy="1149921"/>
          </a:xfrm>
          <a:prstGeom prst="rect">
            <a:avLst/>
          </a:prstGeom>
        </p:spPr>
      </p:pic>
      <p:pic>
        <p:nvPicPr>
          <p:cNvPr id="92" name="Imagen 9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3444" y="193183"/>
            <a:ext cx="659359" cy="1149921"/>
          </a:xfrm>
          <a:prstGeom prst="rect">
            <a:avLst/>
          </a:prstGeom>
        </p:spPr>
      </p:pic>
      <p:pic>
        <p:nvPicPr>
          <p:cNvPr id="93" name="Imagen 9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6315" y="193183"/>
            <a:ext cx="649706" cy="1102180"/>
          </a:xfrm>
          <a:prstGeom prst="rect">
            <a:avLst/>
          </a:prstGeom>
        </p:spPr>
      </p:pic>
      <p:pic>
        <p:nvPicPr>
          <p:cNvPr id="94" name="Imagen 9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9371" y="193183"/>
            <a:ext cx="615490" cy="1087210"/>
          </a:xfrm>
          <a:prstGeom prst="rect">
            <a:avLst/>
          </a:prstGeom>
        </p:spPr>
      </p:pic>
      <p:pic>
        <p:nvPicPr>
          <p:cNvPr id="95" name="Imagen 9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5532" y="2498058"/>
            <a:ext cx="512260" cy="1008590"/>
          </a:xfrm>
          <a:prstGeom prst="rect">
            <a:avLst/>
          </a:prstGeom>
        </p:spPr>
      </p:pic>
      <p:pic>
        <p:nvPicPr>
          <p:cNvPr id="96" name="Imagen 95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6224" y="2449665"/>
            <a:ext cx="796379" cy="1132856"/>
          </a:xfrm>
          <a:prstGeom prst="rect">
            <a:avLst/>
          </a:prstGeom>
        </p:spPr>
      </p:pic>
      <p:pic>
        <p:nvPicPr>
          <p:cNvPr id="97" name="Imagen 96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0821" y="2218226"/>
            <a:ext cx="839276" cy="1352773"/>
          </a:xfrm>
          <a:prstGeom prst="rect">
            <a:avLst/>
          </a:prstGeom>
        </p:spPr>
      </p:pic>
      <p:pic>
        <p:nvPicPr>
          <p:cNvPr id="98" name="Imagen 97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3343" y="2218226"/>
            <a:ext cx="848571" cy="1372452"/>
          </a:xfrm>
          <a:prstGeom prst="rect">
            <a:avLst/>
          </a:prstGeom>
        </p:spPr>
      </p:pic>
      <p:pic>
        <p:nvPicPr>
          <p:cNvPr id="99" name="Imagen 98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551" y="5756641"/>
            <a:ext cx="870833" cy="1048556"/>
          </a:xfrm>
          <a:prstGeom prst="rect">
            <a:avLst/>
          </a:prstGeom>
        </p:spPr>
      </p:pic>
      <p:pic>
        <p:nvPicPr>
          <p:cNvPr id="100" name="Imagen 99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7234" y="5756641"/>
            <a:ext cx="1036288" cy="1048556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0706" y="5756640"/>
            <a:ext cx="868455" cy="1048556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0559" y="5756640"/>
            <a:ext cx="761264" cy="1048556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10886472" y="4722519"/>
            <a:ext cx="121027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400" dirty="0" smtClean="0"/>
              <a:t>El Director de Seguridad en estos momento se encuentra haciendo las pruebas pertinentes  para poder calificar.</a:t>
            </a:r>
            <a:endParaRPr lang="es-AR" sz="1400" dirty="0"/>
          </a:p>
        </p:txBody>
      </p:sp>
    </p:spTree>
    <p:extLst>
      <p:ext uri="{BB962C8B-B14F-4D97-AF65-F5344CB8AC3E}">
        <p14:creationId xmlns:p14="http://schemas.microsoft.com/office/powerpoint/2010/main" val="26691065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</TotalTime>
  <Words>151</Words>
  <Application>Microsoft Office PowerPoint</Application>
  <PresentationFormat>Panorámica</PresentationFormat>
  <Paragraphs>30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GP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soporte</cp:lastModifiedBy>
  <cp:revision>16</cp:revision>
  <dcterms:created xsi:type="dcterms:W3CDTF">2016-03-02T18:28:06Z</dcterms:created>
  <dcterms:modified xsi:type="dcterms:W3CDTF">2016-03-22T23:15:57Z</dcterms:modified>
</cp:coreProperties>
</file>