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Informe trimestral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5211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octubre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sacrificaron en total 109 reces y 300 cerdos </a:t>
            </a:r>
          </a:p>
          <a:p>
            <a:endParaRPr lang="es-MX" dirty="0"/>
          </a:p>
          <a:p>
            <a:r>
              <a:rPr lang="es-MX" dirty="0" smtClean="0"/>
              <a:t>Se gastaron $2 631 en diferentes artículos para el uso diario de las actividades que se realizan en el rastro.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5439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Noviembre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este mes se sacrificaron 132 reces y 350 cerdos</a:t>
            </a:r>
          </a:p>
          <a:p>
            <a:endParaRPr lang="es-MX" dirty="0"/>
          </a:p>
          <a:p>
            <a:r>
              <a:rPr lang="es-MX" dirty="0" smtClean="0"/>
              <a:t>El total de gastos fue de $11 107 en diferentes artículos para realizar las actividades del rastro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586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Diciembre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En este mes se sacrificaron 138 reces y 434 cerdos</a:t>
            </a:r>
          </a:p>
          <a:p>
            <a:endParaRPr lang="es-MX" dirty="0"/>
          </a:p>
          <a:p>
            <a:r>
              <a:rPr lang="es-MX" dirty="0" smtClean="0"/>
              <a:t>El total </a:t>
            </a:r>
            <a:r>
              <a:rPr lang="es-MX" smtClean="0"/>
              <a:t>de gastos fue de $7 567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4521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83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Informe trimestral</vt:lpstr>
      <vt:lpstr>octubre</vt:lpstr>
      <vt:lpstr>Noviembre </vt:lpstr>
      <vt:lpstr>Diciembre 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trimestral</dc:title>
  <dc:creator>HP</dc:creator>
  <cp:lastModifiedBy>HP</cp:lastModifiedBy>
  <cp:revision>2</cp:revision>
  <dcterms:created xsi:type="dcterms:W3CDTF">2019-01-10T23:32:18Z</dcterms:created>
  <dcterms:modified xsi:type="dcterms:W3CDTF">2019-01-10T23:49:25Z</dcterms:modified>
</cp:coreProperties>
</file>