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8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8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03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21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40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7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6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5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48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5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5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6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69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3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6281-E4C1-497A-AFD8-45E683D56807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36F2F0-CF47-45C8-81F4-2800898E5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0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CONTRALORIA MUNICIPAL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L.C.P. IRMA LORENA GONZALEZ PACHECO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829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026227"/>
            <a:ext cx="8915400" cy="3884995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Atención </a:t>
            </a:r>
            <a:r>
              <a:rPr lang="es-ES" sz="2000" dirty="0"/>
              <a:t>a los Ex Funcionarios </a:t>
            </a:r>
            <a:endParaRPr lang="es-ES" sz="2000" dirty="0" smtClean="0"/>
          </a:p>
          <a:p>
            <a:r>
              <a:rPr lang="es-ES" sz="2000" dirty="0" smtClean="0"/>
              <a:t>Recepción Declaraciones Patrimoniales</a:t>
            </a:r>
          </a:p>
          <a:p>
            <a:r>
              <a:rPr lang="es-ES" sz="2000" dirty="0"/>
              <a:t>Asistencia al Curso ¨Presupuesto 2019 e </a:t>
            </a:r>
            <a:r>
              <a:rPr lang="es-ES" sz="2000" dirty="0" smtClean="0"/>
              <a:t>Integración </a:t>
            </a:r>
            <a:r>
              <a:rPr lang="es-ES" sz="2000" dirty="0"/>
              <a:t>sobre desempeño¨ en Auditoria Superior del Estado de Jalisco. </a:t>
            </a:r>
          </a:p>
          <a:p>
            <a:r>
              <a:rPr lang="es-ES" sz="2000" dirty="0"/>
              <a:t>Apoyo a </a:t>
            </a:r>
            <a:r>
              <a:rPr lang="es-ES" sz="2000" dirty="0" smtClean="0"/>
              <a:t>Tesorería </a:t>
            </a:r>
            <a:r>
              <a:rPr lang="es-ES" sz="2000" dirty="0"/>
              <a:t>para la plataforma SEVAC. </a:t>
            </a:r>
          </a:p>
          <a:p>
            <a:r>
              <a:rPr lang="es-ES" sz="2000" dirty="0">
                <a:solidFill>
                  <a:schemeClr val="dk1"/>
                </a:solidFill>
              </a:rPr>
              <a:t>Apoyo </a:t>
            </a:r>
            <a:r>
              <a:rPr lang="es-ES" sz="2000" dirty="0" smtClean="0">
                <a:solidFill>
                  <a:schemeClr val="dk1"/>
                </a:solidFill>
              </a:rPr>
              <a:t>a Tesorería para el  </a:t>
            </a:r>
            <a:r>
              <a:rPr lang="es-ES" sz="2000" dirty="0">
                <a:solidFill>
                  <a:schemeClr val="dk1"/>
                </a:solidFill>
              </a:rPr>
              <a:t>Presupuesto</a:t>
            </a:r>
            <a:endParaRPr lang="es-ES" sz="2000" dirty="0"/>
          </a:p>
          <a:p>
            <a:r>
              <a:rPr lang="es-ES" sz="2000" dirty="0" smtClean="0"/>
              <a:t> </a:t>
            </a:r>
            <a:r>
              <a:rPr lang="es-ES" sz="2000" dirty="0">
                <a:solidFill>
                  <a:schemeClr val="dk1"/>
                </a:solidFill>
              </a:rPr>
              <a:t>Asistencia al Curso ¨Ley de Compras Gubernamentales enajenaciones y Sistema Informático¨ en Auditoria Superior del Estado de Jalisco. </a:t>
            </a:r>
          </a:p>
          <a:p>
            <a:pPr marL="0" indent="0">
              <a:buNone/>
            </a:pP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409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Reunión en Contraloría del Estado para asignación del coordinador Regional de la Región </a:t>
            </a:r>
            <a:r>
              <a:rPr lang="es-ES" sz="2000" dirty="0" smtClean="0"/>
              <a:t>9</a:t>
            </a:r>
          </a:p>
          <a:p>
            <a:r>
              <a:rPr lang="es-ES" sz="2000" dirty="0" smtClean="0"/>
              <a:t>Integración </a:t>
            </a:r>
            <a:r>
              <a:rPr lang="es-ES" sz="2000" dirty="0"/>
              <a:t>de Documentación para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55691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DICIEMBRE 2018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DECLARACIONES </a:t>
            </a:r>
            <a:r>
              <a:rPr lang="es-ES" dirty="0" smtClean="0"/>
              <a:t>PATRIMONIALES</a:t>
            </a:r>
          </a:p>
          <a:p>
            <a:r>
              <a:rPr lang="es-ES" dirty="0"/>
              <a:t>APOYO A </a:t>
            </a:r>
            <a:r>
              <a:rPr lang="es-ES" dirty="0" smtClean="0"/>
              <a:t>PRESUPUESTO</a:t>
            </a:r>
          </a:p>
          <a:p>
            <a:r>
              <a:rPr lang="es-ES" dirty="0"/>
              <a:t>INTEGRACION </a:t>
            </a:r>
            <a:r>
              <a:rPr lang="es-ES" dirty="0" smtClean="0"/>
              <a:t>EXPEDIENTES</a:t>
            </a:r>
          </a:p>
          <a:p>
            <a:r>
              <a:rPr lang="es-ES" dirty="0"/>
              <a:t>REUNION EN CABILDOS CON </a:t>
            </a:r>
            <a:r>
              <a:rPr lang="es-ES" dirty="0" smtClean="0"/>
              <a:t>BIOESPACIOS CULTURALES</a:t>
            </a:r>
          </a:p>
          <a:p>
            <a:r>
              <a:rPr lang="es-ES" dirty="0"/>
              <a:t>REUNIO EN </a:t>
            </a:r>
            <a:r>
              <a:rPr lang="es-ES" dirty="0" smtClean="0"/>
              <a:t>CABILDOS</a:t>
            </a:r>
          </a:p>
          <a:p>
            <a:r>
              <a:rPr lang="es-ES" dirty="0"/>
              <a:t>REVISION DE BITACORAS DE </a:t>
            </a:r>
            <a:r>
              <a:rPr lang="es-ES" dirty="0" smtClean="0"/>
              <a:t>GASOLINA</a:t>
            </a:r>
          </a:p>
          <a:p>
            <a:r>
              <a:rPr lang="es-ES" dirty="0"/>
              <a:t>ENTREGA DE REQUERIMIENTOS DE DECLARACIONES PATRIMONIALES A EX FUNCIONARIOS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205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/>
              <a:t>REUNION EN CABILDOS CON BIOESPACIOS CULTURALES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398326"/>
            <a:ext cx="6151419" cy="3460173"/>
          </a:xfrm>
        </p:spPr>
      </p:pic>
    </p:spTree>
    <p:extLst>
      <p:ext uri="{BB962C8B-B14F-4D97-AF65-F5344CB8AC3E}">
        <p14:creationId xmlns:p14="http://schemas.microsoft.com/office/powerpoint/2010/main" val="131696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Apoyo a Presentar Declaraciones Patrimoniales</a:t>
            </a:r>
            <a:endParaRPr lang="es-ES" sz="2500" b="1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7291" y="2195945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54893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Apoyo a Presentar Declaraciones Patrimoniales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515" y="2282052"/>
            <a:ext cx="3987790" cy="3512127"/>
          </a:xfrm>
        </p:spPr>
      </p:pic>
    </p:spTree>
    <p:extLst>
      <p:ext uri="{BB962C8B-B14F-4D97-AF65-F5344CB8AC3E}">
        <p14:creationId xmlns:p14="http://schemas.microsoft.com/office/powerpoint/2010/main" val="47584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sz="2000" b="1" dirty="0">
                <a:solidFill>
                  <a:schemeClr val="dk1"/>
                </a:solidFill>
              </a:rPr>
              <a:t>Asistencia al curso de Inducción sobre Ley de Responsabilidades Políticas y Administrativas y las Atribuciones de los Órganos Internos de Control  en la ciudad de Guadalajara. </a:t>
            </a:r>
            <a:r>
              <a:rPr lang="es-ES" sz="2000" dirty="0">
                <a:solidFill>
                  <a:schemeClr val="dk1"/>
                </a:solidFill>
              </a:rPr>
              <a:t/>
            </a:r>
            <a:br>
              <a:rPr lang="es-ES" sz="2000" dirty="0">
                <a:solidFill>
                  <a:schemeClr val="dk1"/>
                </a:solidFill>
              </a:rPr>
            </a:br>
            <a:endParaRPr lang="es-ES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73" y="2268682"/>
            <a:ext cx="5430164" cy="3778250"/>
          </a:xfrm>
        </p:spPr>
      </p:pic>
    </p:spTree>
    <p:extLst>
      <p:ext uri="{BB962C8B-B14F-4D97-AF65-F5344CB8AC3E}">
        <p14:creationId xmlns:p14="http://schemas.microsoft.com/office/powerpoint/2010/main" val="285418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Capacitación en la Ciudad de Guadalajara</a:t>
            </a:r>
            <a:endParaRPr lang="es-ES" sz="25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2022718"/>
            <a:ext cx="6914012" cy="3889132"/>
          </a:xfrm>
        </p:spPr>
      </p:pic>
    </p:spTree>
    <p:extLst>
      <p:ext uri="{BB962C8B-B14F-4D97-AF65-F5344CB8AC3E}">
        <p14:creationId xmlns:p14="http://schemas.microsoft.com/office/powerpoint/2010/main" val="324383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Capacitación para Presupuesto 2019</a:t>
            </a:r>
            <a:endParaRPr lang="es-ES" sz="25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63" y="2133600"/>
            <a:ext cx="7556500" cy="3778250"/>
          </a:xfrm>
        </p:spPr>
      </p:pic>
    </p:spTree>
    <p:extLst>
      <p:ext uri="{BB962C8B-B14F-4D97-AF65-F5344CB8AC3E}">
        <p14:creationId xmlns:p14="http://schemas.microsoft.com/office/powerpoint/2010/main" val="265387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Capacitaciones en Presupuesto 2019 y Ley de Compras Gubernamentales</a:t>
            </a:r>
            <a:endParaRPr lang="es-ES" sz="25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285" y="2647241"/>
            <a:ext cx="2912244" cy="218418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9638" y="2561914"/>
            <a:ext cx="2912244" cy="23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OBJETIVO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Organizar y coordinar acciones de fiscalización, control y evaluación del uso del patrimonio y del gasto público en congruencia con el presupuesto de egresos del Municipio, así como del desempeño de los servidores públicos, para contribuir con la transparencia y rendición de cuentas a los ciudadanos. 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474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Capacitación de ley de Compras Gubernamentales</a:t>
            </a:r>
            <a:endParaRPr lang="es-ES" sz="25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7764" y="2246843"/>
            <a:ext cx="4322618" cy="3241964"/>
          </a:xfrm>
        </p:spPr>
      </p:pic>
    </p:spTree>
    <p:extLst>
      <p:ext uri="{BB962C8B-B14F-4D97-AF65-F5344CB8AC3E}">
        <p14:creationId xmlns:p14="http://schemas.microsoft.com/office/powerpoint/2010/main" val="18458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MISION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/>
              <a:t>Promover e impulsar mejores prácticas privilegiando el control preventivo en términos de legalidad, eficiencia y transparencia, fomentando el cumplimiento de las responsabilidades de los servidores públicos de manera honesta y orientada a la rendición de cuentas, que incorpore la participación y la confianza de la ciudadanía a través de mecanismos de coordinación, evaluación y control y modernización de la gestión pública.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05082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VISION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/>
              <a:t>Ser un departamento cuya actuación represente un factor en el marco de las actividades orientadas al combate de la corrupción y a la fiscalización de los recursos públicos a nivel municipal, que rija su labor por los principios de disciplina, legalidad, objetividad, profesionalismo, honradez, lealtad, imparcialidad, integridad, rendición de cuentas, eficacia y eficiencia; y que coadyuve mediante instrumentos de control y evaluación eficaces, al cumplimiento de las responsabilidades de los servidores públicos, consolidando la confianza y certidumbre de la ciudadanía en el gobierno. </a:t>
            </a: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25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4800" b="1" dirty="0" smtClean="0"/>
              <a:t>REPORTE TRIMESTRAL </a:t>
            </a:r>
          </a:p>
          <a:p>
            <a:pPr marL="0" indent="0" algn="ctr">
              <a:buNone/>
            </a:pPr>
            <a:r>
              <a:rPr lang="es-ES" sz="2500" dirty="0" smtClean="0"/>
              <a:t>OCTUBRE – DICIEMBRE 2018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146717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OCTUBRE 2018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Actividades Realizadas en el mes son las siguientes: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387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>
                <a:solidFill>
                  <a:schemeClr val="dk1"/>
                </a:solidFill>
              </a:rPr>
              <a:t>Actas de Entrega – Recepción. Gobierno 2015-2018 entrega, 2018-2021 recibe.</a:t>
            </a:r>
          </a:p>
          <a:p>
            <a:r>
              <a:rPr lang="es-ES" dirty="0" smtClean="0"/>
              <a:t>Actas Circunstanciadas </a:t>
            </a:r>
          </a:p>
          <a:p>
            <a:r>
              <a:rPr lang="es-ES" dirty="0" smtClean="0"/>
              <a:t>Apoyo en el llenado de las Declaraciones Patrimoniales (Inicial y Conclusión)</a:t>
            </a:r>
          </a:p>
          <a:p>
            <a:pPr lvl="0"/>
            <a:r>
              <a:rPr lang="es-ES" dirty="0">
                <a:solidFill>
                  <a:schemeClr val="dk1"/>
                </a:solidFill>
              </a:rPr>
              <a:t>Asistencia al curso de Inducción sobre Ley de Responsabilidades Políticas y Administrativas y las Atribuciones de los Órganos Internos de Control  en la ciudad de Guadalajara. </a:t>
            </a:r>
            <a:endParaRPr lang="es-ES" dirty="0" smtClean="0">
              <a:solidFill>
                <a:schemeClr val="dk1"/>
              </a:solidFill>
            </a:endParaRPr>
          </a:p>
          <a:p>
            <a:r>
              <a:rPr lang="es-ES" dirty="0">
                <a:solidFill>
                  <a:schemeClr val="dk1"/>
                </a:solidFill>
              </a:rPr>
              <a:t>Visitas al corralón para revisión de bitácoras</a:t>
            </a:r>
            <a:r>
              <a:rPr lang="es-ES" dirty="0" smtClean="0">
                <a:solidFill>
                  <a:schemeClr val="dk1"/>
                </a:solidFill>
              </a:rPr>
              <a:t>.</a:t>
            </a:r>
            <a:endParaRPr lang="es-ES" dirty="0">
              <a:solidFill>
                <a:schemeClr val="dk1"/>
              </a:solidFill>
            </a:endParaRPr>
          </a:p>
          <a:p>
            <a:r>
              <a:rPr lang="es-ES" dirty="0">
                <a:solidFill>
                  <a:schemeClr val="dk1"/>
                </a:solidFill>
              </a:rPr>
              <a:t>Actas de Ex </a:t>
            </a:r>
            <a:r>
              <a:rPr lang="es-ES" dirty="0" smtClean="0">
                <a:solidFill>
                  <a:schemeClr val="dk1"/>
                </a:solidFill>
              </a:rPr>
              <a:t>Funcionarios</a:t>
            </a:r>
          </a:p>
          <a:p>
            <a:pPr lvl="0"/>
            <a:r>
              <a:rPr lang="es-ES" dirty="0">
                <a:solidFill>
                  <a:schemeClr val="dk1"/>
                </a:solidFill>
              </a:rPr>
              <a:t>Visita al corralón para capacitación y apoyo para el llenado de las Declaraciones Patrimoniales Iniciales.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59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>
                <a:solidFill>
                  <a:schemeClr val="dk1"/>
                </a:solidFill>
              </a:rPr>
              <a:t>Asistencia al Foro de Capacitación denominado ¨Foro de Capacitación Gubernamental y Administrativa Municipal  en San Pedro Tlaquepaque</a:t>
            </a:r>
            <a:r>
              <a:rPr lang="es-ES" sz="2400" dirty="0">
                <a:solidFill>
                  <a:schemeClr val="dk1"/>
                </a:solidFill>
              </a:rPr>
              <a:t>. </a:t>
            </a:r>
          </a:p>
          <a:p>
            <a:r>
              <a:rPr lang="es-ES" dirty="0" smtClean="0">
                <a:solidFill>
                  <a:schemeClr val="dk1"/>
                </a:solidFill>
              </a:rPr>
              <a:t>Asistencia </a:t>
            </a:r>
            <a:r>
              <a:rPr lang="es-ES" dirty="0">
                <a:solidFill>
                  <a:schemeClr val="dk1"/>
                </a:solidFill>
              </a:rPr>
              <a:t>a la Capacitación de Servidores Públicos, Responsabilidades y Obligaciones  en el salón de Cabildos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32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NOVIEMBRE 2018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Actividades Realizadas en el mes son las siguientes</a:t>
            </a:r>
            <a:r>
              <a:rPr lang="es-ES" dirty="0" smtClean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52348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552</Words>
  <Application>Microsoft Office PowerPoint</Application>
  <PresentationFormat>Panorámica</PresentationFormat>
  <Paragraphs>47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Espiral</vt:lpstr>
      <vt:lpstr>CONTRALORIA MUNICIPAL</vt:lpstr>
      <vt:lpstr>OBJETIVO</vt:lpstr>
      <vt:lpstr>MISION</vt:lpstr>
      <vt:lpstr>VISION</vt:lpstr>
      <vt:lpstr>Presentación de PowerPoint</vt:lpstr>
      <vt:lpstr>OCTUBRE 2018</vt:lpstr>
      <vt:lpstr>Presentación de PowerPoint</vt:lpstr>
      <vt:lpstr>Presentación de PowerPoint</vt:lpstr>
      <vt:lpstr>NOVIEMBRE 2018</vt:lpstr>
      <vt:lpstr>Presentación de PowerPoint</vt:lpstr>
      <vt:lpstr>Presentación de PowerPoint</vt:lpstr>
      <vt:lpstr>DICIEMBRE 2018</vt:lpstr>
      <vt:lpstr>REUNION EN CABILDOS CON BIOESPACIOS CULTURALES </vt:lpstr>
      <vt:lpstr>Apoyo a Presentar Declaraciones Patrimoniales</vt:lpstr>
      <vt:lpstr>Apoyo a Presentar Declaraciones Patrimoniales</vt:lpstr>
      <vt:lpstr>Asistencia al curso de Inducción sobre Ley de Responsabilidades Políticas y Administrativas y las Atribuciones de los Órganos Internos de Control  en la ciudad de Guadalajara.  </vt:lpstr>
      <vt:lpstr>Capacitación en la Ciudad de Guadalajara</vt:lpstr>
      <vt:lpstr>Capacitación para Presupuesto 2019</vt:lpstr>
      <vt:lpstr>Capacitaciones en Presupuesto 2019 y Ley de Compras Gubernamentales</vt:lpstr>
      <vt:lpstr>Capacitación de ley de Compras Gubernamentales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CONTRALORIA MUNICIPAL</dc:title>
  <dc:creator>Windows User</dc:creator>
  <cp:lastModifiedBy>Windows User</cp:lastModifiedBy>
  <cp:revision>16</cp:revision>
  <dcterms:created xsi:type="dcterms:W3CDTF">2019-01-08T19:46:13Z</dcterms:created>
  <dcterms:modified xsi:type="dcterms:W3CDTF">2019-01-14T16:16:41Z</dcterms:modified>
</cp:coreProperties>
</file>