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257" r:id="rId3"/>
    <p:sldId id="258" r:id="rId4"/>
    <p:sldId id="259" r:id="rId5"/>
    <p:sldId id="264" r:id="rId6"/>
    <p:sldId id="265" r:id="rId7"/>
    <p:sldId id="266" r:id="rId8"/>
    <p:sldId id="267" r:id="rId9"/>
    <p:sldId id="268" r:id="rId10"/>
    <p:sldId id="269" r:id="rId11"/>
    <p:sldId id="275" r:id="rId12"/>
    <p:sldId id="270" r:id="rId13"/>
    <p:sldId id="271" r:id="rId14"/>
    <p:sldId id="272" r:id="rId15"/>
    <p:sldId id="314" r:id="rId16"/>
    <p:sldId id="315" r:id="rId17"/>
    <p:sldId id="316" r:id="rId18"/>
    <p:sldId id="317" r:id="rId19"/>
    <p:sldId id="318"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288" r:id="rId40"/>
    <p:sldId id="289" r:id="rId41"/>
    <p:sldId id="290" r:id="rId42"/>
    <p:sldId id="291" r:id="rId43"/>
    <p:sldId id="292" r:id="rId44"/>
    <p:sldId id="293" r:id="rId45"/>
    <p:sldId id="294" r:id="rId46"/>
    <p:sldId id="276" r:id="rId47"/>
    <p:sldId id="323" r:id="rId48"/>
    <p:sldId id="324" r:id="rId49"/>
    <p:sldId id="325" r:id="rId50"/>
    <p:sldId id="326" r:id="rId51"/>
    <p:sldId id="330" r:id="rId52"/>
    <p:sldId id="329" r:id="rId53"/>
    <p:sldId id="403" r:id="rId54"/>
    <p:sldId id="334" r:id="rId55"/>
    <p:sldId id="335" r:id="rId56"/>
    <p:sldId id="339" r:id="rId57"/>
    <p:sldId id="340" r:id="rId58"/>
    <p:sldId id="342" r:id="rId59"/>
    <p:sldId id="344" r:id="rId60"/>
    <p:sldId id="277" r:id="rId61"/>
    <p:sldId id="278" r:id="rId62"/>
    <p:sldId id="279" r:id="rId63"/>
    <p:sldId id="280" r:id="rId64"/>
    <p:sldId id="286" r:id="rId65"/>
    <p:sldId id="345" r:id="rId66"/>
    <p:sldId id="281" r:id="rId67"/>
    <p:sldId id="282" r:id="rId68"/>
    <p:sldId id="283" r:id="rId69"/>
    <p:sldId id="284" r:id="rId70"/>
    <p:sldId id="285" r:id="rId71"/>
    <p:sldId id="287" r:id="rId72"/>
    <p:sldId id="346" r:id="rId73"/>
    <p:sldId id="351" r:id="rId74"/>
    <p:sldId id="350" r:id="rId75"/>
    <p:sldId id="319" r:id="rId76"/>
    <p:sldId id="320" r:id="rId77"/>
    <p:sldId id="321" r:id="rId78"/>
    <p:sldId id="322" r:id="rId79"/>
    <p:sldId id="360" r:id="rId8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1pPr>
    <a:lvl2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2pPr>
    <a:lvl3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3pPr>
    <a:lvl4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4pPr>
    <a:lvl5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C2E"/>
    <a:srgbClr val="0F6E45"/>
    <a:srgbClr val="0D6196"/>
    <a:srgbClr val="95BF32"/>
    <a:srgbClr val="149442"/>
    <a:srgbClr val="F2A628"/>
    <a:srgbClr val="0F4368"/>
    <a:srgbClr val="FBD73E"/>
    <a:srgbClr val="2D8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2E4"/>
          </a:solidFill>
        </a:fill>
      </a:tcStyle>
    </a:wholeTbl>
    <a:band2H>
      <a:tcTxStyle/>
      <a:tcStyle>
        <a:tcBdr/>
        <a:fill>
          <a:solidFill>
            <a:srgbClr val="EBF1F2"/>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535353"/>
      </a:tcTxStyle>
      <a:tcStyle>
        <a:tcBdr>
          <a:left>
            <a:ln w="12700" cap="flat">
              <a:noFill/>
              <a:miter lim="400000"/>
            </a:ln>
          </a:left>
          <a:right>
            <a:ln w="12700" cap="flat">
              <a:noFill/>
              <a:miter lim="400000"/>
            </a:ln>
          </a:right>
          <a:top>
            <a:ln w="508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9E9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Row>
  </a:tblStyle>
  <a:tblStyle styleId="{2708684C-4D16-4618-839F-0558EEFCDFE6}" styleName="">
    <a:tblBg/>
    <a:wholeTbl>
      <a:tcTxStyle b="off" i="off">
        <a:font>
          <a:latin typeface="Gill Sans Light"/>
          <a:ea typeface="Gill Sans Light"/>
          <a:cs typeface="Gill Sans Light"/>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firstCol>
    <a:la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508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lastRow>
    <a:fir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254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46"/>
    <p:restoredTop sz="94694"/>
  </p:normalViewPr>
  <p:slideViewPr>
    <p:cSldViewPr>
      <p:cViewPr varScale="1">
        <p:scale>
          <a:sx n="50" d="100"/>
          <a:sy n="50" d="100"/>
        </p:scale>
        <p:origin x="-1224" y="-104"/>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Hoja_de_c_lculo_de_Microsoft_Excel3.xlsx"/><Relationship Id="rId3"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 Id="rId2" Type="http://schemas.microsoft.com/office/2011/relationships/chartStyle" Target="style3.xml"/><Relationship Id="rId3" Type="http://schemas.microsoft.com/office/2011/relationships/chartColorStyle" Target="colors3.xml"/></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7.xml.rels><?xml version="1.0" encoding="UTF-8" standalone="yes"?>
<Relationships xmlns="http://schemas.openxmlformats.org/package/2006/relationships"><Relationship Id="rId3" Type="http://schemas.microsoft.com/office/2011/relationships/chartStyle" Target="style4.xml"/><Relationship Id="rId4" Type="http://schemas.microsoft.com/office/2011/relationships/chartColorStyle" Target="colors4.xml"/><Relationship Id="rId1" Type="http://schemas.openxmlformats.org/officeDocument/2006/relationships/themeOverride" Target="../theme/themeOverride2.xml"/><Relationship Id="rId2" Type="http://schemas.openxmlformats.org/officeDocument/2006/relationships/package" Target="../embeddings/Hoja_de_c_lculo_de_Microsoft_Excel7.xlsx"/></Relationships>
</file>

<file path=ppt/charts/_rels/chart8.xml.rels><?xml version="1.0" encoding="UTF-8" standalone="yes"?>
<Relationships xmlns="http://schemas.openxmlformats.org/package/2006/relationships"><Relationship Id="rId1" Type="http://schemas.openxmlformats.org/officeDocument/2006/relationships/oleObject" Target="file:///C:\Users\DANIEL\Documents\JGC\Planeaci&#243;n\Informes\190118-Gr&#225;ficos%20DPyM.xlsx" TargetMode="External"/><Relationship Id="rId2" Type="http://schemas.microsoft.com/office/2011/relationships/chartStyle" Target="style5.xml"/><Relationship Id="rId3" Type="http://schemas.microsoft.com/office/2011/relationships/chartColorStyle" Target="colors5.xml"/></Relationships>
</file>

<file path=ppt/charts/_rels/chart9.xml.rels><?xml version="1.0" encoding="UTF-8" standalone="yes"?>
<Relationships xmlns="http://schemas.openxmlformats.org/package/2006/relationships"><Relationship Id="rId1" Type="http://schemas.openxmlformats.org/officeDocument/2006/relationships/oleObject" Target="file:///C:\Users\DANIEL\Documents\JGC\Planeaci&#243;n\Informes\190118-Gr&#225;ficos%20DPyM.xlsx" TargetMode="External"/><Relationship Id="rId2" Type="http://schemas.microsoft.com/office/2011/relationships/chartStyle" Target="style6.xml"/><Relationship Id="rId3" Type="http://schemas.microsoft.com/office/2011/relationships/chartColorStyle" Target="colors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Dirección de Administración y Gestión</c:v>
                </c:pt>
              </c:strCache>
            </c:strRef>
          </c:tx>
          <c:spPr>
            <a:solidFill>
              <a:srgbClr val="AA2E2D"/>
            </a:solidFill>
            <a:ln>
              <a:noFill/>
            </a:ln>
            <a:effectLst/>
            <a:sp3d/>
          </c:spPr>
          <c:invertIfNegative val="0"/>
          <c:cat>
            <c:strRef>
              <c:f>Sheet1!$B$1</c:f>
              <c:strCache>
                <c:ptCount val="1"/>
                <c:pt idx="0">
                  <c:v>Serie 1</c:v>
                </c:pt>
              </c:strCache>
            </c:strRef>
          </c:cat>
          <c:val>
            <c:numRef>
              <c:f>Sheet1!$B$2</c:f>
              <c:numCache>
                <c:formatCode>General</c:formatCode>
                <c:ptCount val="1"/>
                <c:pt idx="0">
                  <c:v>118.0</c:v>
                </c:pt>
              </c:numCache>
            </c:numRef>
          </c:val>
          <c:extLst xmlns:c16r2="http://schemas.microsoft.com/office/drawing/2015/06/chart">
            <c:ext xmlns:c16="http://schemas.microsoft.com/office/drawing/2014/chart" uri="{C3380CC4-5D6E-409C-BE32-E72D297353CC}">
              <c16:uniqueId val="{00000000-E714-6343-995D-11F566069187}"/>
            </c:ext>
          </c:extLst>
        </c:ser>
        <c:ser>
          <c:idx val="1"/>
          <c:order val="1"/>
          <c:tx>
            <c:strRef>
              <c:f>Sheet1!$A$3</c:f>
              <c:strCache>
                <c:ptCount val="1"/>
                <c:pt idx="0">
                  <c:v>Cultura y Conocimiento</c:v>
                </c:pt>
              </c:strCache>
            </c:strRef>
          </c:tx>
          <c:spPr>
            <a:solidFill>
              <a:srgbClr val="F5A728"/>
            </a:solidFill>
            <a:ln>
              <a:noFill/>
            </a:ln>
            <a:effectLst/>
            <a:sp3d/>
          </c:spPr>
          <c:invertIfNegative val="0"/>
          <c:cat>
            <c:strRef>
              <c:f>Sheet1!$B$1</c:f>
              <c:strCache>
                <c:ptCount val="1"/>
                <c:pt idx="0">
                  <c:v>Serie 1</c:v>
                </c:pt>
              </c:strCache>
            </c:strRef>
          </c:cat>
          <c:val>
            <c:numRef>
              <c:f>Sheet1!$B$3</c:f>
              <c:numCache>
                <c:formatCode>General</c:formatCode>
                <c:ptCount val="1"/>
                <c:pt idx="0">
                  <c:v>68.0</c:v>
                </c:pt>
              </c:numCache>
            </c:numRef>
          </c:val>
          <c:extLst xmlns:c16r2="http://schemas.microsoft.com/office/drawing/2015/06/chart">
            <c:ext xmlns:c16="http://schemas.microsoft.com/office/drawing/2014/chart" uri="{C3380CC4-5D6E-409C-BE32-E72D297353CC}">
              <c16:uniqueId val="{00000001-E714-6343-995D-11F566069187}"/>
            </c:ext>
          </c:extLst>
        </c:ser>
        <c:ser>
          <c:idx val="2"/>
          <c:order val="2"/>
          <c:tx>
            <c:strRef>
              <c:f>Sheet1!$A$4</c:f>
              <c:strCache>
                <c:ptCount val="1"/>
                <c:pt idx="0">
                  <c:v>Dirección General</c:v>
                </c:pt>
              </c:strCache>
            </c:strRef>
          </c:tx>
          <c:spPr>
            <a:solidFill>
              <a:srgbClr val="FED83C"/>
            </a:solidFill>
            <a:ln>
              <a:noFill/>
            </a:ln>
            <a:effectLst/>
            <a:sp3d/>
          </c:spPr>
          <c:invertIfNegative val="0"/>
          <c:cat>
            <c:strRef>
              <c:f>Sheet1!$B$1</c:f>
              <c:strCache>
                <c:ptCount val="1"/>
                <c:pt idx="0">
                  <c:v>Serie 1</c:v>
                </c:pt>
              </c:strCache>
            </c:strRef>
          </c:cat>
          <c:val>
            <c:numRef>
              <c:f>Sheet1!$B$4</c:f>
              <c:numCache>
                <c:formatCode>General</c:formatCode>
                <c:ptCount val="1"/>
                <c:pt idx="0">
                  <c:v>35.0</c:v>
                </c:pt>
              </c:numCache>
            </c:numRef>
          </c:val>
          <c:extLst xmlns:c16r2="http://schemas.microsoft.com/office/drawing/2015/06/chart">
            <c:ext xmlns:c16="http://schemas.microsoft.com/office/drawing/2014/chart" uri="{C3380CC4-5D6E-409C-BE32-E72D297353CC}">
              <c16:uniqueId val="{00000002-E714-6343-995D-11F566069187}"/>
            </c:ext>
          </c:extLst>
        </c:ser>
        <c:ser>
          <c:idx val="3"/>
          <c:order val="3"/>
          <c:tx>
            <c:strRef>
              <c:f>Sheet1!$A$5</c:f>
              <c:strCache>
                <c:ptCount val="1"/>
                <c:pt idx="0">
                  <c:v>Jurídico</c:v>
                </c:pt>
              </c:strCache>
            </c:strRef>
          </c:tx>
          <c:spPr>
            <a:solidFill>
              <a:srgbClr val="97C031"/>
            </a:solidFill>
            <a:ln>
              <a:noFill/>
            </a:ln>
            <a:effectLst/>
            <a:sp3d/>
          </c:spPr>
          <c:invertIfNegative val="0"/>
          <c:cat>
            <c:strRef>
              <c:f>Sheet1!$B$1</c:f>
              <c:strCache>
                <c:ptCount val="1"/>
                <c:pt idx="0">
                  <c:v>Serie 1</c:v>
                </c:pt>
              </c:strCache>
            </c:strRef>
          </c:cat>
          <c:val>
            <c:numRef>
              <c:f>Sheet1!$B$5</c:f>
              <c:numCache>
                <c:formatCode>General</c:formatCode>
                <c:ptCount val="1"/>
                <c:pt idx="0">
                  <c:v>118.0</c:v>
                </c:pt>
              </c:numCache>
            </c:numRef>
          </c:val>
          <c:extLst xmlns:c16r2="http://schemas.microsoft.com/office/drawing/2015/06/chart">
            <c:ext xmlns:c16="http://schemas.microsoft.com/office/drawing/2014/chart" uri="{C3380CC4-5D6E-409C-BE32-E72D297353CC}">
              <c16:uniqueId val="{00000003-E714-6343-995D-11F566069187}"/>
            </c:ext>
          </c:extLst>
        </c:ser>
        <c:ser>
          <c:idx val="4"/>
          <c:order val="4"/>
          <c:tx>
            <c:strRef>
              <c:f>Sheet1!$A$6</c:f>
              <c:strCache>
                <c:ptCount val="1"/>
                <c:pt idx="0">
                  <c:v>Productividad y Manejo</c:v>
                </c:pt>
              </c:strCache>
            </c:strRef>
          </c:tx>
          <c:spPr>
            <a:solidFill>
              <a:srgbClr val="094268"/>
            </a:solidFill>
            <a:ln>
              <a:noFill/>
            </a:ln>
            <a:effectLst/>
            <a:sp3d/>
          </c:spPr>
          <c:invertIfNegative val="0"/>
          <c:cat>
            <c:strRef>
              <c:f>Sheet1!$B$1</c:f>
              <c:strCache>
                <c:ptCount val="1"/>
                <c:pt idx="0">
                  <c:v>Serie 1</c:v>
                </c:pt>
              </c:strCache>
            </c:strRef>
          </c:cat>
          <c:val>
            <c:numRef>
              <c:f>Sheet1!$B$6</c:f>
              <c:numCache>
                <c:formatCode>General</c:formatCode>
                <c:ptCount val="1"/>
                <c:pt idx="0">
                  <c:v>167.0</c:v>
                </c:pt>
              </c:numCache>
            </c:numRef>
          </c:val>
          <c:extLst xmlns:c16r2="http://schemas.microsoft.com/office/drawing/2015/06/chart">
            <c:ext xmlns:c16="http://schemas.microsoft.com/office/drawing/2014/chart" uri="{C3380CC4-5D6E-409C-BE32-E72D297353CC}">
              <c16:uniqueId val="{00000004-E714-6343-995D-11F566069187}"/>
            </c:ext>
          </c:extLst>
        </c:ser>
        <c:ser>
          <c:idx val="5"/>
          <c:order val="5"/>
          <c:tx>
            <c:strRef>
              <c:f>Sheet1!$A$7</c:f>
              <c:strCache>
                <c:ptCount val="1"/>
                <c:pt idx="0">
                  <c:v>Protección y Vigilancia</c:v>
                </c:pt>
              </c:strCache>
            </c:strRef>
          </c:tx>
          <c:spPr>
            <a:solidFill>
              <a:srgbClr val="308EBF"/>
            </a:solidFill>
            <a:ln>
              <a:noFill/>
            </a:ln>
            <a:effectLst/>
            <a:sp3d/>
          </c:spPr>
          <c:invertIfNegative val="0"/>
          <c:cat>
            <c:strRef>
              <c:f>Sheet1!$B$1</c:f>
              <c:strCache>
                <c:ptCount val="1"/>
                <c:pt idx="0">
                  <c:v>Serie 1</c:v>
                </c:pt>
              </c:strCache>
            </c:strRef>
          </c:cat>
          <c:val>
            <c:numRef>
              <c:f>Sheet1!$B$7</c:f>
              <c:numCache>
                <c:formatCode>General</c:formatCode>
                <c:ptCount val="1"/>
                <c:pt idx="0">
                  <c:v>61.0</c:v>
                </c:pt>
              </c:numCache>
            </c:numRef>
          </c:val>
          <c:extLst xmlns:c16r2="http://schemas.microsoft.com/office/drawing/2015/06/chart">
            <c:ext xmlns:c16="http://schemas.microsoft.com/office/drawing/2014/chart" uri="{C3380CC4-5D6E-409C-BE32-E72D297353CC}">
              <c16:uniqueId val="{00000005-E714-6343-995D-11F566069187}"/>
            </c:ext>
          </c:extLst>
        </c:ser>
        <c:ser>
          <c:idx val="6"/>
          <c:order val="6"/>
          <c:tx>
            <c:strRef>
              <c:f>Sheet1!$A$8</c:f>
              <c:strCache>
                <c:ptCount val="1"/>
                <c:pt idx="0">
                  <c:v>Restauración y Conservación</c:v>
                </c:pt>
              </c:strCache>
            </c:strRef>
          </c:tx>
          <c:spPr>
            <a:solidFill>
              <a:srgbClr val="91C7E6"/>
            </a:solidFill>
            <a:ln>
              <a:noFill/>
            </a:ln>
            <a:effectLst/>
            <a:sp3d/>
          </c:spPr>
          <c:invertIfNegative val="0"/>
          <c:cat>
            <c:strRef>
              <c:f>Sheet1!$B$1</c:f>
              <c:strCache>
                <c:ptCount val="1"/>
                <c:pt idx="0">
                  <c:v>Serie 1</c:v>
                </c:pt>
              </c:strCache>
            </c:strRef>
          </c:cat>
          <c:val>
            <c:numRef>
              <c:f>Sheet1!$B$8</c:f>
              <c:numCache>
                <c:formatCode>General</c:formatCode>
                <c:ptCount val="1"/>
                <c:pt idx="0">
                  <c:v>19.0</c:v>
                </c:pt>
              </c:numCache>
            </c:numRef>
          </c:val>
          <c:extLst xmlns:c16r2="http://schemas.microsoft.com/office/drawing/2015/06/chart">
            <c:ext xmlns:c16="http://schemas.microsoft.com/office/drawing/2014/chart" uri="{C3380CC4-5D6E-409C-BE32-E72D297353CC}">
              <c16:uniqueId val="{00000006-E714-6343-995D-11F566069187}"/>
            </c:ext>
          </c:extLst>
        </c:ser>
        <c:ser>
          <c:idx val="7"/>
          <c:order val="7"/>
          <c:tx>
            <c:strRef>
              <c:f>Sheet1!$A$9</c:f>
              <c:strCache>
                <c:ptCount val="1"/>
                <c:pt idx="0">
                  <c:v>Otras</c:v>
                </c:pt>
              </c:strCache>
            </c:strRef>
          </c:tx>
          <c:spPr>
            <a:solidFill>
              <a:srgbClr val="1AAAA6"/>
            </a:solidFill>
            <a:ln>
              <a:noFill/>
            </a:ln>
            <a:effectLst/>
            <a:sp3d/>
          </c:spPr>
          <c:invertIfNegative val="0"/>
          <c:cat>
            <c:strRef>
              <c:f>Sheet1!$B$1</c:f>
              <c:strCache>
                <c:ptCount val="1"/>
                <c:pt idx="0">
                  <c:v>Serie 1</c:v>
                </c:pt>
              </c:strCache>
            </c:strRef>
          </c:cat>
          <c:val>
            <c:numRef>
              <c:f>Sheet1!$B$9</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7-E714-6343-995D-11F566069187}"/>
            </c:ext>
          </c:extLst>
        </c:ser>
        <c:dLbls>
          <c:showLegendKey val="0"/>
          <c:showVal val="0"/>
          <c:showCatName val="0"/>
          <c:showSerName val="0"/>
          <c:showPercent val="0"/>
          <c:showBubbleSize val="0"/>
        </c:dLbls>
        <c:gapWidth val="0"/>
        <c:gapDepth val="0"/>
        <c:shape val="box"/>
        <c:axId val="2098409032"/>
        <c:axId val="2098809800"/>
        <c:axId val="2100622648"/>
      </c:bar3DChart>
      <c:catAx>
        <c:axId val="2098409032"/>
        <c:scaling>
          <c:orientation val="minMax"/>
        </c:scaling>
        <c:delete val="0"/>
        <c:axPos val="b"/>
        <c:numFmt formatCode="General" sourceLinked="0"/>
        <c:majorTickMark val="none"/>
        <c:minorTickMark val="none"/>
        <c:tickLblPos val="none"/>
        <c:spPr>
          <a:noFill/>
          <a:ln>
            <a:noFill/>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ES"/>
          </a:p>
        </c:txPr>
        <c:crossAx val="2098809800"/>
        <c:crosses val="autoZero"/>
        <c:auto val="1"/>
        <c:lblAlgn val="ctr"/>
        <c:lblOffset val="100"/>
        <c:noMultiLvlLbl val="1"/>
      </c:catAx>
      <c:valAx>
        <c:axId val="20988098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098409032"/>
        <c:crosses val="autoZero"/>
        <c:crossBetween val="between"/>
        <c:majorUnit val="45.0"/>
        <c:minorUnit val="22.5"/>
      </c:valAx>
      <c:serAx>
        <c:axId val="2100622648"/>
        <c:scaling>
          <c:orientation val="minMax"/>
        </c:scaling>
        <c:delete val="0"/>
        <c:axPos val="b"/>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098809800"/>
        <c:crosses val="autoZero"/>
        <c:tickLblSkip val="1"/>
      </c:serAx>
      <c:spPr>
        <a:noFill/>
        <a:ln>
          <a:noFill/>
        </a:ln>
        <a:effectLst/>
      </c:spPr>
    </c:plotArea>
    <c:plotVisOnly val="1"/>
    <c:dispBlanksAs val="gap"/>
    <c:showDLblsOverMax val="1"/>
  </c:chart>
  <c:spPr>
    <a:no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Dirección de Administración y Gestión</c:v>
                </c:pt>
              </c:strCache>
            </c:strRef>
          </c:tx>
          <c:spPr>
            <a:solidFill>
              <a:srgbClr val="AA2E2D"/>
            </a:solidFill>
            <a:ln>
              <a:noFill/>
            </a:ln>
            <a:effectLst/>
            <a:sp3d/>
          </c:spPr>
          <c:invertIfNegative val="0"/>
          <c:cat>
            <c:strRef>
              <c:f>Sheet1!$B$1</c:f>
              <c:strCache>
                <c:ptCount val="1"/>
                <c:pt idx="0">
                  <c:v>Serie 1</c:v>
                </c:pt>
              </c:strCache>
            </c:strRef>
          </c:cat>
          <c:val>
            <c:numRef>
              <c:f>Sheet1!$B$2</c:f>
              <c:numCache>
                <c:formatCode>General</c:formatCode>
                <c:ptCount val="1"/>
                <c:pt idx="0">
                  <c:v>254.0</c:v>
                </c:pt>
              </c:numCache>
            </c:numRef>
          </c:val>
          <c:extLst xmlns:c16r2="http://schemas.microsoft.com/office/drawing/2015/06/chart">
            <c:ext xmlns:c16="http://schemas.microsoft.com/office/drawing/2014/chart" uri="{C3380CC4-5D6E-409C-BE32-E72D297353CC}">
              <c16:uniqueId val="{00000000-B0D1-5A4D-B540-A18519658D7F}"/>
            </c:ext>
          </c:extLst>
        </c:ser>
        <c:ser>
          <c:idx val="1"/>
          <c:order val="1"/>
          <c:tx>
            <c:strRef>
              <c:f>Sheet1!$A$3</c:f>
              <c:strCache>
                <c:ptCount val="1"/>
                <c:pt idx="0">
                  <c:v>Cultura y Conocimiento</c:v>
                </c:pt>
              </c:strCache>
            </c:strRef>
          </c:tx>
          <c:spPr>
            <a:solidFill>
              <a:srgbClr val="F5A728"/>
            </a:solidFill>
            <a:ln>
              <a:noFill/>
            </a:ln>
            <a:effectLst/>
            <a:sp3d/>
          </c:spPr>
          <c:invertIfNegative val="0"/>
          <c:cat>
            <c:strRef>
              <c:f>Sheet1!$B$1</c:f>
              <c:strCache>
                <c:ptCount val="1"/>
                <c:pt idx="0">
                  <c:v>Serie 1</c:v>
                </c:pt>
              </c:strCache>
            </c:strRef>
          </c:cat>
          <c:val>
            <c:numRef>
              <c:f>Sheet1!$B$3</c:f>
              <c:numCache>
                <c:formatCode>General</c:formatCode>
                <c:ptCount val="1"/>
                <c:pt idx="0">
                  <c:v>155.0</c:v>
                </c:pt>
              </c:numCache>
            </c:numRef>
          </c:val>
          <c:extLst xmlns:c16r2="http://schemas.microsoft.com/office/drawing/2015/06/chart">
            <c:ext xmlns:c16="http://schemas.microsoft.com/office/drawing/2014/chart" uri="{C3380CC4-5D6E-409C-BE32-E72D297353CC}">
              <c16:uniqueId val="{00000001-B0D1-5A4D-B540-A18519658D7F}"/>
            </c:ext>
          </c:extLst>
        </c:ser>
        <c:ser>
          <c:idx val="2"/>
          <c:order val="2"/>
          <c:tx>
            <c:strRef>
              <c:f>Sheet1!$A$4</c:f>
              <c:strCache>
                <c:ptCount val="1"/>
                <c:pt idx="0">
                  <c:v>Dirección General</c:v>
                </c:pt>
              </c:strCache>
            </c:strRef>
          </c:tx>
          <c:spPr>
            <a:solidFill>
              <a:srgbClr val="FED83C"/>
            </a:solidFill>
            <a:ln>
              <a:noFill/>
            </a:ln>
            <a:effectLst/>
            <a:sp3d/>
          </c:spPr>
          <c:invertIfNegative val="0"/>
          <c:cat>
            <c:strRef>
              <c:f>Sheet1!$B$1</c:f>
              <c:strCache>
                <c:ptCount val="1"/>
                <c:pt idx="0">
                  <c:v>Serie 1</c:v>
                </c:pt>
              </c:strCache>
            </c:strRef>
          </c:cat>
          <c:val>
            <c:numRef>
              <c:f>Sheet1!$B$4</c:f>
              <c:numCache>
                <c:formatCode>General</c:formatCode>
                <c:ptCount val="1"/>
                <c:pt idx="0">
                  <c:v>6.0</c:v>
                </c:pt>
              </c:numCache>
            </c:numRef>
          </c:val>
          <c:extLst xmlns:c16r2="http://schemas.microsoft.com/office/drawing/2015/06/chart">
            <c:ext xmlns:c16="http://schemas.microsoft.com/office/drawing/2014/chart" uri="{C3380CC4-5D6E-409C-BE32-E72D297353CC}">
              <c16:uniqueId val="{00000002-B0D1-5A4D-B540-A18519658D7F}"/>
            </c:ext>
          </c:extLst>
        </c:ser>
        <c:ser>
          <c:idx val="3"/>
          <c:order val="3"/>
          <c:tx>
            <c:strRef>
              <c:f>Sheet1!$A$5</c:f>
              <c:strCache>
                <c:ptCount val="1"/>
                <c:pt idx="0">
                  <c:v>Jurídico</c:v>
                </c:pt>
              </c:strCache>
            </c:strRef>
          </c:tx>
          <c:spPr>
            <a:solidFill>
              <a:srgbClr val="97C031"/>
            </a:solidFill>
            <a:ln>
              <a:noFill/>
            </a:ln>
            <a:effectLst/>
            <a:sp3d/>
          </c:spPr>
          <c:invertIfNegative val="0"/>
          <c:cat>
            <c:strRef>
              <c:f>Sheet1!$B$1</c:f>
              <c:strCache>
                <c:ptCount val="1"/>
                <c:pt idx="0">
                  <c:v>Serie 1</c:v>
                </c:pt>
              </c:strCache>
            </c:strRef>
          </c:cat>
          <c:val>
            <c:numRef>
              <c:f>Sheet1!$B$5</c:f>
              <c:numCache>
                <c:formatCode>General</c:formatCode>
                <c:ptCount val="1"/>
                <c:pt idx="0">
                  <c:v>176.0</c:v>
                </c:pt>
              </c:numCache>
            </c:numRef>
          </c:val>
          <c:extLst xmlns:c16r2="http://schemas.microsoft.com/office/drawing/2015/06/chart">
            <c:ext xmlns:c16="http://schemas.microsoft.com/office/drawing/2014/chart" uri="{C3380CC4-5D6E-409C-BE32-E72D297353CC}">
              <c16:uniqueId val="{00000003-B0D1-5A4D-B540-A18519658D7F}"/>
            </c:ext>
          </c:extLst>
        </c:ser>
        <c:ser>
          <c:idx val="4"/>
          <c:order val="4"/>
          <c:tx>
            <c:strRef>
              <c:f>Sheet1!$A$6</c:f>
              <c:strCache>
                <c:ptCount val="1"/>
                <c:pt idx="0">
                  <c:v>Productividad y Manejo</c:v>
                </c:pt>
              </c:strCache>
            </c:strRef>
          </c:tx>
          <c:spPr>
            <a:solidFill>
              <a:srgbClr val="094268"/>
            </a:solidFill>
            <a:ln>
              <a:noFill/>
            </a:ln>
            <a:effectLst/>
            <a:sp3d/>
          </c:spPr>
          <c:invertIfNegative val="0"/>
          <c:cat>
            <c:strRef>
              <c:f>Sheet1!$B$1</c:f>
              <c:strCache>
                <c:ptCount val="1"/>
                <c:pt idx="0">
                  <c:v>Serie 1</c:v>
                </c:pt>
              </c:strCache>
            </c:strRef>
          </c:cat>
          <c:val>
            <c:numRef>
              <c:f>Sheet1!$B$6</c:f>
              <c:numCache>
                <c:formatCode>General</c:formatCode>
                <c:ptCount val="1"/>
                <c:pt idx="0">
                  <c:v>199.0</c:v>
                </c:pt>
              </c:numCache>
            </c:numRef>
          </c:val>
          <c:extLst xmlns:c16r2="http://schemas.microsoft.com/office/drawing/2015/06/chart">
            <c:ext xmlns:c16="http://schemas.microsoft.com/office/drawing/2014/chart" uri="{C3380CC4-5D6E-409C-BE32-E72D297353CC}">
              <c16:uniqueId val="{00000004-B0D1-5A4D-B540-A18519658D7F}"/>
            </c:ext>
          </c:extLst>
        </c:ser>
        <c:ser>
          <c:idx val="5"/>
          <c:order val="5"/>
          <c:tx>
            <c:strRef>
              <c:f>Sheet1!$A$7</c:f>
              <c:strCache>
                <c:ptCount val="1"/>
                <c:pt idx="0">
                  <c:v>Protección y Vigilancia</c:v>
                </c:pt>
              </c:strCache>
            </c:strRef>
          </c:tx>
          <c:spPr>
            <a:solidFill>
              <a:srgbClr val="308EBF"/>
            </a:solidFill>
            <a:ln>
              <a:noFill/>
            </a:ln>
            <a:effectLst/>
            <a:sp3d/>
          </c:spPr>
          <c:invertIfNegative val="0"/>
          <c:cat>
            <c:strRef>
              <c:f>Sheet1!$B$1</c:f>
              <c:strCache>
                <c:ptCount val="1"/>
                <c:pt idx="0">
                  <c:v>Serie 1</c:v>
                </c:pt>
              </c:strCache>
            </c:strRef>
          </c:cat>
          <c:val>
            <c:numRef>
              <c:f>Sheet1!$B$7</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05-B0D1-5A4D-B540-A18519658D7F}"/>
            </c:ext>
          </c:extLst>
        </c:ser>
        <c:ser>
          <c:idx val="6"/>
          <c:order val="6"/>
          <c:tx>
            <c:strRef>
              <c:f>Sheet1!$A$8</c:f>
              <c:strCache>
                <c:ptCount val="1"/>
                <c:pt idx="0">
                  <c:v>Restauración y Conservación</c:v>
                </c:pt>
              </c:strCache>
            </c:strRef>
          </c:tx>
          <c:spPr>
            <a:solidFill>
              <a:srgbClr val="91C7E6"/>
            </a:solidFill>
            <a:ln>
              <a:noFill/>
            </a:ln>
            <a:effectLst/>
            <a:sp3d/>
          </c:spPr>
          <c:invertIfNegative val="0"/>
          <c:cat>
            <c:strRef>
              <c:f>Sheet1!$B$1</c:f>
              <c:strCache>
                <c:ptCount val="1"/>
                <c:pt idx="0">
                  <c:v>Serie 1</c:v>
                </c:pt>
              </c:strCache>
            </c:strRef>
          </c:cat>
          <c:val>
            <c:numRef>
              <c:f>Sheet1!$B$8</c:f>
              <c:numCache>
                <c:formatCode>General</c:formatCode>
                <c:ptCount val="1"/>
                <c:pt idx="0">
                  <c:v>28.0</c:v>
                </c:pt>
              </c:numCache>
            </c:numRef>
          </c:val>
          <c:extLst xmlns:c16r2="http://schemas.microsoft.com/office/drawing/2015/06/chart">
            <c:ext xmlns:c16="http://schemas.microsoft.com/office/drawing/2014/chart" uri="{C3380CC4-5D6E-409C-BE32-E72D297353CC}">
              <c16:uniqueId val="{00000006-B0D1-5A4D-B540-A18519658D7F}"/>
            </c:ext>
          </c:extLst>
        </c:ser>
        <c:ser>
          <c:idx val="7"/>
          <c:order val="7"/>
          <c:tx>
            <c:strRef>
              <c:f>Sheet1!$A$9</c:f>
              <c:strCache>
                <c:ptCount val="1"/>
                <c:pt idx="0">
                  <c:v>Otras</c:v>
                </c:pt>
              </c:strCache>
            </c:strRef>
          </c:tx>
          <c:spPr>
            <a:solidFill>
              <a:srgbClr val="1AAAA6"/>
            </a:solidFill>
            <a:ln>
              <a:noFill/>
            </a:ln>
            <a:effectLst/>
            <a:sp3d/>
          </c:spPr>
          <c:invertIfNegative val="0"/>
          <c:cat>
            <c:strRef>
              <c:f>Sheet1!$B$1</c:f>
              <c:strCache>
                <c:ptCount val="1"/>
                <c:pt idx="0">
                  <c:v>Serie 1</c:v>
                </c:pt>
              </c:strCache>
            </c:strRef>
          </c:cat>
          <c:val>
            <c:numRef>
              <c:f>Sheet1!$B$9</c:f>
              <c:numCache>
                <c:formatCode>General</c:formatCode>
                <c:ptCount val="1"/>
                <c:pt idx="0">
                  <c:v>7.0</c:v>
                </c:pt>
              </c:numCache>
            </c:numRef>
          </c:val>
          <c:extLst xmlns:c16r2="http://schemas.microsoft.com/office/drawing/2015/06/chart">
            <c:ext xmlns:c16="http://schemas.microsoft.com/office/drawing/2014/chart" uri="{C3380CC4-5D6E-409C-BE32-E72D297353CC}">
              <c16:uniqueId val="{00000007-B0D1-5A4D-B540-A18519658D7F}"/>
            </c:ext>
          </c:extLst>
        </c:ser>
        <c:dLbls>
          <c:showLegendKey val="0"/>
          <c:showVal val="0"/>
          <c:showCatName val="0"/>
          <c:showSerName val="0"/>
          <c:showPercent val="0"/>
          <c:showBubbleSize val="0"/>
        </c:dLbls>
        <c:gapWidth val="0"/>
        <c:gapDepth val="0"/>
        <c:shape val="box"/>
        <c:axId val="2100752184"/>
        <c:axId val="2100755944"/>
        <c:axId val="2100759752"/>
      </c:bar3DChart>
      <c:catAx>
        <c:axId val="2100752184"/>
        <c:scaling>
          <c:orientation val="minMax"/>
        </c:scaling>
        <c:delete val="0"/>
        <c:axPos val="b"/>
        <c:numFmt formatCode="General" sourceLinked="0"/>
        <c:majorTickMark val="none"/>
        <c:minorTickMark val="none"/>
        <c:tickLblPos val="none"/>
        <c:spPr>
          <a:noFill/>
          <a:ln>
            <a:noFill/>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ES"/>
          </a:p>
        </c:txPr>
        <c:crossAx val="2100755944"/>
        <c:crosses val="autoZero"/>
        <c:auto val="1"/>
        <c:lblAlgn val="ctr"/>
        <c:lblOffset val="100"/>
        <c:noMultiLvlLbl val="1"/>
      </c:catAx>
      <c:valAx>
        <c:axId val="21007559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100752184"/>
        <c:crosses val="autoZero"/>
        <c:crossBetween val="between"/>
        <c:majorUnit val="45.0"/>
        <c:minorUnit val="22.5"/>
      </c:valAx>
      <c:serAx>
        <c:axId val="2100759752"/>
        <c:scaling>
          <c:orientation val="minMax"/>
        </c:scaling>
        <c:delete val="0"/>
        <c:axPos val="b"/>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100755944"/>
        <c:crosses val="autoZero"/>
        <c:tickLblSkip val="1"/>
      </c:serAx>
      <c:spPr>
        <a:noFill/>
        <a:ln>
          <a:noFill/>
        </a:ln>
        <a:effectLst/>
      </c:spPr>
    </c:plotArea>
    <c:plotVisOnly val="1"/>
    <c:dispBlanksAs val="gap"/>
    <c:showDLblsOverMax val="1"/>
  </c:chart>
  <c:spPr>
    <a:noFill/>
    <a:ln>
      <a:noFill/>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75601602431275"/>
          <c:y val="0.108079711686744"/>
          <c:w val="0.556019615969057"/>
          <c:h val="0.804138499525212"/>
        </c:manualLayout>
      </c:layout>
      <c:pieChart>
        <c:varyColors val="1"/>
        <c:ser>
          <c:idx val="0"/>
          <c:order val="0"/>
          <c:dPt>
            <c:idx val="0"/>
            <c:bubble3D val="0"/>
            <c:spPr>
              <a:solidFill>
                <a:srgbClr val="FBD73E"/>
              </a:solidFill>
            </c:spPr>
            <c:extLst xmlns:c16r2="http://schemas.microsoft.com/office/drawing/2015/06/chart">
              <c:ext xmlns:c16="http://schemas.microsoft.com/office/drawing/2014/chart" uri="{C3380CC4-5D6E-409C-BE32-E72D297353CC}">
                <c16:uniqueId val="{00000001-EAF1-F248-A08D-68C0166F948B}"/>
              </c:ext>
            </c:extLst>
          </c:dPt>
          <c:dPt>
            <c:idx val="1"/>
            <c:bubble3D val="0"/>
            <c:spPr>
              <a:solidFill>
                <a:srgbClr val="F2A628"/>
              </a:solidFill>
            </c:spPr>
            <c:extLst xmlns:c16r2="http://schemas.microsoft.com/office/drawing/2015/06/chart">
              <c:ext xmlns:c16="http://schemas.microsoft.com/office/drawing/2014/chart" uri="{C3380CC4-5D6E-409C-BE32-E72D297353CC}">
                <c16:uniqueId val="{00000003-EAF1-F248-A08D-68C0166F948B}"/>
              </c:ext>
            </c:extLst>
          </c:dPt>
          <c:dPt>
            <c:idx val="2"/>
            <c:bubble3D val="0"/>
            <c:spPr>
              <a:solidFill>
                <a:srgbClr val="95BF32"/>
              </a:solidFill>
            </c:spPr>
            <c:extLst xmlns:c16r2="http://schemas.microsoft.com/office/drawing/2015/06/chart">
              <c:ext xmlns:c16="http://schemas.microsoft.com/office/drawing/2014/chart" uri="{C3380CC4-5D6E-409C-BE32-E72D297353CC}">
                <c16:uniqueId val="{00000005-EAF1-F248-A08D-68C0166F948B}"/>
              </c:ext>
            </c:extLst>
          </c:dPt>
          <c:dLbls>
            <c:dLbl>
              <c:idx val="0"/>
              <c:layout>
                <c:manualLayout>
                  <c:x val="-0.213529803859068"/>
                  <c:y val="0.0899353414994994"/>
                </c:manualLayout>
              </c:layout>
              <c:tx>
                <c:rich>
                  <a:bodyPr/>
                  <a:lstStyle/>
                  <a:p>
                    <a:r>
                      <a:rPr lang="en-US" sz="1600" dirty="0"/>
                      <a:t>77,468/38%</a:t>
                    </a:r>
                    <a:endParaRPr lang="en-US" dirty="0"/>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AF1-F248-A08D-68C0166F948B}"/>
                </c:ext>
              </c:extLst>
            </c:dLbl>
            <c:dLbl>
              <c:idx val="1"/>
              <c:layout>
                <c:manualLayout>
                  <c:x val="-0.0579954201622666"/>
                  <c:y val="-0.104954661007803"/>
                </c:manualLayout>
              </c:layout>
              <c:tx>
                <c:rich>
                  <a:bodyPr/>
                  <a:lstStyle/>
                  <a:p>
                    <a:r>
                      <a:rPr lang="en-US" sz="1600" dirty="0"/>
                      <a:t>18,639/9%</a:t>
                    </a:r>
                    <a:endParaRPr lang="en-US" dirty="0"/>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AF1-F248-A08D-68C0166F948B}"/>
                </c:ext>
              </c:extLst>
            </c:dLbl>
            <c:dLbl>
              <c:idx val="2"/>
              <c:layout>
                <c:manualLayout>
                  <c:x val="0.133355791879636"/>
                  <c:y val="-0.0222975519767004"/>
                </c:manualLayout>
              </c:layout>
              <c:tx>
                <c:rich>
                  <a:bodyPr/>
                  <a:lstStyle/>
                  <a:p>
                    <a:r>
                      <a:rPr lang="en-US" sz="1600" dirty="0"/>
                      <a:t>108,577/53%</a:t>
                    </a:r>
                    <a:endParaRPr lang="en-US" dirty="0"/>
                  </a:p>
                </c:rich>
              </c:tx>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AF1-F248-A08D-68C0166F948B}"/>
                </c:ext>
              </c:extLst>
            </c:dLbl>
            <c:spPr>
              <a:noFill/>
              <a:ln>
                <a:noFill/>
              </a:ln>
              <a:effectLst/>
            </c:spPr>
            <c:txPr>
              <a:bodyPr/>
              <a:lstStyle/>
              <a:p>
                <a:pPr>
                  <a:defRPr sz="1600" b="0" i="0">
                    <a:latin typeface="Nutmeg Headline Book" pitchFamily="2" charset="0"/>
                  </a:defRPr>
                </a:pPr>
                <a:endParaRPr lang="es-E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Hoja9!$B$3:$D$3</c:f>
              <c:strCache>
                <c:ptCount val="3"/>
                <c:pt idx="0">
                  <c:v>Ciclistas</c:v>
                </c:pt>
                <c:pt idx="1">
                  <c:v>Deportistas a pie</c:v>
                </c:pt>
                <c:pt idx="2">
                  <c:v>Paseantes y/o balnearios</c:v>
                </c:pt>
              </c:strCache>
            </c:strRef>
          </c:cat>
          <c:val>
            <c:numRef>
              <c:f>Hoja9!$B$4:$D$4</c:f>
              <c:numCache>
                <c:formatCode>#,##0</c:formatCode>
                <c:ptCount val="3"/>
                <c:pt idx="0">
                  <c:v>77468.0</c:v>
                </c:pt>
                <c:pt idx="1">
                  <c:v>18639.0</c:v>
                </c:pt>
                <c:pt idx="2">
                  <c:v>108577.0</c:v>
                </c:pt>
              </c:numCache>
            </c:numRef>
          </c:val>
          <c:extLst xmlns:c16r2="http://schemas.microsoft.com/office/drawing/2015/06/chart">
            <c:ext xmlns:c16="http://schemas.microsoft.com/office/drawing/2014/chart" uri="{C3380CC4-5D6E-409C-BE32-E72D297353CC}">
              <c16:uniqueId val="{00000006-EAF1-F248-A08D-68C0166F948B}"/>
            </c:ext>
          </c:extLst>
        </c:ser>
        <c:dLbls>
          <c:showLegendKey val="0"/>
          <c:showVal val="0"/>
          <c:showCatName val="0"/>
          <c:showSerName val="0"/>
          <c:showPercent val="1"/>
          <c:showBubbleSize val="0"/>
          <c:showLeaderLines val="1"/>
        </c:dLbls>
        <c:firstSliceAng val="0"/>
      </c:pieChart>
    </c:plotArea>
    <c:legend>
      <c:legendPos val="r"/>
      <c:overlay val="0"/>
      <c:txPr>
        <a:bodyPr/>
        <a:lstStyle/>
        <a:p>
          <a:pPr>
            <a:defRPr sz="1400" b="0" i="0">
              <a:latin typeface="Nutmeg Headline Book" pitchFamily="2" charset="0"/>
            </a:defRPr>
          </a:pPr>
          <a:endParaRPr lang="es-ES"/>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1"/>
        <c:ser>
          <c:idx val="0"/>
          <c:order val="0"/>
          <c:tx>
            <c:v>Serie 1</c:v>
          </c:tx>
          <c:dPt>
            <c:idx val="0"/>
            <c:bubble3D val="0"/>
            <c:spPr>
              <a:solidFill>
                <a:srgbClr val="A92C2E"/>
              </a:solidFill>
              <a:ln>
                <a:noFill/>
              </a:ln>
              <a:effectLst/>
            </c:spPr>
            <c:extLst xmlns:c16r2="http://schemas.microsoft.com/office/drawing/2015/06/chart">
              <c:ext xmlns:c16="http://schemas.microsoft.com/office/drawing/2014/chart" uri="{C3380CC4-5D6E-409C-BE32-E72D297353CC}">
                <c16:uniqueId val="{00000000-533C-FB4F-AD1A-20985D4B4068}"/>
              </c:ext>
            </c:extLst>
          </c:dPt>
          <c:dPt>
            <c:idx val="1"/>
            <c:bubble3D val="0"/>
            <c:spPr>
              <a:solidFill>
                <a:srgbClr val="95BF32"/>
              </a:solidFill>
              <a:ln>
                <a:noFill/>
              </a:ln>
              <a:effectLst/>
            </c:spPr>
            <c:extLst xmlns:c16r2="http://schemas.microsoft.com/office/drawing/2015/06/chart">
              <c:ext xmlns:c16="http://schemas.microsoft.com/office/drawing/2014/chart" uri="{C3380CC4-5D6E-409C-BE32-E72D297353CC}">
                <c16:uniqueId val="{00000002-533C-FB4F-AD1A-20985D4B4068}"/>
              </c:ext>
            </c:extLst>
          </c:dPt>
          <c:dLbls>
            <c:dLbl>
              <c:idx val="0"/>
              <c:layout>
                <c:manualLayout>
                  <c:x val="-0.218076832457124"/>
                  <c:y val="0.14966562091687"/>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Nutmeg Headline" pitchFamily="2" charset="0"/>
                        <a:ea typeface="+mn-ea"/>
                        <a:cs typeface="+mn-cs"/>
                      </a:defRPr>
                    </a:pPr>
                    <a:r>
                      <a:rPr lang="en-US" sz="1600" b="1" i="0" dirty="0" err="1">
                        <a:solidFill>
                          <a:schemeClr val="bg1"/>
                        </a:solidFill>
                        <a:latin typeface="Nutmeg Headline" pitchFamily="2" charset="0"/>
                      </a:rPr>
                      <a:t>Femenino</a:t>
                    </a:r>
                    <a:endParaRPr lang="en-US" sz="1600" b="1" i="0" dirty="0">
                      <a:solidFill>
                        <a:schemeClr val="bg1"/>
                      </a:solidFill>
                      <a:latin typeface="Nutmeg Headline" pitchFamily="2" charset="0"/>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4690910597909943"/>
                      <c:h val="0.18230764813866793"/>
                    </c:manualLayout>
                  </c15:layout>
                </c:ext>
                <c:ext xmlns:c16="http://schemas.microsoft.com/office/drawing/2014/chart" uri="{C3380CC4-5D6E-409C-BE32-E72D297353CC}">
                  <c16:uniqueId val="{00000000-533C-FB4F-AD1A-20985D4B4068}"/>
                </c:ext>
              </c:extLst>
            </c:dLbl>
            <c:dLbl>
              <c:idx val="1"/>
              <c:layout>
                <c:manualLayout>
                  <c:x val="0.203398584118664"/>
                  <c:y val="-0.13101147643574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Nutmeg Headline" pitchFamily="2" charset="0"/>
                        <a:ea typeface="+mn-ea"/>
                        <a:cs typeface="+mn-cs"/>
                      </a:defRPr>
                    </a:pPr>
                    <a:r>
                      <a:rPr lang="en-US" sz="1600" b="1" i="0" dirty="0" err="1">
                        <a:solidFill>
                          <a:schemeClr val="bg1"/>
                        </a:solidFill>
                        <a:latin typeface="Nutmeg Headline" pitchFamily="2" charset="0"/>
                      </a:rPr>
                      <a:t>Masculino</a:t>
                    </a:r>
                    <a:endParaRPr lang="en-US" sz="1600" b="1" i="0" dirty="0">
                      <a:solidFill>
                        <a:schemeClr val="bg1"/>
                      </a:solidFill>
                      <a:latin typeface="Nutmeg Headline" pitchFamily="2" charset="0"/>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9775875200876534"/>
                      <c:h val="0.18230764813866793"/>
                    </c:manualLayout>
                  </c15:layout>
                </c:ext>
                <c:ext xmlns:c16="http://schemas.microsoft.com/office/drawing/2014/chart" uri="{C3380CC4-5D6E-409C-BE32-E72D297353CC}">
                  <c16:uniqueId val="{00000002-533C-FB4F-AD1A-20985D4B406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Nutmeg Headline" pitchFamily="2" charset="0"/>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Lit>
              <c:ptCount val="2"/>
              <c:pt idx="0">
                <c:v>Femenino</c:v>
              </c:pt>
              <c:pt idx="1">
                <c:v>Masculino</c:v>
              </c:pt>
            </c:strLit>
          </c:cat>
          <c:val>
            <c:numLit>
              <c:formatCode>General</c:formatCode>
              <c:ptCount val="2"/>
              <c:pt idx="0">
                <c:v>35.0</c:v>
              </c:pt>
              <c:pt idx="1">
                <c:v>65.0</c:v>
              </c:pt>
            </c:numLit>
          </c:val>
          <c:extLst xmlns:c16r2="http://schemas.microsoft.com/office/drawing/2015/06/chart">
            <c:ext xmlns:c16="http://schemas.microsoft.com/office/drawing/2014/chart" uri="{C3380CC4-5D6E-409C-BE32-E72D297353CC}">
              <c16:uniqueId val="{00000003-533C-FB4F-AD1A-20985D4B40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1"/>
  </c:chart>
  <c:spPr>
    <a:noFill/>
    <a:ln>
      <a:noFill/>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1"/>
        <c:ser>
          <c:idx val="0"/>
          <c:order val="0"/>
          <c:tx>
            <c:strRef>
              <c:f>Sheet1!$B$1</c:f>
              <c:strCache>
                <c:ptCount val="1"/>
                <c:pt idx="0">
                  <c:v>Serie 1</c:v>
                </c:pt>
              </c:strCache>
            </c:strRef>
          </c:tx>
          <c:spPr>
            <a:solidFill>
              <a:srgbClr val="A0A829"/>
            </a:solidFill>
            <a:ln w="12700" cap="flat">
              <a:noFill/>
              <a:miter lim="400000"/>
            </a:ln>
            <a:effectLst/>
            <a:sp3d prstMaterial="matte"/>
          </c:spPr>
          <c:dPt>
            <c:idx val="0"/>
            <c:bubble3D val="0"/>
            <c:spPr>
              <a:solidFill>
                <a:srgbClr val="FBD73E"/>
              </a:solidFill>
              <a:ln w="12700" cap="flat">
                <a:noFill/>
                <a:miter lim="400000"/>
              </a:ln>
              <a:effectLst/>
              <a:sp3d prstMaterial="matte"/>
            </c:spPr>
            <c:extLst xmlns:c16r2="http://schemas.microsoft.com/office/drawing/2015/06/chart">
              <c:ext xmlns:c16="http://schemas.microsoft.com/office/drawing/2014/chart" uri="{C3380CC4-5D6E-409C-BE32-E72D297353CC}">
                <c16:uniqueId val="{00000001-CB72-684B-A4F2-3FFE337B6B63}"/>
              </c:ext>
            </c:extLst>
          </c:dPt>
          <c:dPt>
            <c:idx val="1"/>
            <c:bubble3D val="0"/>
            <c:spPr>
              <a:solidFill>
                <a:srgbClr val="F2A628"/>
              </a:solidFill>
              <a:ln w="12700" cap="flat">
                <a:noFill/>
                <a:miter lim="400000"/>
              </a:ln>
              <a:effectLst/>
              <a:sp3d prstMaterial="matte"/>
            </c:spPr>
            <c:extLst xmlns:c16r2="http://schemas.microsoft.com/office/drawing/2015/06/chart">
              <c:ext xmlns:c16="http://schemas.microsoft.com/office/drawing/2014/chart" uri="{C3380CC4-5D6E-409C-BE32-E72D297353CC}">
                <c16:uniqueId val="{00000002-CB72-684B-A4F2-3FFE337B6B63}"/>
              </c:ext>
            </c:extLst>
          </c:dPt>
          <c:dLbls>
            <c:dLbl>
              <c:idx val="0"/>
              <c:layout>
                <c:manualLayout>
                  <c:x val="-0.141074319970818"/>
                  <c:y val="0.141538427246898"/>
                </c:manualLayout>
              </c:layout>
              <c:tx>
                <c:rich>
                  <a:bodyPr wrap="square" lIns="38100" tIns="19050" rIns="38100" bIns="19050" anchor="ctr">
                    <a:spAutoFit/>
                  </a:bodyPr>
                  <a:lstStyle/>
                  <a:p>
                    <a:pPr>
                      <a:defRPr sz="1600" b="1" i="0">
                        <a:latin typeface="Nutmeg Headline" pitchFamily="2" charset="0"/>
                      </a:defRPr>
                    </a:pPr>
                    <a:r>
                      <a:rPr lang="en-US" b="1" i="0">
                        <a:latin typeface="Nutmeg Headline" pitchFamily="2" charset="0"/>
                      </a:rPr>
                      <a:t>Niños y jóvenes</a:t>
                    </a:r>
                    <a:endParaRPr lang="en-US" b="1" i="0" dirty="0">
                      <a:latin typeface="Nutmeg Headline" pitchFamily="2" charset="0"/>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B72-684B-A4F2-3FFE337B6B63}"/>
                </c:ext>
              </c:extLst>
            </c:dLbl>
            <c:dLbl>
              <c:idx val="1"/>
              <c:layout>
                <c:manualLayout>
                  <c:x val="0.27316409359854"/>
                  <c:y val="-0.231384801602713"/>
                </c:manualLayout>
              </c:layout>
              <c:tx>
                <c:rich>
                  <a:bodyPr wrap="square" lIns="38100" tIns="19050" rIns="38100" bIns="19050" anchor="ctr">
                    <a:spAutoFit/>
                  </a:bodyPr>
                  <a:lstStyle/>
                  <a:p>
                    <a:pPr>
                      <a:defRPr sz="1600" b="1" i="0">
                        <a:latin typeface="Nutmeg Headline" pitchFamily="2" charset="0"/>
                      </a:defRPr>
                    </a:pPr>
                    <a:r>
                      <a:rPr lang="en-US" sz="1600" b="1" i="0" dirty="0" err="1">
                        <a:solidFill>
                          <a:schemeClr val="bg1"/>
                        </a:solidFill>
                        <a:latin typeface="Nutmeg Headline" pitchFamily="2" charset="0"/>
                      </a:rPr>
                      <a:t>Adultos</a:t>
                    </a:r>
                    <a:r>
                      <a:rPr lang="en-US" sz="1600" b="1" i="0" baseline="0" dirty="0">
                        <a:solidFill>
                          <a:schemeClr val="bg1"/>
                        </a:solidFill>
                        <a:latin typeface="Nutmeg Headline" pitchFamily="2" charset="0"/>
                      </a:rPr>
                      <a:t> y 3ra </a:t>
                    </a:r>
                    <a:r>
                      <a:rPr lang="en-US" sz="1600" b="1" i="0" baseline="0" dirty="0" err="1">
                        <a:solidFill>
                          <a:schemeClr val="bg1"/>
                        </a:solidFill>
                        <a:latin typeface="Nutmeg Headline" pitchFamily="2" charset="0"/>
                      </a:rPr>
                      <a:t>edad</a:t>
                    </a:r>
                    <a:endParaRPr lang="en-US" sz="1600" b="1" i="0" dirty="0">
                      <a:solidFill>
                        <a:schemeClr val="bg1"/>
                      </a:solidFill>
                      <a:latin typeface="Nutmeg Headline" pitchFamily="2" charset="0"/>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B72-684B-A4F2-3FFE337B6B63}"/>
                </c:ext>
              </c:extLst>
            </c:dLbl>
            <c:spPr>
              <a:noFill/>
              <a:ln>
                <a:noFill/>
              </a:ln>
              <a:effectLst/>
            </c:spPr>
            <c:txPr>
              <a:bodyPr wrap="square" lIns="38100" tIns="19050" rIns="38100" bIns="19050" anchor="ctr">
                <a:spAutoFit/>
              </a:bodyPr>
              <a:lstStyle/>
              <a:p>
                <a:pPr>
                  <a:defRPr b="1" i="0">
                    <a:latin typeface="Nutmeg Headline" pitchFamily="2" charset="0"/>
                  </a:defRPr>
                </a:pPr>
                <a:endParaRPr lang="es-E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Niños y Jóvenes</c:v>
                </c:pt>
                <c:pt idx="1">
                  <c:v>Adultos y 3ra. edad</c:v>
                </c:pt>
              </c:strCache>
            </c:strRef>
          </c:cat>
          <c:val>
            <c:numRef>
              <c:f>Sheet1!$B$2:$B$3</c:f>
              <c:numCache>
                <c:formatCode>General</c:formatCode>
                <c:ptCount val="2"/>
                <c:pt idx="0">
                  <c:v>17.0</c:v>
                </c:pt>
                <c:pt idx="1">
                  <c:v>83.0</c:v>
                </c:pt>
              </c:numCache>
            </c:numRef>
          </c:val>
          <c:extLst xmlns:c16r2="http://schemas.microsoft.com/office/drawing/2015/06/chart">
            <c:ext xmlns:c16="http://schemas.microsoft.com/office/drawing/2014/chart" uri="{C3380CC4-5D6E-409C-BE32-E72D297353CC}">
              <c16:uniqueId val="{00000000-CB72-684B-A4F2-3FFE337B6B63}"/>
            </c:ext>
          </c:extLst>
        </c:ser>
        <c:dLbls>
          <c:showLegendKey val="0"/>
          <c:showVal val="0"/>
          <c:showCatName val="0"/>
          <c:showSerName val="0"/>
          <c:showPercent val="0"/>
          <c:showBubbleSize val="0"/>
          <c:showLeaderLines val="1"/>
        </c:dLbls>
        <c:firstSliceAng val="0"/>
      </c:pieChart>
      <c:spPr>
        <a:noFill/>
        <a:ln>
          <a:noFill/>
        </a:ln>
        <a:effectLst/>
        <a:sp3d/>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
          <c:w val="0.3712630684441"/>
          <c:h val="1.0"/>
        </c:manualLayout>
      </c:layout>
      <c:pieChart>
        <c:varyColors val="1"/>
        <c:ser>
          <c:idx val="0"/>
          <c:order val="0"/>
          <c:tx>
            <c:strRef>
              <c:f>Sheet1!$A$2</c:f>
              <c:strCache>
                <c:ptCount val="1"/>
              </c:strCache>
            </c:strRef>
          </c:tx>
          <c:spPr>
            <a:solidFill>
              <a:srgbClr val="9FAA27"/>
            </a:solidFill>
            <a:ln w="12700" cap="flat">
              <a:noFill/>
              <a:miter lim="400000"/>
            </a:ln>
            <a:effectLst/>
            <a:sp3d prstMaterial="matte"/>
          </c:spPr>
          <c:dPt>
            <c:idx val="0"/>
            <c:bubble3D val="0"/>
            <c:spPr>
              <a:solidFill>
                <a:srgbClr val="A92C2E"/>
              </a:solidFill>
              <a:ln w="12700" cap="flat">
                <a:noFill/>
                <a:miter lim="400000"/>
              </a:ln>
              <a:effectLst/>
              <a:sp3d prstMaterial="matte"/>
            </c:spPr>
            <c:extLst xmlns:c16r2="http://schemas.microsoft.com/office/drawing/2015/06/chart">
              <c:ext xmlns:c16="http://schemas.microsoft.com/office/drawing/2014/chart" uri="{C3380CC4-5D6E-409C-BE32-E72D297353CC}">
                <c16:uniqueId val="{00000000-205E-FB43-A0F6-A9A5F60BA392}"/>
              </c:ext>
            </c:extLst>
          </c:dPt>
          <c:dPt>
            <c:idx val="1"/>
            <c:bubble3D val="0"/>
            <c:spPr>
              <a:solidFill>
                <a:srgbClr val="F2A628"/>
              </a:solidFill>
              <a:ln w="12700" cap="flat">
                <a:noFill/>
                <a:miter lim="400000"/>
              </a:ln>
              <a:effectLst/>
              <a:sp3d prstMaterial="matte"/>
            </c:spPr>
            <c:extLst xmlns:c16r2="http://schemas.microsoft.com/office/drawing/2015/06/chart">
              <c:ext xmlns:c16="http://schemas.microsoft.com/office/drawing/2014/chart" uri="{C3380CC4-5D6E-409C-BE32-E72D297353CC}">
                <c16:uniqueId val="{00000002-205E-FB43-A0F6-A9A5F60BA392}"/>
              </c:ext>
            </c:extLst>
          </c:dPt>
          <c:dPt>
            <c:idx val="2"/>
            <c:bubble3D val="0"/>
            <c:spPr>
              <a:solidFill>
                <a:srgbClr val="0F4368"/>
              </a:solidFill>
              <a:ln w="12700" cap="flat">
                <a:noFill/>
                <a:miter lim="400000"/>
              </a:ln>
              <a:effectLst/>
              <a:sp3d prstMaterial="matte"/>
            </c:spPr>
            <c:extLst xmlns:c16r2="http://schemas.microsoft.com/office/drawing/2015/06/chart">
              <c:ext xmlns:c16="http://schemas.microsoft.com/office/drawing/2014/chart" uri="{C3380CC4-5D6E-409C-BE32-E72D297353CC}">
                <c16:uniqueId val="{00000004-205E-FB43-A0F6-A9A5F60BA392}"/>
              </c:ext>
            </c:extLst>
          </c:dPt>
          <c:dLbls>
            <c:dLbl>
              <c:idx val="0"/>
              <c:tx>
                <c:rich>
                  <a:bodyPr/>
                  <a:lstStyle/>
                  <a:p>
                    <a:pPr>
                      <a:defRPr sz="2000" b="0" i="0" u="none" strike="noStrike">
                        <a:solidFill>
                          <a:schemeClr val="bg1"/>
                        </a:solidFill>
                        <a:latin typeface="Nutmeg Headline Bold"/>
                      </a:defRPr>
                    </a:pPr>
                    <a:r>
                      <a:rPr lang="en-US" dirty="0">
                        <a:solidFill>
                          <a:schemeClr val="bg1"/>
                        </a:solidFill>
                      </a:rPr>
                      <a:t>12%</a:t>
                    </a:r>
                  </a:p>
                </c:rich>
              </c:tx>
              <c:numFmt formatCode="0%" sourceLinked="0"/>
              <c:spPr/>
              <c:dLblPos val="inEnd"/>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05E-FB43-A0F6-A9A5F60BA392}"/>
                </c:ext>
              </c:extLst>
            </c:dLbl>
            <c:dLbl>
              <c:idx val="1"/>
              <c:tx>
                <c:rich>
                  <a:bodyPr/>
                  <a:lstStyle/>
                  <a:p>
                    <a:pPr>
                      <a:defRPr sz="2000" b="0" i="0" u="none" strike="noStrike">
                        <a:solidFill>
                          <a:schemeClr val="bg1"/>
                        </a:solidFill>
                        <a:latin typeface="Nutmeg Headline Bold"/>
                      </a:defRPr>
                    </a:pPr>
                    <a:r>
                      <a:rPr lang="en-US" dirty="0">
                        <a:solidFill>
                          <a:schemeClr val="bg1"/>
                        </a:solidFill>
                      </a:rPr>
                      <a:t>24%</a:t>
                    </a:r>
                  </a:p>
                </c:rich>
              </c:tx>
              <c:numFmt formatCode="0%" sourceLinked="0"/>
              <c:spPr/>
              <c:dLblPos val="inEnd"/>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05E-FB43-A0F6-A9A5F60BA392}"/>
                </c:ext>
              </c:extLst>
            </c:dLbl>
            <c:dLbl>
              <c:idx val="2"/>
              <c:tx>
                <c:rich>
                  <a:bodyPr/>
                  <a:lstStyle/>
                  <a:p>
                    <a:pPr>
                      <a:defRPr sz="2000" b="0" i="0" u="none" strike="noStrike">
                        <a:solidFill>
                          <a:schemeClr val="bg1"/>
                        </a:solidFill>
                        <a:latin typeface="Nutmeg Headline Bold"/>
                      </a:defRPr>
                    </a:pPr>
                    <a:r>
                      <a:rPr lang="en-US" dirty="0">
                        <a:solidFill>
                          <a:schemeClr val="bg1"/>
                        </a:solidFill>
                      </a:rPr>
                      <a:t>64%</a:t>
                    </a:r>
                  </a:p>
                </c:rich>
              </c:tx>
              <c:numFmt formatCode="0%" sourceLinked="0"/>
              <c:spPr/>
              <c:dLblPos val="ctr"/>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05E-FB43-A0F6-A9A5F60BA392}"/>
                </c:ext>
              </c:extLst>
            </c:dLbl>
            <c:numFmt formatCode="0%" sourceLinked="0"/>
            <c:spPr>
              <a:noFill/>
              <a:ln>
                <a:noFill/>
              </a:ln>
              <a:effectLst/>
            </c:spPr>
            <c:txPr>
              <a:bodyPr/>
              <a:lstStyle/>
              <a:p>
                <a:pPr>
                  <a:defRPr sz="2000" b="0" i="0" u="none" strike="noStrike">
                    <a:solidFill>
                      <a:schemeClr val="bg1"/>
                    </a:solidFill>
                    <a:latin typeface="Nutmeg Headline Bold"/>
                  </a:defRPr>
                </a:pPr>
                <a:endParaRPr lang="es-ES"/>
              </a:p>
            </c:txPr>
            <c:dLblPos val="inEnd"/>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Sheet1!$B$1:$D$1</c:f>
              <c:strCache>
                <c:ptCount val="3"/>
                <c:pt idx="0">
                  <c:v>Sitios de turismo</c:v>
                </c:pt>
                <c:pt idx="1">
                  <c:v>Religiosos</c:v>
                </c:pt>
                <c:pt idx="2">
                  <c:v>Experiencias</c:v>
                </c:pt>
              </c:strCache>
            </c:strRef>
          </c:cat>
          <c:val>
            <c:numRef>
              <c:f>Sheet1!$B$2:$D$2</c:f>
              <c:numCache>
                <c:formatCode>General</c:formatCode>
                <c:ptCount val="3"/>
                <c:pt idx="0">
                  <c:v>10.0</c:v>
                </c:pt>
                <c:pt idx="1">
                  <c:v>21.0</c:v>
                </c:pt>
                <c:pt idx="2">
                  <c:v>69.0</c:v>
                </c:pt>
              </c:numCache>
            </c:numRef>
          </c:val>
          <c:extLst xmlns:c16r2="http://schemas.microsoft.com/office/drawing/2015/06/chart">
            <c:ext xmlns:c16="http://schemas.microsoft.com/office/drawing/2014/chart" uri="{C3380CC4-5D6E-409C-BE32-E72D297353CC}">
              <c16:uniqueId val="{00000005-205E-FB43-A0F6-A9A5F60BA392}"/>
            </c:ext>
          </c:extLst>
        </c:ser>
        <c:dLbls>
          <c:showLegendKey val="0"/>
          <c:showVal val="0"/>
          <c:showCatName val="0"/>
          <c:showSerName val="0"/>
          <c:showPercent val="0"/>
          <c:showBubbleSize val="0"/>
          <c:showLeaderLines val="0"/>
        </c:dLbls>
        <c:firstSliceAng val="0"/>
      </c:pieChart>
      <c:spPr>
        <a:noFill/>
        <a:ln>
          <a:noFill/>
        </a:ln>
        <a:effectLst/>
        <a:sp3d/>
      </c:spPr>
    </c:plotArea>
    <c:legend>
      <c:legendPos val="r"/>
      <c:layout>
        <c:manualLayout>
          <c:xMode val="edge"/>
          <c:yMode val="edge"/>
          <c:x val="0.457597359050108"/>
          <c:y val="0.324377034110954"/>
          <c:w val="0.289638344413929"/>
          <c:h val="0.305146921815607"/>
        </c:manualLayout>
      </c:layout>
      <c:overlay val="1"/>
      <c:spPr>
        <a:noFill/>
        <a:ln w="12700" cap="flat">
          <a:noFill/>
          <a:miter lim="400000"/>
        </a:ln>
        <a:effectLst/>
      </c:spPr>
      <c:txPr>
        <a:bodyPr rot="0"/>
        <a:lstStyle/>
        <a:p>
          <a:pPr>
            <a:defRPr sz="1800" b="0" i="0" u="none" strike="noStrike">
              <a:solidFill>
                <a:srgbClr val="333333"/>
              </a:solidFill>
              <a:latin typeface="Nutmeg Headline Book"/>
            </a:defRPr>
          </a:pPr>
          <a:endParaRPr lang="es-ES"/>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Nutmeg Headline" pitchFamily="2" charset="0"/>
                <a:ea typeface="+mn-ea"/>
                <a:cs typeface="+mn-cs"/>
              </a:defRPr>
            </a:pPr>
            <a:r>
              <a:rPr lang="es-MX" sz="1600" b="1" i="0">
                <a:latin typeface="Nutmeg Headline" pitchFamily="2" charset="0"/>
              </a:rPr>
              <a:t>Total</a:t>
            </a:r>
            <a:r>
              <a:rPr lang="es-MX" sz="1600" b="1" i="0" baseline="0">
                <a:latin typeface="Nutmeg Headline" pitchFamily="2" charset="0"/>
              </a:rPr>
              <a:t> de Incendios</a:t>
            </a:r>
            <a:endParaRPr lang="es-MX" sz="1600" b="1" i="0">
              <a:latin typeface="Nutmeg Headline" pitchFamily="2" charset="0"/>
            </a:endParaRPr>
          </a:p>
        </c:rich>
      </c:tx>
      <c:layout>
        <c:manualLayout>
          <c:xMode val="edge"/>
          <c:yMode val="edge"/>
          <c:x val="0.33939863091415"/>
          <c:y val="0.0697719185143441"/>
        </c:manualLayout>
      </c:layout>
      <c:overlay val="0"/>
      <c:spPr>
        <a:noFill/>
        <a:ln>
          <a:noFill/>
        </a:ln>
        <a:effectLst/>
      </c:spPr>
    </c:title>
    <c:autoTitleDeleted val="0"/>
    <c:plotArea>
      <c:layout/>
      <c:pieChart>
        <c:varyColors val="1"/>
        <c:ser>
          <c:idx val="0"/>
          <c:order val="0"/>
          <c:spPr>
            <a:solidFill>
              <a:srgbClr val="0D6196"/>
            </a:solidFill>
          </c:spPr>
          <c:dPt>
            <c:idx val="0"/>
            <c:bubble3D val="0"/>
            <c:spPr>
              <a:solidFill>
                <a:srgbClr val="0F6E45"/>
              </a:solidFill>
              <a:ln w="19050">
                <a:solidFill>
                  <a:schemeClr val="lt1"/>
                </a:solidFill>
              </a:ln>
              <a:effectLst/>
            </c:spPr>
            <c:extLst xmlns:c16r2="http://schemas.microsoft.com/office/drawing/2015/06/chart">
              <c:ext xmlns:c16="http://schemas.microsoft.com/office/drawing/2014/chart" uri="{C3380CC4-5D6E-409C-BE32-E72D297353CC}">
                <c16:uniqueId val="{00000001-151E-A54D-99F6-510A0B254782}"/>
              </c:ext>
            </c:extLst>
          </c:dPt>
          <c:dPt>
            <c:idx val="1"/>
            <c:bubble3D val="0"/>
            <c:spPr>
              <a:solidFill>
                <a:srgbClr val="0D6196"/>
              </a:solidFill>
              <a:ln w="19050">
                <a:solidFill>
                  <a:schemeClr val="lt1"/>
                </a:solidFill>
              </a:ln>
              <a:effectLst/>
            </c:spPr>
            <c:extLst xmlns:c16r2="http://schemas.microsoft.com/office/drawing/2015/06/chart">
              <c:ext xmlns:c16="http://schemas.microsoft.com/office/drawing/2014/chart" uri="{C3380CC4-5D6E-409C-BE32-E72D297353CC}">
                <c16:uniqueId val="{00000003-151E-A54D-99F6-510A0B254782}"/>
              </c:ext>
            </c:extLst>
          </c:dPt>
          <c:dLbls>
            <c:dLbl>
              <c:idx val="0"/>
              <c:layout>
                <c:manualLayout>
                  <c:x val="-0.245662402219692"/>
                  <c:y val="0.00655754609077576"/>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Nutmeg Headline" pitchFamily="2" charset="0"/>
                        <a:ea typeface="+mn-ea"/>
                        <a:cs typeface="+mn-cs"/>
                      </a:defRPr>
                    </a:pPr>
                    <a:fld id="{51BA6AE5-D3FE-4880-93AA-AD403B2D2DC0}" type="VALUE">
                      <a:rPr lang="en-US" sz="2000" b="1" i="0">
                        <a:solidFill>
                          <a:schemeClr val="bg1"/>
                        </a:solidFill>
                        <a:latin typeface="Nutmeg Headline" pitchFamily="2" charset="0"/>
                      </a:rPr>
                      <a:pPr>
                        <a:defRPr sz="1800" b="1" i="0" u="none" strike="noStrike" kern="1200" baseline="0">
                          <a:solidFill>
                            <a:schemeClr val="bg1"/>
                          </a:solidFill>
                          <a:latin typeface="Nutmeg Headline" pitchFamily="2" charset="0"/>
                          <a:ea typeface="+mn-ea"/>
                          <a:cs typeface="+mn-cs"/>
                        </a:defRPr>
                      </a:pPr>
                      <a:t>[VALOR]</a:t>
                    </a:fld>
                    <a:endParaRPr lang="es-MX"/>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014926482195023"/>
                      <c:h val="0.2385398800693829"/>
                    </c:manualLayout>
                  </c15:layout>
                  <c15:dlblFieldTable/>
                  <c15:showDataLabelsRange val="0"/>
                </c:ext>
                <c:ext xmlns:c16="http://schemas.microsoft.com/office/drawing/2014/chart" uri="{C3380CC4-5D6E-409C-BE32-E72D297353CC}">
                  <c16:uniqueId val="{00000001-151E-A54D-99F6-510A0B254782}"/>
                </c:ext>
              </c:extLst>
            </c:dLbl>
            <c:dLbl>
              <c:idx val="1"/>
              <c:layout>
                <c:manualLayout>
                  <c:x val="0.233165972259017"/>
                  <c:y val="-0.020094608354923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Nutmeg Headline" pitchFamily="2" charset="0"/>
                        <a:ea typeface="+mn-ea"/>
                        <a:cs typeface="+mn-cs"/>
                      </a:defRPr>
                    </a:pPr>
                    <a:fld id="{B6E01590-06A0-4DAA-BA98-4B92D013D605}" type="VALUE">
                      <a:rPr lang="en-US" sz="2000" b="1" i="0">
                        <a:solidFill>
                          <a:schemeClr val="bg1"/>
                        </a:solidFill>
                        <a:latin typeface="Nutmeg Headline" pitchFamily="2" charset="0"/>
                      </a:rPr>
                      <a:pPr>
                        <a:defRPr sz="1800" b="1" i="0" u="none" strike="noStrike" kern="1200" baseline="0">
                          <a:solidFill>
                            <a:schemeClr val="bg1"/>
                          </a:solidFill>
                          <a:latin typeface="Nutmeg Headline" pitchFamily="2" charset="0"/>
                          <a:ea typeface="+mn-ea"/>
                          <a:cs typeface="+mn-cs"/>
                        </a:defRPr>
                      </a:pPr>
                      <a:t>[VALOR]</a:t>
                    </a:fld>
                    <a:endParaRPr lang="es-MX"/>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059864182748791"/>
                      <c:h val="0.19567415460263363"/>
                    </c:manualLayout>
                  </c15:layout>
                  <c15:dlblFieldTable/>
                  <c15:showDataLabelsRange val="0"/>
                </c:ext>
                <c:ext xmlns:c16="http://schemas.microsoft.com/office/drawing/2014/chart" uri="{C3380CC4-5D6E-409C-BE32-E72D297353CC}">
                  <c16:uniqueId val="{00000003-151E-A54D-99F6-510A0B25478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Nutmeg Book" panose="00000400000000000000" pitchFamily="2" charset="0"/>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Hoja1!$A$1:$B$1</c:f>
              <c:strCache>
                <c:ptCount val="2"/>
                <c:pt idx="0">
                  <c:v>Dentro</c:v>
                </c:pt>
                <c:pt idx="1">
                  <c:v>Fuera</c:v>
                </c:pt>
              </c:strCache>
            </c:strRef>
          </c:cat>
          <c:val>
            <c:numRef>
              <c:f>Hoja1!$A$2:$B$2</c:f>
              <c:numCache>
                <c:formatCode>General</c:formatCode>
                <c:ptCount val="2"/>
                <c:pt idx="0">
                  <c:v>69.0</c:v>
                </c:pt>
                <c:pt idx="1">
                  <c:v>73.0</c:v>
                </c:pt>
              </c:numCache>
            </c:numRef>
          </c:val>
          <c:extLst xmlns:c16r2="http://schemas.microsoft.com/office/drawing/2015/06/chart">
            <c:ext xmlns:c16="http://schemas.microsoft.com/office/drawing/2014/chart" uri="{C3380CC4-5D6E-409C-BE32-E72D297353CC}">
              <c16:uniqueId val="{00000004-151E-A54D-99F6-510A0B25478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Nutmeg Headline Book" pitchFamily="2" charset="0"/>
                <a:ea typeface="+mn-ea"/>
                <a:cs typeface="+mn-cs"/>
              </a:defRPr>
            </a:pPr>
            <a:endParaRPr lang="es-E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Nutmeg Headline Book" pitchFamily="2" charset="0"/>
                <a:ea typeface="+mn-ea"/>
                <a:cs typeface="+mn-cs"/>
              </a:defRPr>
            </a:pPr>
            <a:endParaRPr lang="es-ES"/>
          </a:p>
        </c:txPr>
      </c:legendEntry>
      <c:layout>
        <c:manualLayout>
          <c:xMode val="edge"/>
          <c:yMode val="edge"/>
          <c:x val="0.314723233164886"/>
          <c:y val="0.869450443660232"/>
          <c:w val="0.369075312080543"/>
          <c:h val="0.06073368701061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Nutmeg Headline Book" pitchFamily="2" charset="0"/>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'DPyM-JG anual'!$P$2</c:f>
              <c:strCache>
                <c:ptCount val="1"/>
                <c:pt idx="0">
                  <c:v>Cantidad</c:v>
                </c:pt>
              </c:strCache>
            </c:strRef>
          </c:tx>
          <c:spPr>
            <a:solidFill>
              <a:schemeClr val="accent3"/>
            </a:solidFill>
            <a:ln>
              <a:noFill/>
            </a:ln>
            <a:effectLst/>
          </c:spPr>
          <c:invertIfNegative val="0"/>
          <c:dPt>
            <c:idx val="0"/>
            <c:invertIfNegative val="0"/>
            <c:bubble3D val="0"/>
            <c:spPr>
              <a:solidFill>
                <a:srgbClr val="149442"/>
              </a:solidFill>
              <a:ln>
                <a:noFill/>
              </a:ln>
              <a:effectLst/>
            </c:spPr>
            <c:extLst xmlns:c16r2="http://schemas.microsoft.com/office/drawing/2015/06/chart">
              <c:ext xmlns:c16="http://schemas.microsoft.com/office/drawing/2014/chart" uri="{C3380CC4-5D6E-409C-BE32-E72D297353CC}">
                <c16:uniqueId val="{00000001-DB60-0A45-B4AC-17F7A3AB7C55}"/>
              </c:ext>
            </c:extLst>
          </c:dPt>
          <c:dPt>
            <c:idx val="1"/>
            <c:invertIfNegative val="0"/>
            <c:bubble3D val="0"/>
            <c:spPr>
              <a:solidFill>
                <a:srgbClr val="2D8EC0"/>
              </a:solidFill>
              <a:ln>
                <a:noFill/>
              </a:ln>
              <a:effectLst/>
            </c:spPr>
            <c:extLst xmlns:c16r2="http://schemas.microsoft.com/office/drawing/2015/06/chart">
              <c:ext xmlns:c16="http://schemas.microsoft.com/office/drawing/2014/chart" uri="{C3380CC4-5D6E-409C-BE32-E72D297353CC}">
                <c16:uniqueId val="{00000003-DB60-0A45-B4AC-17F7A3AB7C55}"/>
              </c:ext>
            </c:extLst>
          </c:dPt>
          <c:dPt>
            <c:idx val="2"/>
            <c:invertIfNegative val="0"/>
            <c:bubble3D val="0"/>
            <c:spPr>
              <a:solidFill>
                <a:srgbClr val="0D6196"/>
              </a:solidFill>
              <a:ln>
                <a:noFill/>
              </a:ln>
              <a:effectLst/>
            </c:spPr>
            <c:extLst xmlns:c16r2="http://schemas.microsoft.com/office/drawing/2015/06/chart">
              <c:ext xmlns:c16="http://schemas.microsoft.com/office/drawing/2014/chart" uri="{C3380CC4-5D6E-409C-BE32-E72D297353CC}">
                <c16:uniqueId val="{00000005-DB60-0A45-B4AC-17F7A3AB7C55}"/>
              </c:ext>
            </c:extLst>
          </c:dPt>
          <c:dPt>
            <c:idx val="3"/>
            <c:invertIfNegative val="0"/>
            <c:bubble3D val="0"/>
            <c:spPr>
              <a:solidFill>
                <a:srgbClr val="0F4368"/>
              </a:solidFill>
              <a:ln>
                <a:noFill/>
              </a:ln>
              <a:effectLst/>
            </c:spPr>
            <c:extLst xmlns:c16r2="http://schemas.microsoft.com/office/drawing/2015/06/chart">
              <c:ext xmlns:c16="http://schemas.microsoft.com/office/drawing/2014/chart" uri="{C3380CC4-5D6E-409C-BE32-E72D297353CC}">
                <c16:uniqueId val="{00000007-DB60-0A45-B4AC-17F7A3AB7C5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Nutmeg" pitchFamily="2" charset="0"/>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'DPyM-JG anual'!$A$3:$A$6</c:f>
              <c:numCache>
                <c:formatCode>General</c:formatCode>
                <c:ptCount val="4"/>
                <c:pt idx="0">
                  <c:v>2016.0</c:v>
                </c:pt>
                <c:pt idx="1">
                  <c:v>2017.0</c:v>
                </c:pt>
                <c:pt idx="2">
                  <c:v>2018.0</c:v>
                </c:pt>
                <c:pt idx="3">
                  <c:v>2019.0</c:v>
                </c:pt>
              </c:numCache>
            </c:numRef>
          </c:cat>
          <c:val>
            <c:numRef>
              <c:f>'DPyM-JG anual'!$P$3:$P$6</c:f>
              <c:numCache>
                <c:formatCode>#,##0</c:formatCode>
                <c:ptCount val="4"/>
                <c:pt idx="0">
                  <c:v>16.0</c:v>
                </c:pt>
                <c:pt idx="1">
                  <c:v>16.0</c:v>
                </c:pt>
                <c:pt idx="2">
                  <c:v>20.0</c:v>
                </c:pt>
                <c:pt idx="3">
                  <c:v>18.0</c:v>
                </c:pt>
              </c:numCache>
            </c:numRef>
          </c:val>
          <c:extLst xmlns:c16r2="http://schemas.microsoft.com/office/drawing/2015/06/chart">
            <c:ext xmlns:c16="http://schemas.microsoft.com/office/drawing/2014/chart" uri="{C3380CC4-5D6E-409C-BE32-E72D297353CC}">
              <c16:uniqueId val="{00000008-DB60-0A45-B4AC-17F7A3AB7C55}"/>
            </c:ext>
          </c:extLst>
        </c:ser>
        <c:dLbls>
          <c:dLblPos val="outEnd"/>
          <c:showLegendKey val="0"/>
          <c:showVal val="1"/>
          <c:showCatName val="0"/>
          <c:showSerName val="0"/>
          <c:showPercent val="0"/>
          <c:showBubbleSize val="0"/>
        </c:dLbls>
        <c:gapWidth val="199"/>
        <c:axId val="2122141800"/>
        <c:axId val="2122155624"/>
      </c:barChart>
      <c:catAx>
        <c:axId val="2122141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Nutmeg" pitchFamily="2" charset="0"/>
                <a:ea typeface="+mn-ea"/>
                <a:cs typeface="+mn-cs"/>
              </a:defRPr>
            </a:pPr>
            <a:endParaRPr lang="es-ES"/>
          </a:p>
        </c:txPr>
        <c:crossAx val="2122155624"/>
        <c:crosses val="autoZero"/>
        <c:auto val="1"/>
        <c:lblAlgn val="ctr"/>
        <c:lblOffset val="100"/>
        <c:noMultiLvlLbl val="0"/>
      </c:catAx>
      <c:valAx>
        <c:axId val="21221556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Nutmeg Book" pitchFamily="2" charset="0"/>
                <a:ea typeface="+mn-ea"/>
                <a:cs typeface="+mn-cs"/>
              </a:defRPr>
            </a:pPr>
            <a:endParaRPr lang="es-ES"/>
          </a:p>
        </c:txPr>
        <c:crossAx val="2122141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'DPyM-JG anual'!$W$2</c:f>
              <c:strCache>
                <c:ptCount val="1"/>
                <c:pt idx="0">
                  <c:v>Cantidad</c:v>
                </c:pt>
              </c:strCache>
            </c:strRef>
          </c:tx>
          <c:spPr>
            <a:solidFill>
              <a:schemeClr val="accent1"/>
            </a:solidFill>
            <a:ln>
              <a:noFill/>
            </a:ln>
            <a:effectLst/>
          </c:spPr>
          <c:invertIfNegative val="0"/>
          <c:dPt>
            <c:idx val="0"/>
            <c:invertIfNegative val="0"/>
            <c:bubble3D val="0"/>
            <c:spPr>
              <a:solidFill>
                <a:srgbClr val="149442"/>
              </a:solidFill>
              <a:ln>
                <a:noFill/>
              </a:ln>
              <a:effectLst/>
            </c:spPr>
            <c:extLst xmlns:c16r2="http://schemas.microsoft.com/office/drawing/2015/06/chart">
              <c:ext xmlns:c16="http://schemas.microsoft.com/office/drawing/2014/chart" uri="{C3380CC4-5D6E-409C-BE32-E72D297353CC}">
                <c16:uniqueId val="{00000001-A2CE-CA4A-A208-20EC353E6D66}"/>
              </c:ext>
            </c:extLst>
          </c:dPt>
          <c:dPt>
            <c:idx val="1"/>
            <c:invertIfNegative val="0"/>
            <c:bubble3D val="0"/>
            <c:spPr>
              <a:solidFill>
                <a:srgbClr val="2D8EC0"/>
              </a:solidFill>
              <a:ln>
                <a:noFill/>
              </a:ln>
              <a:effectLst/>
            </c:spPr>
            <c:extLst xmlns:c16r2="http://schemas.microsoft.com/office/drawing/2015/06/chart">
              <c:ext xmlns:c16="http://schemas.microsoft.com/office/drawing/2014/chart" uri="{C3380CC4-5D6E-409C-BE32-E72D297353CC}">
                <c16:uniqueId val="{00000003-A2CE-CA4A-A208-20EC353E6D66}"/>
              </c:ext>
            </c:extLst>
          </c:dPt>
          <c:dPt>
            <c:idx val="2"/>
            <c:invertIfNegative val="0"/>
            <c:bubble3D val="0"/>
            <c:spPr>
              <a:solidFill>
                <a:srgbClr val="0D6196"/>
              </a:solidFill>
              <a:ln>
                <a:noFill/>
              </a:ln>
              <a:effectLst/>
            </c:spPr>
            <c:extLst xmlns:c16r2="http://schemas.microsoft.com/office/drawing/2015/06/chart">
              <c:ext xmlns:c16="http://schemas.microsoft.com/office/drawing/2014/chart" uri="{C3380CC4-5D6E-409C-BE32-E72D297353CC}">
                <c16:uniqueId val="{00000005-A2CE-CA4A-A208-20EC353E6D6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Nutmeg" pitchFamily="2" charset="0"/>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'DPyM-JG anual'!$A$4:$A$6</c:f>
              <c:numCache>
                <c:formatCode>General</c:formatCode>
                <c:ptCount val="3"/>
                <c:pt idx="0">
                  <c:v>2017.0</c:v>
                </c:pt>
                <c:pt idx="1">
                  <c:v>2018.0</c:v>
                </c:pt>
                <c:pt idx="2">
                  <c:v>2019.0</c:v>
                </c:pt>
              </c:numCache>
            </c:numRef>
          </c:cat>
          <c:val>
            <c:numRef>
              <c:f>'DPyM-JG anual'!$W$4:$W$6</c:f>
              <c:numCache>
                <c:formatCode>#,##0</c:formatCode>
                <c:ptCount val="3"/>
                <c:pt idx="0">
                  <c:v>600.0</c:v>
                </c:pt>
                <c:pt idx="1">
                  <c:v>850.0</c:v>
                </c:pt>
                <c:pt idx="2">
                  <c:v>920.0</c:v>
                </c:pt>
              </c:numCache>
            </c:numRef>
          </c:val>
          <c:extLst xmlns:c16r2="http://schemas.microsoft.com/office/drawing/2015/06/chart">
            <c:ext xmlns:c16="http://schemas.microsoft.com/office/drawing/2014/chart" uri="{C3380CC4-5D6E-409C-BE32-E72D297353CC}">
              <c16:uniqueId val="{00000006-A2CE-CA4A-A208-20EC353E6D66}"/>
            </c:ext>
          </c:extLst>
        </c:ser>
        <c:dLbls>
          <c:dLblPos val="outEnd"/>
          <c:showLegendKey val="0"/>
          <c:showVal val="1"/>
          <c:showCatName val="0"/>
          <c:showSerName val="0"/>
          <c:showPercent val="0"/>
          <c:showBubbleSize val="0"/>
        </c:dLbls>
        <c:gapWidth val="199"/>
        <c:axId val="2122185128"/>
        <c:axId val="2122188488"/>
      </c:barChart>
      <c:catAx>
        <c:axId val="2122185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Nutmeg" pitchFamily="2" charset="0"/>
                <a:ea typeface="+mn-ea"/>
                <a:cs typeface="+mn-cs"/>
              </a:defRPr>
            </a:pPr>
            <a:endParaRPr lang="es-ES"/>
          </a:p>
        </c:txPr>
        <c:crossAx val="2122188488"/>
        <c:crosses val="autoZero"/>
        <c:auto val="1"/>
        <c:lblAlgn val="ctr"/>
        <c:lblOffset val="100"/>
        <c:noMultiLvlLbl val="0"/>
      </c:catAx>
      <c:valAx>
        <c:axId val="21221884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Nutmeg Book" pitchFamily="2" charset="0"/>
                <a:ea typeface="+mn-ea"/>
                <a:cs typeface="+mn-cs"/>
              </a:defRPr>
            </a:pPr>
            <a:endParaRPr lang="es-ES"/>
          </a:p>
        </c:txPr>
        <c:crossAx val="2122185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0.34076</cdr:x>
      <cdr:y>0.53798</cdr:y>
    </cdr:from>
    <cdr:to>
      <cdr:x>0.54076</cdr:x>
      <cdr:y>0.87131</cdr:y>
    </cdr:to>
    <cdr:sp macro="" textlink="">
      <cdr:nvSpPr>
        <cdr:cNvPr id="3" name="2 CuadroTexto"/>
        <cdr:cNvSpPr txBox="1"/>
      </cdr:nvSpPr>
      <cdr:spPr>
        <a:xfrm xmlns:a="http://schemas.openxmlformats.org/drawingml/2006/main">
          <a:off x="2557136" y="2591970"/>
          <a:ext cx="1500839" cy="16059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MX"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13429100"/>
      </p:ext>
    </p:extLst>
  </p:cSld>
  <p:clrMap bg1="lt1" tx1="dk1" bg2="lt2" tx2="dk2" accent1="accent1" accent2="accent2" accent3="accent3" accent4="accent4" accent5="accent5" accent6="accent6" hlink="hlink" folHlink="folHlink"/>
  <p:notesStyle>
    <a:lvl1pPr defTabSz="457200" latinLnBrk="0">
      <a:lnSpc>
        <a:spcPct val="116999"/>
      </a:lnSpc>
      <a:defRPr sz="2200">
        <a:latin typeface="+mn-lt"/>
        <a:ea typeface="+mn-ea"/>
        <a:cs typeface="+mn-cs"/>
        <a:sym typeface="Helvetica Neue"/>
      </a:defRPr>
    </a:lvl1pPr>
    <a:lvl2pPr indent="228600" defTabSz="457200" latinLnBrk="0">
      <a:lnSpc>
        <a:spcPct val="116999"/>
      </a:lnSpc>
      <a:defRPr sz="2200">
        <a:latin typeface="+mn-lt"/>
        <a:ea typeface="+mn-ea"/>
        <a:cs typeface="+mn-cs"/>
        <a:sym typeface="Helvetica Neue"/>
      </a:defRPr>
    </a:lvl2pPr>
    <a:lvl3pPr indent="457200" defTabSz="457200" latinLnBrk="0">
      <a:lnSpc>
        <a:spcPct val="116999"/>
      </a:lnSpc>
      <a:defRPr sz="2200">
        <a:latin typeface="+mn-lt"/>
        <a:ea typeface="+mn-ea"/>
        <a:cs typeface="+mn-cs"/>
        <a:sym typeface="Helvetica Neue"/>
      </a:defRPr>
    </a:lvl3pPr>
    <a:lvl4pPr indent="685800" defTabSz="457200" latinLnBrk="0">
      <a:lnSpc>
        <a:spcPct val="116999"/>
      </a:lnSpc>
      <a:defRPr sz="2200">
        <a:latin typeface="+mn-lt"/>
        <a:ea typeface="+mn-ea"/>
        <a:cs typeface="+mn-cs"/>
        <a:sym typeface="Helvetica Neue"/>
      </a:defRPr>
    </a:lvl4pPr>
    <a:lvl5pPr indent="914400" defTabSz="457200" latinLnBrk="0">
      <a:lnSpc>
        <a:spcPct val="116999"/>
      </a:lnSpc>
      <a:defRPr sz="2200">
        <a:latin typeface="+mn-lt"/>
        <a:ea typeface="+mn-ea"/>
        <a:cs typeface="+mn-cs"/>
        <a:sym typeface="Helvetica Neue"/>
      </a:defRPr>
    </a:lvl5pPr>
    <a:lvl6pPr indent="1143000" defTabSz="457200" latinLnBrk="0">
      <a:lnSpc>
        <a:spcPct val="116999"/>
      </a:lnSpc>
      <a:defRPr sz="2200">
        <a:latin typeface="+mn-lt"/>
        <a:ea typeface="+mn-ea"/>
        <a:cs typeface="+mn-cs"/>
        <a:sym typeface="Helvetica Neue"/>
      </a:defRPr>
    </a:lvl6pPr>
    <a:lvl7pPr indent="1371600" defTabSz="457200" latinLnBrk="0">
      <a:lnSpc>
        <a:spcPct val="116999"/>
      </a:lnSpc>
      <a:defRPr sz="2200">
        <a:latin typeface="+mn-lt"/>
        <a:ea typeface="+mn-ea"/>
        <a:cs typeface="+mn-cs"/>
        <a:sym typeface="Helvetica Neue"/>
      </a:defRPr>
    </a:lvl7pPr>
    <a:lvl8pPr indent="1600200" defTabSz="457200" latinLnBrk="0">
      <a:lnSpc>
        <a:spcPct val="116999"/>
      </a:lnSpc>
      <a:defRPr sz="2200">
        <a:latin typeface="+mn-lt"/>
        <a:ea typeface="+mn-ea"/>
        <a:cs typeface="+mn-cs"/>
        <a:sym typeface="Helvetica Neue"/>
      </a:defRPr>
    </a:lvl8pPr>
    <a:lvl9pPr indent="1828800" defTabSz="457200" latinLnBrk="0">
      <a:lnSpc>
        <a:spcPct val="116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88491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59302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16291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36389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429314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650240" y="319746"/>
            <a:ext cx="11704320" cy="17672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r>
              <a:t>Texto del título</a:t>
            </a:r>
          </a:p>
        </p:txBody>
      </p:sp>
      <p:sp>
        <p:nvSpPr>
          <p:cNvPr id="3" name="Nivel de texto 1…"/>
          <p:cNvSpPr txBox="1">
            <a:spLocks noGrp="1"/>
          </p:cNvSpPr>
          <p:nvPr>
            <p:ph type="body" idx="1"/>
          </p:nvPr>
        </p:nvSpPr>
        <p:spPr>
          <a:xfrm>
            <a:off x="650240" y="2087044"/>
            <a:ext cx="11704320" cy="6814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9062086" y="8904606"/>
            <a:ext cx="256539" cy="269239"/>
          </a:xfrm>
          <a:prstGeom prst="rect">
            <a:avLst/>
          </a:prstGeom>
          <a:ln w="12700">
            <a:miter lim="400000"/>
          </a:ln>
        </p:spPr>
        <p:txBody>
          <a:bodyPr wrap="none" lIns="45718" tIns="45718" rIns="45718" bIns="45718" anchor="ctr">
            <a:spAutoFit/>
          </a:bodyPr>
          <a:lstStyle>
            <a:lvl1pPr algn="r" defTabSz="457200">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5pPr>
      <a:lvl6pPr marL="0" marR="0" indent="457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6pPr>
      <a:lvl7pPr marL="0" marR="0" indent="9144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7pPr>
      <a:lvl8pPr marL="0" marR="0" indent="1371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8pPr>
      <a:lvl9pPr marL="0" marR="0" indent="1828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535353"/>
          </a:solidFill>
          <a:uFillTx/>
          <a:latin typeface="Gill Sans Light"/>
          <a:ea typeface="Gill Sans Light"/>
          <a:cs typeface="Gill Sans Light"/>
          <a:sym typeface="Gill Sans Light"/>
        </a:defRPr>
      </a:lvl9pPr>
    </p:titleStyle>
    <p:bodyStyle>
      <a:lvl1pPr marL="520700" marR="0" indent="-5207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1pPr>
      <a:lvl2pPr marL="18513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2pPr>
      <a:lvl3pPr marL="23720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3pPr>
      <a:lvl4pPr marL="28927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4pPr>
      <a:lvl5pPr marL="34134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5pPr>
      <a:lvl6pPr marL="38706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6pPr>
      <a:lvl7pPr marL="43278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7pPr>
      <a:lvl8pPr marL="47850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8pPr>
      <a:lvl9pPr marL="5242277" marR="0" indent="-1330677"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35353"/>
          </a:solidFill>
          <a:uFillTx/>
          <a:latin typeface="Gill Sans Light"/>
          <a:ea typeface="Gill Sans Light"/>
          <a:cs typeface="Gill Sans Light"/>
          <a:sym typeface="Gill Sans Light"/>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 Id="rId3"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6.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0.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hart" Target="../charts/chart7.xml"/><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chart" Target="../charts/chart8.xml"/><Relationship Id="rId6" Type="http://schemas.openxmlformats.org/officeDocument/2006/relationships/chart" Target="../charts/chart9.xml"/><Relationship Id="rId7" Type="http://schemas.openxmlformats.org/officeDocument/2006/relationships/image" Target="../media/image55.png"/><Relationship Id="rId8"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eg"/><Relationship Id="rId5"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 Id="rId3"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8" Type="http://schemas.openxmlformats.org/officeDocument/2006/relationships/image" Target="../media/image102.jpeg"/><Relationship Id="rId9"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image" Target="../media/image12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 Id="rId3" Type="http://schemas.openxmlformats.org/officeDocument/2006/relationships/image" Target="../media/image131.jpeg"/></Relationships>
</file>

<file path=ppt/slides/_rels/slide65.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jpeg"/><Relationship Id="rId9" Type="http://schemas.openxmlformats.org/officeDocument/2006/relationships/image" Target="../media/image143.jpeg"/><Relationship Id="rId10"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 Id="rId3" Type="http://schemas.openxmlformats.org/officeDocument/2006/relationships/image" Target="../media/image14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 Id="rId3" Type="http://schemas.openxmlformats.org/officeDocument/2006/relationships/image" Target="../media/image148.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2.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58.jpeg"/></Relationships>
</file>

<file path=ppt/slides/_rels/slide77.xml.rels><?xml version="1.0" encoding="UTF-8" standalone="yes"?>
<Relationships xmlns="http://schemas.openxmlformats.org/package/2006/relationships"><Relationship Id="rId3" Type="http://schemas.openxmlformats.org/officeDocument/2006/relationships/hyperlink" Target="https://www.facebook.com/hashtag/guajolotessilvestres?source=feed_text&amp;epa=HASHTAG&amp;__xts__%5B0%5D=68.ARDzNL_FonBA2UvBVqDQQ0s7fgyIE3AUZD2Bi7dMtWvn5lEHA8pF9_ib2XTSbeBpEbkuHe4sl8wngtuNeDMZAj2EhRbYGf1s3n76p6N5hsBUzBA8ylfW8UwAnCAOuQZAJXGSWGB2gBufbNo2zbPDxw2gFK_zj91R1NmRc6Pv1Jj72nAmMkAi8CPV4t_E49q6t_SEraGSrfPjpryfe4dQ7xAm8drTEzwH6PRRe0B7oUCrIqmtgPSXaEMMimTQPjrH3oFZUah9oSQShhsCPKDGjB7FAOI_1OuJ1h3MxRMweFUWMPfwrweij077kjVGpy9oNHHZkS6aC_gEH4g5YAmP&amp;__tn__=*NK-R" TargetMode="External"/><Relationship Id="rId4" Type="http://schemas.openxmlformats.org/officeDocument/2006/relationships/hyperlink" Target="https://www.facebook.com/hashtag/puma?source=feed_text&amp;epa=HASHTAG&amp;__xts__%5B0%5D=68.ARDzNL_FonBA2UvBVqDQQ0s7fgyIE3AUZD2Bi7dMtWvn5lEHA8pF9_ib2XTSbeBpEbkuHe4sl8wngtuNeDMZAj2EhRbYGf1s3n76p6N5hsBUzBA8ylfW8UwAnCAOuQZAJXGSWGB2gBufbNo2zbPDxw2gFK_zj91R1NmRc6Pv1Jj72nAmMkAi8CPV4t_E49q6t_SEraGSrfPjpryfe4dQ7xAm8drTEzwH6PRRe0B7oUCrIqmtgPSXaEMMimTQPjrH3oFZUah9oSQShhsCPKDGjB7FAOI_1OuJ1h3MxRMweFUWMPfwrweij077kjVGpy9oNHHZkS6aC_gEH4g5YAmP&amp;__tn__=*NK-R" TargetMode="External"/><Relationship Id="rId5" Type="http://schemas.openxmlformats.org/officeDocument/2006/relationships/hyperlink" Target="https://www.facebook.com/hashtag/venados?source=feed_text&amp;epa=HASHTAG&amp;__xts__%5B0%5D=68.ARDzNL_FonBA2UvBVqDQQ0s7fgyIE3AUZD2Bi7dMtWvn5lEHA8pF9_ib2XTSbeBpEbkuHe4sl8wngtuNeDMZAj2EhRbYGf1s3n76p6N5hsBUzBA8ylfW8UwAnCAOuQZAJXGSWGB2gBufbNo2zbPDxw2gFK_zj91R1NmRc6Pv1Jj72nAmMkAi8CPV4t_E49q6t_SEraGSrfPjpryfe4dQ7xAm8drTEzwH6PRRe0B7oUCrIqmtgPSXaEMMimTQPjrH3oFZUah9oSQShhsCPKDGjB7FAOI_1OuJ1h3MxRMweFUWMPfwrweij077kjVGpy9oNHHZkS6aC_gEH4g5YAmP&amp;__tn__=*NK-R" TargetMode="External"/><Relationship Id="rId6" Type="http://schemas.openxmlformats.org/officeDocument/2006/relationships/hyperlink" Target="https://www.facebook.com/hashtag/bosquelaprimavera?source=feed_text&amp;epa=HASHTAG&amp;__xts__%5B0%5D=68.ARDzNL_FonBA2UvBVqDQQ0s7fgyIE3AUZD2Bi7dMtWvn5lEHA8pF9_ib2XTSbeBpEbkuHe4sl8wngtuNeDMZAj2EhRbYGf1s3n76p6N5hsBUzBA8ylfW8UwAnCAOuQZAJXGSWGB2gBufbNo2zbPDxw2gFK_zj91R1NmRc6Pv1Jj72nAmMkAi8CPV4t_E49q6t_SEraGSrfPjpryfe4dQ7xAm8drTEzwH6PRRe0B7oUCrIqmtgPSXaEMMimTQPjrH3oFZUah9oSQShhsCPKDGjB7FAOI_1OuJ1h3MxRMweFUWMPfwrweij077kjVGpy9oNHHZkS6aC_gEH4g5YAmP&amp;__tn__=*NK-R" TargetMode="External"/><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78.xml.rels><?xml version="1.0" encoding="UTF-8" standalone="yes"?>
<Relationships xmlns="http://schemas.openxmlformats.org/package/2006/relationships"><Relationship Id="rId3" Type="http://schemas.openxmlformats.org/officeDocument/2006/relationships/hyperlink" Target="https://twitter.com/hashtag/Importante?src=hash" TargetMode="External"/><Relationship Id="rId4" Type="http://schemas.openxmlformats.org/officeDocument/2006/relationships/hyperlink" Target="https://www.facebook.com/hashtag/bosquelaprimavera?source=feed_text&amp;epa=HASHTAG&amp;__xts__%5B0%5D=68.ARDzNL_FonBA2UvBVqDQQ0s7fgyIE3AUZD2Bi7dMtWvn5lEHA8pF9_ib2XTSbeBpEbkuHe4sl8wngtuNeDMZAj2EhRbYGf1s3n76p6N5hsBUzBA8ylfW8UwAnCAOuQZAJXGSWGB2gBufbNo2zbPDxw2gFK_zj91R1NmRc6Pv1Jj72nAmMkAi8CPV4t_E49q6t_SEraGSrfPjpryfe4dQ7xAm8drTEzwH6PRRe0B7oUCrIqmtgPSXaEMMimTQPjrH3oFZUah9oSQShhsCPKDGjB7FAOI_1OuJ1h3MxRMweFUWMPfwrweij077kjVGpy9oNHHZkS6aC_gEH4g5YAmP&amp;__tn__=*NK-R" TargetMode="External"/><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forme Anual 2018">
            <a:extLst>
              <a:ext uri="{FF2B5EF4-FFF2-40B4-BE49-F238E27FC236}">
                <a16:creationId xmlns:a16="http://schemas.microsoft.com/office/drawing/2014/main" xmlns="" id="{5C543510-CE5A-3E4F-A330-26555E28DD4A}"/>
              </a:ext>
            </a:extLst>
          </p:cNvPr>
          <p:cNvSpPr txBox="1"/>
          <p:nvPr/>
        </p:nvSpPr>
        <p:spPr>
          <a:xfrm>
            <a:off x="633748" y="7685112"/>
            <a:ext cx="11737304" cy="162608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lnSpc>
                <a:spcPct val="90000"/>
              </a:lnSpc>
              <a:defRPr sz="2200">
                <a:solidFill>
                  <a:srgbClr val="FFFFFF"/>
                </a:solidFill>
                <a:latin typeface="Nutmeg Headline Bold"/>
                <a:ea typeface="Nutmeg Headline Bold"/>
                <a:cs typeface="Nutmeg Headline Bold"/>
                <a:sym typeface="Nutmeg Headline Bold"/>
              </a:defRPr>
            </a:pPr>
            <a:r>
              <a:rPr dirty="0"/>
              <a:t>                                                      </a:t>
            </a:r>
            <a:r>
              <a:rPr lang="es-ES" dirty="0"/>
              <a:t>Informe Anual de Actividades 2019</a:t>
            </a:r>
            <a:endParaRPr dirty="0"/>
          </a:p>
          <a:p>
            <a:pPr algn="l">
              <a:lnSpc>
                <a:spcPct val="90000"/>
              </a:lnSpc>
              <a:defRPr sz="2200">
                <a:solidFill>
                  <a:srgbClr val="FFFFFF"/>
                </a:solidFill>
                <a:latin typeface="Nutmeg Headline Bold"/>
                <a:ea typeface="Nutmeg Headline Bold"/>
                <a:cs typeface="Nutmeg Headline Bold"/>
                <a:sym typeface="Nutmeg Headline Bold"/>
              </a:defRPr>
            </a:pPr>
            <a:r>
              <a:rPr dirty="0"/>
              <a:t>  </a:t>
            </a:r>
          </a:p>
          <a:p>
            <a:pPr algn="r">
              <a:lnSpc>
                <a:spcPct val="90000"/>
              </a:lnSpc>
              <a:defRPr sz="2200">
                <a:solidFill>
                  <a:srgbClr val="FFFFFF"/>
                </a:solidFill>
                <a:latin typeface="Nutmeg Headline Bold"/>
                <a:ea typeface="Nutmeg Headline Bold"/>
                <a:cs typeface="Nutmeg Headline Bold"/>
                <a:sym typeface="Nutmeg Headline Bold"/>
              </a:defRPr>
            </a:pPr>
            <a:r>
              <a:rPr dirty="0"/>
              <a:t>    					             Zapopan, Jalisco</a:t>
            </a:r>
          </a:p>
          <a:p>
            <a:pPr algn="l">
              <a:lnSpc>
                <a:spcPct val="90000"/>
              </a:lnSpc>
              <a:defRPr sz="2200">
                <a:solidFill>
                  <a:srgbClr val="FFFFFF"/>
                </a:solidFill>
                <a:latin typeface="Nutmeg Headline Bold"/>
                <a:ea typeface="Nutmeg Headline Bold"/>
                <a:cs typeface="Nutmeg Headline Bold"/>
                <a:sym typeface="Nutmeg Headline Bold"/>
              </a:defRPr>
            </a:pPr>
            <a:r>
              <a:rPr dirty="0"/>
              <a:t>						     </a:t>
            </a:r>
          </a:p>
          <a:p>
            <a:pPr algn="r">
              <a:lnSpc>
                <a:spcPct val="90000"/>
              </a:lnSpc>
              <a:defRPr sz="2200">
                <a:solidFill>
                  <a:srgbClr val="FFFFFF"/>
                </a:solidFill>
                <a:latin typeface="Nutmeg Headline Bold"/>
                <a:ea typeface="Nutmeg Headline Bold"/>
                <a:cs typeface="Nutmeg Headline Bold"/>
                <a:sym typeface="Nutmeg Headline Bold"/>
              </a:defRPr>
            </a:pPr>
            <a:r>
              <a:rPr lang="es-ES" dirty="0"/>
              <a:t>13</a:t>
            </a:r>
            <a:r>
              <a:rPr dirty="0"/>
              <a:t> de </a:t>
            </a:r>
            <a:r>
              <a:rPr lang="es-ES" dirty="0"/>
              <a:t>febrero</a:t>
            </a:r>
            <a:r>
              <a:rPr dirty="0"/>
              <a:t> de 20</a:t>
            </a:r>
            <a:r>
              <a:rPr lang="es-ES" dirty="0"/>
              <a:t>20</a:t>
            </a:r>
            <a:endParaRPr dirty="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FE566BC3-52B5-E945-8BAC-B3F873921BC9}"/>
              </a:ext>
            </a:extLst>
          </p:cNvPr>
          <p:cNvSpPr txBox="1"/>
          <p:nvPr/>
        </p:nvSpPr>
        <p:spPr>
          <a:xfrm>
            <a:off x="1098168" y="2439899"/>
            <a:ext cx="10786917" cy="5289389"/>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marL="12700" marR="12700">
              <a:lnSpc>
                <a:spcPct val="117600"/>
              </a:lnSpc>
              <a:spcBef>
                <a:spcPts val="40"/>
              </a:spcBef>
            </a:pPr>
            <a:r>
              <a:rPr lang="es-MX" sz="1500" dirty="0">
                <a:solidFill>
                  <a:srgbClr val="535353"/>
                </a:solidFill>
                <a:latin typeface="Nutmeg Headline Book"/>
                <a:cs typeface="Nutmeg Headline Book"/>
              </a:rPr>
              <a:t>El</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esto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autoriz</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do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por</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el</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g</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Est</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do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el</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Eje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2019</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es </a:t>
            </a:r>
            <a:r>
              <a:rPr lang="es-MX" sz="1500" spc="16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a:t>
            </a:r>
            <a:r>
              <a:rPr lang="es-MX" sz="1500" spc="4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$29’50</a:t>
            </a:r>
            <a:r>
              <a:rPr lang="es-MX" sz="1500" b="1" spc="-45" dirty="0">
                <a:solidFill>
                  <a:srgbClr val="535353"/>
                </a:solidFill>
                <a:latin typeface="Nutmeg Headline Bold"/>
                <a:cs typeface="Nutmeg Headline Bold"/>
              </a:rPr>
              <a:t>3</a:t>
            </a:r>
            <a:r>
              <a:rPr lang="es-MX" sz="1500" b="1" spc="-50" dirty="0">
                <a:solidFill>
                  <a:srgbClr val="535353"/>
                </a:solidFill>
                <a:latin typeface="Nutmeg Headline Bold"/>
                <a:cs typeface="Nutmeg Headline Bold"/>
              </a:rPr>
              <a:t>,</a:t>
            </a:r>
            <a:r>
              <a:rPr lang="es-MX" sz="1500" b="1" dirty="0">
                <a:solidFill>
                  <a:srgbClr val="535353"/>
                </a:solidFill>
                <a:latin typeface="Nutmeg Headline Bold"/>
                <a:cs typeface="Nutmeg Headline Bold"/>
              </a:rPr>
              <a:t>03</a:t>
            </a:r>
            <a:r>
              <a:rPr lang="es-MX" sz="1500" b="1" spc="-45" dirty="0">
                <a:solidFill>
                  <a:srgbClr val="535353"/>
                </a:solidFill>
                <a:latin typeface="Nutmeg Headline Bold"/>
                <a:cs typeface="Nutmeg Headline Bold"/>
              </a:rPr>
              <a:t>8</a:t>
            </a:r>
            <a:r>
              <a:rPr lang="es-MX" sz="1500" b="1" dirty="0">
                <a:solidFill>
                  <a:srgbClr val="535353"/>
                </a:solidFill>
                <a:latin typeface="Nutmeg Headline Bold"/>
                <a:cs typeface="Nutmeg Headline Bold"/>
              </a:rPr>
              <a:t>. </a:t>
            </a:r>
            <a:r>
              <a:rPr lang="es-MX" sz="1500" dirty="0">
                <a:solidFill>
                  <a:srgbClr val="535353"/>
                </a:solidFill>
                <a:latin typeface="Nutmeg Headline Book"/>
                <a:cs typeface="Nutmeg Headline Bold"/>
              </a:rPr>
              <a:t>Se menciona </a:t>
            </a:r>
            <a:r>
              <a:rPr lang="es-MX" sz="1500" dirty="0">
                <a:solidFill>
                  <a:srgbClr val="535353"/>
                </a:solidFill>
                <a:latin typeface="Nutmeg Headline Book"/>
                <a:cs typeface="Nutmeg Headline Book"/>
              </a:rPr>
              <a:t>q</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 se</a:t>
            </a:r>
            <a:r>
              <a:rPr lang="es-MX" sz="1500" spc="21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vo</a:t>
            </a:r>
            <a:r>
              <a:rPr lang="es-MX" sz="1500" spc="21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n </a:t>
            </a:r>
            <a:r>
              <a:rPr lang="es-MX" sz="1500" spc="-22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in</a:t>
            </a:r>
            <a:r>
              <a:rPr lang="es-MX" sz="1500" dirty="0">
                <a:solidFill>
                  <a:srgbClr val="535353"/>
                </a:solidFill>
                <a:latin typeface="Nutmeg Headline Book"/>
                <a:cs typeface="Nutmeg Headline Book"/>
              </a:rPr>
              <a:t>c</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m</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to</a:t>
            </a:r>
            <a:r>
              <a:rPr lang="es-MX" sz="1500" spc="21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n</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al </a:t>
            </a:r>
            <a:r>
              <a:rPr lang="es-MX" sz="1500" spc="-22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 </a:t>
            </a:r>
            <a:r>
              <a:rPr lang="es-MX" sz="1500" spc="-22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52</a:t>
            </a:r>
            <a:r>
              <a:rPr lang="es-MX" sz="1500" b="1" spc="-45" dirty="0">
                <a:solidFill>
                  <a:srgbClr val="535353"/>
                </a:solidFill>
                <a:latin typeface="Nutmeg Headline Bold"/>
                <a:cs typeface="Nutmeg Headline Bold"/>
              </a:rPr>
              <a:t>.</a:t>
            </a:r>
            <a:r>
              <a:rPr lang="es-MX" sz="1500" b="1" dirty="0">
                <a:solidFill>
                  <a:srgbClr val="535353"/>
                </a:solidFill>
                <a:latin typeface="Nutmeg Headline Bold"/>
                <a:cs typeface="Nutmeg Headline Bold"/>
              </a:rPr>
              <a:t>85% </a:t>
            </a:r>
            <a:r>
              <a:rPr lang="es-MX" sz="1500" b="1" spc="-204" dirty="0">
                <a:solidFill>
                  <a:srgbClr val="535353"/>
                </a:solidFill>
                <a:latin typeface="Nutmeg Headline Bold"/>
                <a:cs typeface="Nutmeg Headline Bold"/>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especto</a:t>
            </a:r>
            <a:r>
              <a:rPr lang="es-MX" sz="1500" spc="21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al </a:t>
            </a:r>
            <a:r>
              <a:rPr lang="es-MX" sz="1500" spc="-22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eje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 </a:t>
            </a:r>
            <a:r>
              <a:rPr lang="es-MX" sz="1500" spc="-15" dirty="0">
                <a:solidFill>
                  <a:srgbClr val="535353"/>
                </a:solidFill>
                <a:latin typeface="Nutmeg Headline Book"/>
                <a:cs typeface="Nutmeg Headline Book"/>
              </a:rPr>
              <a:t>an</a:t>
            </a:r>
            <a:r>
              <a:rPr lang="es-MX" sz="1500" dirty="0">
                <a:solidFill>
                  <a:srgbClr val="535353"/>
                </a:solidFill>
                <a:latin typeface="Nutmeg Headline Book"/>
                <a:cs typeface="Nutmeg Headline Book"/>
              </a:rPr>
              <a:t>ter</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a:t>
            </a:r>
            <a:r>
              <a:rPr lang="es-MX" sz="1500" spc="-105"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Lleg</a:t>
            </a:r>
            <a:r>
              <a:rPr lang="es-MX" sz="1500" spc="-15" dirty="0">
                <a:solidFill>
                  <a:srgbClr val="535353"/>
                </a:solidFill>
                <a:latin typeface="Nutmeg Headline Book"/>
                <a:cs typeface="Nutmeg Headline Book"/>
              </a:rPr>
              <a:t>an</a:t>
            </a:r>
            <a:r>
              <a:rPr lang="es-MX" sz="1500" dirty="0">
                <a:solidFill>
                  <a:srgbClr val="535353"/>
                </a:solidFill>
                <a:latin typeface="Nutmeg Headline Book"/>
                <a:cs typeface="Nutmeg Headline Book"/>
              </a:rPr>
              <a:t>do</a:t>
            </a:r>
            <a:r>
              <a:rPr lang="es-MX" sz="1500" spc="3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n</a:t>
            </a:r>
            <a:r>
              <a:rPr lang="es-MX" sz="1500" spc="4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mporte</a:t>
            </a:r>
            <a:r>
              <a:rPr lang="es-MX" sz="1500" spc="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et</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q</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et</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do</a:t>
            </a:r>
            <a:r>
              <a:rPr lang="es-MX" sz="1500" spc="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al</a:t>
            </a:r>
            <a:r>
              <a:rPr lang="es-MX" sz="1500" spc="4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C</a:t>
            </a:r>
            <a:r>
              <a:rPr lang="es-MX" sz="1500" b="1" spc="-20" dirty="0">
                <a:solidFill>
                  <a:srgbClr val="535353"/>
                </a:solidFill>
                <a:latin typeface="Nutmeg Headline Bold"/>
                <a:cs typeface="Nutmeg Headline Bold"/>
              </a:rPr>
              <a:t>a</a:t>
            </a:r>
            <a:r>
              <a:rPr lang="es-MX" sz="1500" b="1" dirty="0">
                <a:solidFill>
                  <a:srgbClr val="535353"/>
                </a:solidFill>
                <a:latin typeface="Nutmeg Headline Bold"/>
                <a:cs typeface="Nutmeg Headline Bold"/>
              </a:rPr>
              <a:t>p</a:t>
            </a:r>
            <a:r>
              <a:rPr lang="es-MX" sz="1500" b="1" spc="-10" dirty="0">
                <a:solidFill>
                  <a:srgbClr val="535353"/>
                </a:solidFill>
                <a:latin typeface="Nutmeg Headline Bold"/>
                <a:cs typeface="Nutmeg Headline Bold"/>
              </a:rPr>
              <a:t>i</a:t>
            </a:r>
            <a:r>
              <a:rPr lang="es-MX" sz="1500" b="1" dirty="0">
                <a:solidFill>
                  <a:srgbClr val="535353"/>
                </a:solidFill>
                <a:latin typeface="Nutmeg Headline Bold"/>
                <a:cs typeface="Nutmeg Headline Bold"/>
              </a:rPr>
              <a:t>tulo</a:t>
            </a:r>
            <a:r>
              <a:rPr lang="es-MX" sz="1500" b="1" spc="30"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3000</a:t>
            </a:r>
            <a:r>
              <a:rPr lang="es-MX" sz="1500" b="1" spc="65"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de</a:t>
            </a:r>
            <a:r>
              <a:rPr lang="es-MX" sz="1500" spc="3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a:t>
            </a:r>
            <a:r>
              <a:rPr lang="es-MX" sz="1500" b="1" spc="45"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4,29</a:t>
            </a:r>
            <a:r>
              <a:rPr lang="es-MX" sz="1500" b="1" spc="-45" dirty="0">
                <a:solidFill>
                  <a:srgbClr val="535353"/>
                </a:solidFill>
                <a:latin typeface="Nutmeg Headline Bold"/>
                <a:cs typeface="Nutmeg Headline Bold"/>
              </a:rPr>
              <a:t>8</a:t>
            </a:r>
            <a:r>
              <a:rPr lang="es-MX" sz="1500" b="1" spc="-105" dirty="0">
                <a:solidFill>
                  <a:srgbClr val="535353"/>
                </a:solidFill>
                <a:latin typeface="Nutmeg Headline Bold"/>
                <a:cs typeface="Nutmeg Headline Bold"/>
              </a:rPr>
              <a:t>,</a:t>
            </a:r>
            <a:r>
              <a:rPr lang="es-MX" sz="1500" b="1" dirty="0">
                <a:solidFill>
                  <a:srgbClr val="535353"/>
                </a:solidFill>
                <a:latin typeface="Nutmeg Headline Bold"/>
                <a:cs typeface="Nutmeg Headline Bold"/>
              </a:rPr>
              <a:t>14</a:t>
            </a:r>
            <a:r>
              <a:rPr lang="es-MX" sz="1500" b="1" spc="-45" dirty="0">
                <a:solidFill>
                  <a:srgbClr val="535353"/>
                </a:solidFill>
                <a:latin typeface="Nutmeg Headline Bold"/>
                <a:cs typeface="Nutmeg Headline Bold"/>
              </a:rPr>
              <a:t>3</a:t>
            </a:r>
            <a:r>
              <a:rPr lang="es-MX" sz="1500" b="1" spc="-50" dirty="0">
                <a:solidFill>
                  <a:srgbClr val="535353"/>
                </a:solidFill>
                <a:latin typeface="Nutmeg Headline Bold"/>
                <a:cs typeface="Nutmeg Headline Bold"/>
              </a:rPr>
              <a:t>.-</a:t>
            </a:r>
            <a:r>
              <a:rPr lang="es-MX" sz="1500" b="1" spc="65"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t>
            </a:r>
            <a:r>
              <a:rPr lang="es-MX" sz="1500" spc="-4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esolver</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 </a:t>
            </a:r>
            <a:r>
              <a:rPr lang="es-MX" sz="1500" spc="-20" dirty="0">
                <a:solidFill>
                  <a:srgbClr val="535353"/>
                </a:solidFill>
                <a:latin typeface="Nutmeg Headline Book"/>
                <a:cs typeface="Nutmeg Headline Book"/>
              </a:rPr>
              <a:t>F</a:t>
            </a:r>
            <a:r>
              <a:rPr lang="es-MX" sz="1500" dirty="0">
                <a:solidFill>
                  <a:srgbClr val="535353"/>
                </a:solidFill>
                <a:latin typeface="Nutmeg Headline Book"/>
                <a:cs typeface="Nutmeg Headline Book"/>
              </a:rPr>
              <a:t>o</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do</a:t>
            </a:r>
            <a:r>
              <a:rPr lang="es-MX" sz="1500" spc="-1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los 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oble</a:t>
            </a:r>
            <a:r>
              <a:rPr lang="es-MX" sz="1500" spc="-15" dirty="0">
                <a:solidFill>
                  <a:srgbClr val="535353"/>
                </a:solidFill>
                <a:latin typeface="Nutmeg Headline Book"/>
                <a:cs typeface="Nutmeg Headline Book"/>
              </a:rPr>
              <a:t>m</a:t>
            </a:r>
            <a:r>
              <a:rPr lang="es-MX" sz="1500" dirty="0">
                <a:solidFill>
                  <a:srgbClr val="535353"/>
                </a:solidFill>
                <a:latin typeface="Nutmeg Headline Book"/>
                <a:cs typeface="Nutmeg Headline Book"/>
              </a:rPr>
              <a:t>as </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mb</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tales de</a:t>
            </a:r>
            <a:r>
              <a:rPr lang="es-MX" sz="1500" spc="-1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Jalisco</a:t>
            </a:r>
            <a:r>
              <a:rPr lang="es-MX" sz="1500" spc="-30" dirty="0">
                <a:solidFill>
                  <a:srgbClr val="535353"/>
                </a:solidFill>
                <a:latin typeface="Nutmeg Headline Book"/>
                <a:cs typeface="Nutmeg Headline Book"/>
              </a:rPr>
              <a:t>».  </a:t>
            </a:r>
          </a:p>
          <a:p>
            <a:pPr>
              <a:lnSpc>
                <a:spcPts val="600"/>
              </a:lnSpc>
              <a:spcBef>
                <a:spcPts val="49"/>
              </a:spcBef>
            </a:pPr>
            <a:endParaRPr lang="es-MX" sz="1500" spc="-30" dirty="0">
              <a:solidFill>
                <a:srgbClr val="535353"/>
              </a:solidFill>
              <a:latin typeface="Nutmeg Headline Book"/>
              <a:cs typeface="Nutmeg Headline Book"/>
            </a:endParaRPr>
          </a:p>
          <a:p>
            <a:pPr>
              <a:lnSpc>
                <a:spcPts val="1000"/>
              </a:lnSpc>
            </a:pPr>
            <a:endParaRPr lang="es-MX" sz="1500" spc="-30" dirty="0">
              <a:solidFill>
                <a:srgbClr val="535353"/>
              </a:solidFill>
              <a:latin typeface="Nutmeg Headline Book"/>
              <a:cs typeface="Nutmeg Headline Book"/>
            </a:endParaRPr>
          </a:p>
          <a:p>
            <a:pPr>
              <a:lnSpc>
                <a:spcPts val="1000"/>
              </a:lnSpc>
            </a:pPr>
            <a:endParaRPr lang="es-MX" sz="1500" dirty="0"/>
          </a:p>
          <a:p>
            <a:pPr marL="12700" marR="12700">
              <a:lnSpc>
                <a:spcPct val="120100"/>
              </a:lnSpc>
              <a:tabLst>
                <a:tab pos="9404350" algn="l"/>
              </a:tabLst>
            </a:pPr>
            <a:r>
              <a:rPr lang="es-MX" sz="1500" dirty="0">
                <a:solidFill>
                  <a:srgbClr val="535353"/>
                </a:solidFill>
                <a:latin typeface="Nutmeg Headline Book"/>
                <a:cs typeface="Nutmeg Headline Book"/>
              </a:rPr>
              <a:t>El</a:t>
            </a:r>
            <a:r>
              <a:rPr lang="es-MX" sz="1500" spc="4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C</a:t>
            </a:r>
            <a:r>
              <a:rPr lang="es-MX" sz="1500" b="1" spc="-20" dirty="0">
                <a:solidFill>
                  <a:srgbClr val="535353"/>
                </a:solidFill>
                <a:latin typeface="Nutmeg Headline Bold"/>
                <a:cs typeface="Nutmeg Headline Bold"/>
              </a:rPr>
              <a:t>a</a:t>
            </a:r>
            <a:r>
              <a:rPr lang="es-MX" sz="1500" b="1" dirty="0">
                <a:solidFill>
                  <a:srgbClr val="535353"/>
                </a:solidFill>
                <a:latin typeface="Nutmeg Headline Bold"/>
                <a:cs typeface="Nutmeg Headline Bold"/>
              </a:rPr>
              <a:t>p</a:t>
            </a:r>
            <a:r>
              <a:rPr lang="es-MX" sz="1500" dirty="0">
                <a:solidFill>
                  <a:srgbClr val="535353"/>
                </a:solidFill>
                <a:latin typeface="Lucida Sans"/>
                <a:cs typeface="Lucida Sans"/>
              </a:rPr>
              <a:t>í</a:t>
            </a:r>
            <a:r>
              <a:rPr lang="es-MX" sz="1500" b="1" dirty="0">
                <a:solidFill>
                  <a:srgbClr val="535353"/>
                </a:solidFill>
                <a:latin typeface="Nutmeg Headline Bold"/>
                <a:cs typeface="Nutmeg Headline Bold"/>
              </a:rPr>
              <a:t>tulo</a:t>
            </a:r>
            <a:r>
              <a:rPr lang="es-MX" sz="1500" b="1" spc="55"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1000</a:t>
            </a:r>
            <a:r>
              <a:rPr lang="es-MX" sz="1500" b="1" spc="90"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vo</a:t>
            </a:r>
            <a:r>
              <a:rPr lang="es-MX" sz="1500" spc="60"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n</a:t>
            </a:r>
            <a:r>
              <a:rPr lang="es-MX" sz="1500" spc="70"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in</a:t>
            </a:r>
            <a:r>
              <a:rPr lang="es-MX" sz="1500" dirty="0">
                <a:solidFill>
                  <a:srgbClr val="535353"/>
                </a:solidFill>
                <a:latin typeface="Nutmeg Headline Book"/>
                <a:cs typeface="Nutmeg Headline Book"/>
              </a:rPr>
              <a:t>c</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m</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to</a:t>
            </a:r>
            <a:r>
              <a:rPr lang="es-MX" sz="1500" spc="60"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eal</a:t>
            </a:r>
            <a:r>
              <a:rPr lang="es-MX" sz="1500" spc="70"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especto</a:t>
            </a:r>
            <a:r>
              <a:rPr lang="es-MX" sz="1500" spc="6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al</a:t>
            </a:r>
            <a:r>
              <a:rPr lang="es-MX" sz="1500" spc="7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eje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a:t>
            </a:r>
            <a:r>
              <a:rPr lang="es-MX" sz="1500" spc="60"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an</a:t>
            </a:r>
            <a:r>
              <a:rPr lang="es-MX" sz="1500" dirty="0">
                <a:solidFill>
                  <a:srgbClr val="535353"/>
                </a:solidFill>
                <a:latin typeface="Nutmeg Headline Book"/>
                <a:cs typeface="Nutmeg Headline Book"/>
              </a:rPr>
              <a:t>ter</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or</a:t>
            </a:r>
            <a:r>
              <a:rPr lang="es-MX" sz="1500" spc="7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65" dirty="0">
                <a:solidFill>
                  <a:srgbClr val="535353"/>
                </a:solidFill>
                <a:latin typeface="Nutmeg Headline Book"/>
                <a:cs typeface="Nutmeg Headline Book"/>
              </a:rPr>
              <a:t> </a:t>
            </a:r>
            <a:r>
              <a:rPr lang="es-MX" sz="1500" b="1" u="sng" dirty="0">
                <a:solidFill>
                  <a:srgbClr val="535353"/>
                </a:solidFill>
                <a:latin typeface="Nutmeg Headline Bold"/>
                <a:cs typeface="Nutmeg Headline Bold"/>
              </a:rPr>
              <a:t>24%</a:t>
            </a:r>
            <a:r>
              <a:rPr lang="es-MX" sz="1500" b="1"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S</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n</a:t>
            </a:r>
            <a:r>
              <a:rPr lang="es-MX" sz="1500" spc="7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emb</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go el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total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pítulo</a:t>
            </a:r>
            <a:r>
              <a:rPr lang="es-MX" sz="1500" spc="-22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1000</a:t>
            </a:r>
            <a:r>
              <a:rPr lang="es-MX" sz="1500" spc="80"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especto</a:t>
            </a:r>
            <a:r>
              <a:rPr lang="es-MX" sz="1500" spc="7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total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esto</a:t>
            </a:r>
            <a:r>
              <a:rPr lang="es-MX" sz="1500" spc="-225"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el</a:t>
            </a:r>
            <a:r>
              <a:rPr lang="es-MX" sz="1500" spc="7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64</a:t>
            </a:r>
            <a:r>
              <a:rPr lang="es-MX" sz="1500" b="1" spc="-105" dirty="0">
                <a:solidFill>
                  <a:srgbClr val="535353"/>
                </a:solidFill>
                <a:latin typeface="Nutmeg Headline Bold"/>
                <a:cs typeface="Nutmeg Headline Bold"/>
              </a:rPr>
              <a:t>.</a:t>
            </a:r>
            <a:r>
              <a:rPr lang="es-MX" sz="1500" b="1" dirty="0">
                <a:solidFill>
                  <a:srgbClr val="535353"/>
                </a:solidFill>
                <a:latin typeface="Nutmeg Headline Bold"/>
                <a:cs typeface="Nutmeg Headline Bold"/>
              </a:rPr>
              <a:t>19%</a:t>
            </a:r>
            <a:r>
              <a:rPr lang="es-MX" sz="1500" b="1" spc="100"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del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total</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 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est</a:t>
            </a:r>
            <a:r>
              <a:rPr lang="es-MX" sz="1500" spc="-35" dirty="0">
                <a:solidFill>
                  <a:srgbClr val="535353"/>
                </a:solidFill>
                <a:latin typeface="Nutmeg Headline Book"/>
                <a:cs typeface="Nutmeg Headline Book"/>
              </a:rPr>
              <a:t>o</a:t>
            </a:r>
            <a:r>
              <a:rPr lang="es-MX" sz="1500" dirty="0">
                <a:solidFill>
                  <a:srgbClr val="535353"/>
                </a:solidFill>
                <a:latin typeface="Nutmeg Headline Book"/>
                <a:cs typeface="Nutmeg Headline Book"/>
              </a:rPr>
              <a:t>. Es importante mencionar que en Julio 2019 se recibió un incremento de $331,897.- como incremento de nivel a los Brigadistas y Jefes de Brigada del Organismo. Con este incremento el C</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pítulo</a:t>
            </a:r>
            <a:r>
              <a:rPr lang="es-MX" sz="1500" spc="-22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1000</a:t>
            </a:r>
            <a:r>
              <a:rPr lang="es-MX" sz="1500" spc="-225"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a:t>
            </a:r>
            <a:r>
              <a:rPr lang="es-MX" sz="1500" spc="8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el</a:t>
            </a:r>
            <a:r>
              <a:rPr lang="es-MX" sz="1500" spc="7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64</a:t>
            </a:r>
            <a:r>
              <a:rPr lang="es-MX" sz="1500" b="1" spc="-105" dirty="0">
                <a:solidFill>
                  <a:srgbClr val="535353"/>
                </a:solidFill>
                <a:latin typeface="Nutmeg Headline Bold"/>
                <a:cs typeface="Nutmeg Headline Bold"/>
              </a:rPr>
              <a:t>.</a:t>
            </a:r>
            <a:r>
              <a:rPr lang="es-MX" sz="1500" b="1" dirty="0">
                <a:solidFill>
                  <a:srgbClr val="535353"/>
                </a:solidFill>
                <a:latin typeface="Nutmeg Headline Bold"/>
                <a:cs typeface="Nutmeg Headline Bold"/>
              </a:rPr>
              <a:t>59%</a:t>
            </a:r>
            <a:r>
              <a:rPr lang="es-MX" sz="1500" b="1" spc="100" dirty="0">
                <a:solidFill>
                  <a:srgbClr val="535353"/>
                </a:solidFill>
                <a:latin typeface="Nutmeg Headline Bold"/>
                <a:cs typeface="Nutmeg Headline Bold"/>
              </a:rPr>
              <a:t> .</a:t>
            </a:r>
            <a:endParaRPr lang="es-MX" sz="1500" dirty="0"/>
          </a:p>
          <a:p>
            <a:pPr>
              <a:lnSpc>
                <a:spcPts val="1400"/>
              </a:lnSpc>
            </a:pPr>
            <a:endParaRPr lang="es-MX" sz="1500" dirty="0"/>
          </a:p>
          <a:p>
            <a:pPr marL="12700" marR="13335">
              <a:lnSpc>
                <a:spcPct val="117600"/>
              </a:lnSpc>
            </a:pPr>
            <a:r>
              <a:rPr lang="es-MX" sz="1500" dirty="0">
                <a:solidFill>
                  <a:srgbClr val="535353"/>
                </a:solidFill>
                <a:latin typeface="Nutmeg Headline Book"/>
                <a:cs typeface="Nutmeg Headline Book"/>
              </a:rPr>
              <a:t>Se</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e</a:t>
            </a:r>
            <a:r>
              <a:rPr lang="es-MX" sz="1500" spc="140"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un</a:t>
            </a:r>
            <a:r>
              <a:rPr lang="es-MX" sz="1500" dirty="0">
                <a:solidFill>
                  <a:srgbClr val="535353"/>
                </a:solidFill>
                <a:latin typeface="Nutmeg Headline Book"/>
                <a:cs typeface="Nutmeg Headline Book"/>
              </a:rPr>
              <a:t>a</a:t>
            </a:r>
            <a:r>
              <a:rPr lang="es-MX" sz="1500" spc="15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pl</a:t>
            </a:r>
            <a:r>
              <a:rPr lang="es-MX" sz="1500" spc="-15" dirty="0">
                <a:solidFill>
                  <a:srgbClr val="535353"/>
                </a:solidFill>
                <a:latin typeface="Nutmeg Headline Book"/>
                <a:cs typeface="Nutmeg Headline Book"/>
              </a:rPr>
              <a:t>an</a:t>
            </a:r>
            <a:r>
              <a:rPr lang="es-MX" sz="1500" dirty="0">
                <a:solidFill>
                  <a:srgbClr val="535353"/>
                </a:solidFill>
                <a:latin typeface="Nutmeg Headline Book"/>
                <a:cs typeface="Nutmeg Headline Book"/>
              </a:rPr>
              <a:t>tilla</a:t>
            </a:r>
            <a:r>
              <a:rPr lang="es-MX" sz="1500" spc="15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autoriz</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da</a:t>
            </a:r>
            <a:r>
              <a:rPr lang="es-MX" sz="1500" spc="15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a:t>
            </a:r>
            <a:r>
              <a:rPr lang="es-MX" sz="1500" spc="140"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53</a:t>
            </a:r>
            <a:r>
              <a:rPr lang="es-MX" sz="1500" b="1" spc="150"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plazas</a:t>
            </a:r>
            <a:r>
              <a:rPr lang="es-MX" sz="1500" dirty="0">
                <a:solidFill>
                  <a:srgbClr val="535353"/>
                </a:solidFill>
                <a:latin typeface="Nutmeg Headline Book"/>
                <a:cs typeface="Nutmeg Headline Book"/>
              </a:rPr>
              <a:t>.</a:t>
            </a:r>
            <a:r>
              <a:rPr lang="es-MX" sz="1500" spc="15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Y</a:t>
            </a:r>
            <a:r>
              <a:rPr lang="es-MX" sz="1500" spc="15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se</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at</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on</a:t>
            </a:r>
            <a:r>
              <a:rPr lang="es-MX" sz="1500" spc="150"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33</a:t>
            </a:r>
            <a:r>
              <a:rPr lang="es-MX" sz="1500" b="1" spc="150"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Ho</a:t>
            </a:r>
            <a:r>
              <a:rPr lang="es-MX" sz="1500" b="1" spc="-20" dirty="0">
                <a:solidFill>
                  <a:srgbClr val="535353"/>
                </a:solidFill>
                <a:latin typeface="Nutmeg Headline Bold"/>
                <a:cs typeface="Nutmeg Headline Bold"/>
              </a:rPr>
              <a:t>n</a:t>
            </a:r>
            <a:r>
              <a:rPr lang="es-MX" sz="1500" b="1" dirty="0">
                <a:solidFill>
                  <a:srgbClr val="535353"/>
                </a:solidFill>
                <a:latin typeface="Nutmeg Headline Bold"/>
                <a:cs typeface="Nutmeg Headline Bold"/>
              </a:rPr>
              <a:t>o</a:t>
            </a:r>
            <a:r>
              <a:rPr lang="es-MX" sz="1500" b="1" spc="-35" dirty="0">
                <a:solidFill>
                  <a:srgbClr val="535353"/>
                </a:solidFill>
                <a:latin typeface="Nutmeg Headline Bold"/>
                <a:cs typeface="Nutmeg Headline Bold"/>
              </a:rPr>
              <a:t>r</a:t>
            </a:r>
            <a:r>
              <a:rPr lang="es-MX" sz="1500" b="1" spc="-20" dirty="0">
                <a:solidFill>
                  <a:srgbClr val="535353"/>
                </a:solidFill>
                <a:latin typeface="Nutmeg Headline Bold"/>
                <a:cs typeface="Nutmeg Headline Bold"/>
              </a:rPr>
              <a:t>a</a:t>
            </a:r>
            <a:r>
              <a:rPr lang="es-MX" sz="1500" b="1" dirty="0">
                <a:solidFill>
                  <a:srgbClr val="535353"/>
                </a:solidFill>
                <a:latin typeface="Nutmeg Headline Bold"/>
                <a:cs typeface="Nutmeg Headline Bold"/>
              </a:rPr>
              <a:t>r</a:t>
            </a:r>
            <a:r>
              <a:rPr lang="es-MX" sz="1500" b="1" spc="-20" dirty="0">
                <a:solidFill>
                  <a:srgbClr val="535353"/>
                </a:solidFill>
                <a:latin typeface="Nutmeg Headline Bold"/>
                <a:cs typeface="Nutmeg Headline Bold"/>
              </a:rPr>
              <a:t>i</a:t>
            </a:r>
            <a:r>
              <a:rPr lang="es-MX" sz="1500" b="1" dirty="0">
                <a:solidFill>
                  <a:srgbClr val="535353"/>
                </a:solidFill>
                <a:latin typeface="Nutmeg Headline Bold"/>
                <a:cs typeface="Nutmeg Headline Bold"/>
              </a:rPr>
              <a:t>os</a:t>
            </a:r>
            <a:r>
              <a:rPr lang="es-MX" sz="1500" b="1" spc="150"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As</a:t>
            </a:r>
            <a:r>
              <a:rPr lang="es-MX" sz="1500" b="1" spc="-20" dirty="0">
                <a:solidFill>
                  <a:srgbClr val="535353"/>
                </a:solidFill>
                <a:latin typeface="Nutmeg Headline Bold"/>
                <a:cs typeface="Nutmeg Headline Bold"/>
              </a:rPr>
              <a:t>i</a:t>
            </a:r>
            <a:r>
              <a:rPr lang="es-MX" sz="1500" b="1" dirty="0">
                <a:solidFill>
                  <a:srgbClr val="535353"/>
                </a:solidFill>
                <a:latin typeface="Nutmeg Headline Bold"/>
                <a:cs typeface="Nutmeg Headline Bold"/>
              </a:rPr>
              <a:t>milables</a:t>
            </a:r>
            <a:r>
              <a:rPr lang="es-MX" sz="1500" b="1" spc="150"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a Sal</a:t>
            </a:r>
            <a:r>
              <a:rPr lang="es-MX" sz="1500" b="1" spc="-20" dirty="0">
                <a:solidFill>
                  <a:srgbClr val="535353"/>
                </a:solidFill>
                <a:latin typeface="Nutmeg Headline Bold"/>
                <a:cs typeface="Nutmeg Headline Bold"/>
              </a:rPr>
              <a:t>a</a:t>
            </a:r>
            <a:r>
              <a:rPr lang="es-MX" sz="1500" b="1" dirty="0">
                <a:solidFill>
                  <a:srgbClr val="535353"/>
                </a:solidFill>
                <a:latin typeface="Nutmeg Headline Bold"/>
                <a:cs typeface="Nutmeg Headline Bold"/>
              </a:rPr>
              <a:t>r</a:t>
            </a:r>
            <a:r>
              <a:rPr lang="es-MX" sz="1500" b="1" spc="-20" dirty="0">
                <a:solidFill>
                  <a:srgbClr val="535353"/>
                </a:solidFill>
                <a:latin typeface="Nutmeg Headline Bold"/>
                <a:cs typeface="Nutmeg Headline Bold"/>
              </a:rPr>
              <a:t>i</a:t>
            </a:r>
            <a:r>
              <a:rPr lang="es-MX" sz="1500" b="1" dirty="0">
                <a:solidFill>
                  <a:srgbClr val="535353"/>
                </a:solidFill>
                <a:latin typeface="Nutmeg Headline Bold"/>
                <a:cs typeface="Nutmeg Headline Bold"/>
              </a:rPr>
              <a:t>o</a:t>
            </a:r>
            <a:r>
              <a:rPr lang="es-MX" sz="1500" b="1" spc="-5" dirty="0">
                <a:solidFill>
                  <a:srgbClr val="535353"/>
                </a:solidFill>
                <a:latin typeface="Nutmeg Headline Bold"/>
                <a:cs typeface="Nutmeg Headline Bold"/>
              </a:rPr>
              <a:t>s</a:t>
            </a:r>
            <a:r>
              <a:rPr lang="es-MX" sz="1500" b="1" dirty="0">
                <a:solidFill>
                  <a:srgbClr val="535353"/>
                </a:solidFill>
                <a:latin typeface="Nutmeg Headline Bold"/>
                <a:cs typeface="Nutmeg Headline Bold"/>
              </a:rPr>
              <a:t>. </a:t>
            </a:r>
            <a:r>
              <a:rPr lang="es-MX" sz="1500" b="1" spc="190"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32</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a:t>
            </a:r>
            <a:r>
              <a:rPr lang="es-MX" sz="1500" spc="-15" dirty="0">
                <a:solidFill>
                  <a:srgbClr val="535353"/>
                </a:solidFill>
                <a:latin typeface="Nutmeg Headline Book"/>
                <a:cs typeface="Nutmeg Headline Book"/>
              </a:rPr>
              <a:t>m</a:t>
            </a:r>
            <a:r>
              <a:rPr lang="es-MX" sz="1500" dirty="0">
                <a:solidFill>
                  <a:srgbClr val="535353"/>
                </a:solidFill>
                <a:latin typeface="Nutmeg Headline Book"/>
                <a:cs typeface="Nutmeg Headline Book"/>
              </a:rPr>
              <a:t>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Br</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g</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distas, de</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los</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ales</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15</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en</a:t>
            </a:r>
            <a:r>
              <a:rPr lang="es-MX" sz="1500" spc="5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n</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per</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odo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at</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ón</a:t>
            </a:r>
            <a:r>
              <a:rPr lang="es-MX" sz="1500" spc="5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a:t>
            </a:r>
            <a:r>
              <a:rPr lang="es-MX" sz="1500" spc="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 d</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emb</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 </a:t>
            </a:r>
            <a:r>
              <a:rPr lang="es-MX" sz="1500" spc="-8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201</a:t>
            </a:r>
            <a:r>
              <a:rPr lang="es-MX" sz="1500" spc="-130" dirty="0">
                <a:solidFill>
                  <a:srgbClr val="535353"/>
                </a:solidFill>
                <a:latin typeface="Nutmeg Headline Book"/>
                <a:cs typeface="Nutmeg Headline Book"/>
              </a:rPr>
              <a:t>9</a:t>
            </a:r>
            <a:r>
              <a:rPr lang="es-MX" sz="1500" dirty="0">
                <a:solidFill>
                  <a:srgbClr val="535353"/>
                </a:solidFill>
                <a:latin typeface="Nutmeg Headline Book"/>
                <a:cs typeface="Nutmeg Headline Book"/>
              </a:rPr>
              <a:t>,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17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v</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on </a:t>
            </a:r>
            <a:r>
              <a:rPr lang="es-MX" sz="1500" spc="-7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un</a:t>
            </a:r>
            <a:r>
              <a:rPr lang="es-MX" sz="1500" dirty="0">
                <a:solidFill>
                  <a:srgbClr val="535353"/>
                </a:solidFill>
                <a:latin typeface="Nutmeg Headline Book"/>
                <a:cs typeface="Nutmeg Headline Book"/>
              </a:rPr>
              <a:t>a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at</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ón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 </a:t>
            </a:r>
            <a:r>
              <a:rPr lang="es-MX" sz="1500" spc="-85" dirty="0">
                <a:solidFill>
                  <a:srgbClr val="535353"/>
                </a:solidFill>
                <a:latin typeface="Nutmeg Headline Book"/>
                <a:cs typeface="Nutmeg Headline Book"/>
              </a:rPr>
              <a:t> </a:t>
            </a:r>
            <a:r>
              <a:rPr lang="es-MX" sz="1500" spc="-10" dirty="0">
                <a:solidFill>
                  <a:srgbClr val="535353"/>
                </a:solidFill>
                <a:latin typeface="Nutmeg Headline Book"/>
                <a:cs typeface="Nutmeg Headline Book"/>
              </a:rPr>
              <a:t>f</a:t>
            </a:r>
            <a:r>
              <a:rPr lang="es-MX" sz="1500" dirty="0">
                <a:solidFill>
                  <a:srgbClr val="535353"/>
                </a:solidFill>
                <a:latin typeface="Nutmeg Headline Book"/>
                <a:cs typeface="Nutmeg Headline Book"/>
              </a:rPr>
              <a:t>eb</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 </a:t>
            </a:r>
            <a:r>
              <a:rPr lang="es-MX" sz="1500" spc="-8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j</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n</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 </a:t>
            </a:r>
            <a:r>
              <a:rPr lang="es-MX" sz="1500" spc="-8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 </a:t>
            </a:r>
            <a:r>
              <a:rPr lang="es-MX" sz="1500" spc="-8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2019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y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1 </a:t>
            </a:r>
            <a:r>
              <a:rPr lang="es-MX" sz="1500" spc="-7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 </a:t>
            </a:r>
            <a:r>
              <a:rPr lang="es-MX" sz="1500" spc="-75" dirty="0">
                <a:solidFill>
                  <a:srgbClr val="535353"/>
                </a:solidFill>
                <a:latin typeface="Nutmeg Headline Book"/>
                <a:cs typeface="Nutmeg Headline Book"/>
              </a:rPr>
              <a:t> </a:t>
            </a:r>
            <a:r>
              <a:rPr lang="es-MX" sz="1500" spc="-4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ec</a:t>
            </a:r>
            <a:r>
              <a:rPr lang="es-MX" sz="1500" spc="-15" dirty="0">
                <a:solidFill>
                  <a:srgbClr val="535353"/>
                </a:solidFill>
                <a:latin typeface="Nutmeg Headline Book"/>
                <a:cs typeface="Nutmeg Headline Book"/>
              </a:rPr>
              <a:t>u</a:t>
            </a:r>
            <a:r>
              <a:rPr lang="es-MX" sz="1500" spc="-1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sos H</a:t>
            </a:r>
            <a:r>
              <a:rPr lang="es-MX" sz="1500" spc="-15" dirty="0">
                <a:solidFill>
                  <a:srgbClr val="535353"/>
                </a:solidFill>
                <a:latin typeface="Nutmeg Headline Book"/>
                <a:cs typeface="Nutmeg Headline Book"/>
              </a:rPr>
              <a:t>uman</a:t>
            </a:r>
            <a:r>
              <a:rPr lang="es-MX" sz="1500" dirty="0">
                <a:solidFill>
                  <a:srgbClr val="535353"/>
                </a:solidFill>
                <a:latin typeface="Nutmeg Headline Book"/>
                <a:cs typeface="Nutmeg Headline Book"/>
              </a:rPr>
              <a:t>os.</a:t>
            </a:r>
            <a:endParaRPr lang="es-MX" sz="1500" dirty="0">
              <a:latin typeface="Nutmeg Headline Book"/>
              <a:cs typeface="Nutmeg Headline Book"/>
            </a:endParaRPr>
          </a:p>
          <a:p>
            <a:pPr>
              <a:lnSpc>
                <a:spcPts val="700"/>
              </a:lnSpc>
            </a:pPr>
            <a:endParaRPr lang="es-MX" sz="1500" dirty="0"/>
          </a:p>
          <a:p>
            <a:pPr>
              <a:lnSpc>
                <a:spcPts val="1000"/>
              </a:lnSpc>
            </a:pPr>
            <a:endParaRPr lang="es-MX" sz="1500" dirty="0"/>
          </a:p>
          <a:p>
            <a:pPr>
              <a:lnSpc>
                <a:spcPts val="1000"/>
              </a:lnSpc>
            </a:pPr>
            <a:endParaRPr lang="es-MX" sz="1500" dirty="0"/>
          </a:p>
          <a:p>
            <a:pPr marL="12700" marR="12700">
              <a:lnSpc>
                <a:spcPct val="117600"/>
              </a:lnSpc>
              <a:tabLst>
                <a:tab pos="9408795" algn="l"/>
              </a:tabLst>
            </a:pPr>
            <a:r>
              <a:rPr lang="es-MX" sz="1500" dirty="0">
                <a:solidFill>
                  <a:srgbClr val="535353"/>
                </a:solidFill>
                <a:latin typeface="Nutmeg Headline Book"/>
                <a:cs typeface="Nutmeg Headline Book"/>
              </a:rPr>
              <a:t>El</a:t>
            </a:r>
            <a:r>
              <a:rPr lang="es-MX" sz="1500" spc="35" dirty="0">
                <a:solidFill>
                  <a:srgbClr val="535353"/>
                </a:solidFill>
                <a:latin typeface="Nutmeg Headline Book"/>
                <a:cs typeface="Nutmeg Headline Book"/>
              </a:rPr>
              <a:t> </a:t>
            </a:r>
            <a:r>
              <a:rPr lang="es-MX" sz="1500" b="1" dirty="0">
                <a:solidFill>
                  <a:srgbClr val="535353"/>
                </a:solidFill>
                <a:latin typeface="Nutmeg Headline Bold"/>
                <a:cs typeface="Nutmeg Headline Bold"/>
              </a:rPr>
              <a:t>C</a:t>
            </a:r>
            <a:r>
              <a:rPr lang="es-MX" sz="1500" b="1" spc="-20" dirty="0">
                <a:solidFill>
                  <a:srgbClr val="535353"/>
                </a:solidFill>
                <a:latin typeface="Nutmeg Headline Bold"/>
                <a:cs typeface="Nutmeg Headline Bold"/>
              </a:rPr>
              <a:t>a</a:t>
            </a:r>
            <a:r>
              <a:rPr lang="es-MX" sz="1500" b="1" dirty="0">
                <a:solidFill>
                  <a:srgbClr val="535353"/>
                </a:solidFill>
                <a:latin typeface="Nutmeg Headline Bold"/>
                <a:cs typeface="Nutmeg Headline Bold"/>
              </a:rPr>
              <a:t>p</a:t>
            </a:r>
            <a:r>
              <a:rPr lang="es-MX" sz="1500" dirty="0">
                <a:solidFill>
                  <a:srgbClr val="535353"/>
                </a:solidFill>
                <a:latin typeface="Lucida Sans"/>
                <a:cs typeface="Lucida Sans"/>
              </a:rPr>
              <a:t>í</a:t>
            </a:r>
            <a:r>
              <a:rPr lang="es-MX" sz="1500" b="1" dirty="0">
                <a:solidFill>
                  <a:srgbClr val="535353"/>
                </a:solidFill>
                <a:latin typeface="Nutmeg Headline Bold"/>
                <a:cs typeface="Nutmeg Headline Bold"/>
              </a:rPr>
              <a:t>tulo</a:t>
            </a:r>
            <a:r>
              <a:rPr lang="es-MX" sz="1500" b="1" spc="25" dirty="0">
                <a:solidFill>
                  <a:srgbClr val="535353"/>
                </a:solidFill>
                <a:latin typeface="Nutmeg Headline Bold"/>
                <a:cs typeface="Nutmeg Headline Bold"/>
              </a:rPr>
              <a:t> </a:t>
            </a:r>
            <a:r>
              <a:rPr lang="es-MX" sz="1500" b="1" dirty="0">
                <a:solidFill>
                  <a:srgbClr val="535353"/>
                </a:solidFill>
                <a:latin typeface="Nutmeg Headline Bold"/>
                <a:cs typeface="Nutmeg Headline Bold"/>
              </a:rPr>
              <a:t>2000</a:t>
            </a:r>
            <a:r>
              <a:rPr lang="es-MX" sz="1500" b="1" spc="60"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vo</a:t>
            </a:r>
            <a:r>
              <a:rPr lang="es-MX" sz="1500" spc="2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n</a:t>
            </a:r>
            <a:r>
              <a:rPr lang="es-MX" sz="1500" spc="3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in</a:t>
            </a:r>
            <a:r>
              <a:rPr lang="es-MX" sz="1500" dirty="0">
                <a:solidFill>
                  <a:srgbClr val="535353"/>
                </a:solidFill>
                <a:latin typeface="Nutmeg Headline Book"/>
                <a:cs typeface="Nutmeg Headline Book"/>
              </a:rPr>
              <a:t>c</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m</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to</a:t>
            </a:r>
            <a:r>
              <a:rPr lang="es-MX" sz="1500" spc="25"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eal</a:t>
            </a:r>
            <a:r>
              <a:rPr lang="es-MX" sz="1500" spc="35"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especto</a:t>
            </a:r>
            <a:r>
              <a:rPr lang="es-MX" sz="1500" spc="2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al</a:t>
            </a:r>
            <a:r>
              <a:rPr lang="es-MX" sz="1500" spc="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eje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a:t>
            </a:r>
            <a:r>
              <a:rPr lang="es-MX" sz="1500" spc="25"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an</a:t>
            </a:r>
            <a:r>
              <a:rPr lang="es-MX" sz="1500" dirty="0">
                <a:solidFill>
                  <a:srgbClr val="535353"/>
                </a:solidFill>
                <a:latin typeface="Nutmeg Headline Book"/>
                <a:cs typeface="Nutmeg Headline Book"/>
              </a:rPr>
              <a:t>ter</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or</a:t>
            </a:r>
            <a:r>
              <a:rPr lang="es-MX" sz="1500" spc="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35" dirty="0">
                <a:solidFill>
                  <a:srgbClr val="535353"/>
                </a:solidFill>
                <a:latin typeface="Nutmeg Headline Book"/>
                <a:cs typeface="Nutmeg Headline Book"/>
              </a:rPr>
              <a:t> </a:t>
            </a:r>
            <a:r>
              <a:rPr lang="es-MX" sz="1500" b="1" u="sng" dirty="0">
                <a:solidFill>
                  <a:srgbClr val="535353"/>
                </a:solidFill>
                <a:latin typeface="Nutmeg Headline Bold"/>
                <a:cs typeface="Nutmeg Headline Bold"/>
              </a:rPr>
              <a:t>16%</a:t>
            </a:r>
            <a:r>
              <a:rPr lang="es-MX" sz="1500" b="1" dirty="0">
                <a:solidFill>
                  <a:srgbClr val="535353"/>
                </a:solidFill>
                <a:latin typeface="Nutmeg Headline Bold"/>
                <a:cs typeface="Nutmeg Headline Bold"/>
              </a:rPr>
              <a:t>. </a:t>
            </a:r>
            <a:r>
              <a:rPr lang="es-MX" sz="1500" dirty="0">
                <a:solidFill>
                  <a:srgbClr val="535353"/>
                </a:solidFill>
                <a:latin typeface="Nutmeg Headline Book"/>
                <a:cs typeface="Nutmeg Headline Book"/>
              </a:rPr>
              <a:t>S</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n</a:t>
            </a:r>
            <a:r>
              <a:rPr lang="es-MX" sz="1500" spc="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emb</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go el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total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pitulo</a:t>
            </a:r>
            <a:r>
              <a:rPr lang="es-MX" sz="1500" spc="130" dirty="0">
                <a:solidFill>
                  <a:srgbClr val="535353"/>
                </a:solidFill>
                <a:latin typeface="Nutmeg Headline Book"/>
                <a:cs typeface="Nutmeg Headline Book"/>
              </a:rPr>
              <a:t> 2</a:t>
            </a:r>
            <a:r>
              <a:rPr lang="es-MX" sz="1500" dirty="0">
                <a:solidFill>
                  <a:srgbClr val="535353"/>
                </a:solidFill>
                <a:latin typeface="Nutmeg Headline Book"/>
                <a:cs typeface="Nutmeg Headline Book"/>
              </a:rPr>
              <a:t>000</a:t>
            </a:r>
            <a:r>
              <a:rPr lang="es-MX" sz="1500" spc="140"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especto</a:t>
            </a:r>
            <a:r>
              <a:rPr lang="es-MX" sz="1500" spc="13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total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esto</a:t>
            </a:r>
            <a:r>
              <a:rPr lang="es-MX" sz="1500" spc="130" dirty="0">
                <a:solidFill>
                  <a:srgbClr val="535353"/>
                </a:solidFill>
                <a:latin typeface="Nutmeg Headline Book"/>
                <a:cs typeface="Nutmeg Headline Book"/>
              </a:rPr>
              <a:t>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el</a:t>
            </a:r>
            <a:r>
              <a:rPr lang="es-MX" sz="1500" spc="140" dirty="0">
                <a:solidFill>
                  <a:srgbClr val="535353"/>
                </a:solidFill>
                <a:latin typeface="Nutmeg Headline Book"/>
                <a:cs typeface="Nutmeg Headline Book"/>
              </a:rPr>
              <a:t> </a:t>
            </a:r>
            <a:r>
              <a:rPr lang="es-MX" sz="1500" spc="-130" dirty="0">
                <a:solidFill>
                  <a:srgbClr val="535353"/>
                </a:solidFill>
                <a:latin typeface="Nutmeg Headline Book"/>
                <a:cs typeface="Nutmeg Headline Book"/>
              </a:rPr>
              <a:t>9</a:t>
            </a:r>
            <a:r>
              <a:rPr lang="es-MX" sz="1500" spc="-45" dirty="0">
                <a:solidFill>
                  <a:srgbClr val="535353"/>
                </a:solidFill>
                <a:latin typeface="Nutmeg Headline Book"/>
                <a:cs typeface="Nutmeg Headline Book"/>
              </a:rPr>
              <a:t>.</a:t>
            </a:r>
            <a:r>
              <a:rPr lang="es-MX" sz="1500" dirty="0">
                <a:solidFill>
                  <a:srgbClr val="535353"/>
                </a:solidFill>
                <a:latin typeface="Nutmeg Headline Book"/>
                <a:cs typeface="Nutmeg Headline Book"/>
              </a:rPr>
              <a:t>34%.</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El</a:t>
            </a:r>
            <a:r>
              <a:rPr lang="es-MX" sz="1500" spc="140"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gasto</a:t>
            </a:r>
            <a:r>
              <a:rPr lang="es-MX" sz="1500" spc="130" dirty="0">
                <a:solidFill>
                  <a:srgbClr val="535353"/>
                </a:solidFill>
                <a:latin typeface="Nutmeg Headline Book"/>
                <a:cs typeface="Nutmeg Headline Book"/>
              </a:rPr>
              <a:t> </a:t>
            </a:r>
            <a:r>
              <a:rPr lang="es-MX" sz="1500" spc="-15" dirty="0">
                <a:solidFill>
                  <a:srgbClr val="535353"/>
                </a:solidFill>
                <a:latin typeface="Nutmeg Headline Book"/>
                <a:cs typeface="Nutmeg Headline Book"/>
              </a:rPr>
              <a:t>m</a:t>
            </a:r>
            <a:r>
              <a:rPr lang="es-MX" sz="1500" dirty="0">
                <a:solidFill>
                  <a:srgbClr val="535353"/>
                </a:solidFill>
                <a:latin typeface="Nutmeg Headline Book"/>
                <a:cs typeface="Nutmeg Headline Book"/>
              </a:rPr>
              <a:t>as </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tat</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vo </a:t>
            </a:r>
            <a:r>
              <a:rPr lang="es-MX" sz="1500" spc="-1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cor</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espo</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de </a:t>
            </a:r>
            <a:r>
              <a:rPr lang="es-MX" sz="1500" spc="-1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a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combustibles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y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lubr</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an</a:t>
            </a:r>
            <a:r>
              <a:rPr lang="es-MX" sz="1500" dirty="0">
                <a:solidFill>
                  <a:srgbClr val="535353"/>
                </a:solidFill>
                <a:latin typeface="Nutmeg Headline Book"/>
                <a:cs typeface="Nutmeg Headline Book"/>
              </a:rPr>
              <a:t>tes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del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q</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e </a:t>
            </a:r>
            <a:r>
              <a:rPr lang="es-MX" sz="1500" spc="-14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veh</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cul</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r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y </a:t>
            </a:r>
            <a:r>
              <a:rPr lang="es-MX" sz="1500" spc="-13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p</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od</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ctos al</a:t>
            </a:r>
            <a:r>
              <a:rPr lang="es-MX" sz="1500" spc="-15" dirty="0">
                <a:solidFill>
                  <a:srgbClr val="535353"/>
                </a:solidFill>
                <a:latin typeface="Nutmeg Headline Book"/>
                <a:cs typeface="Nutmeg Headline Book"/>
              </a:rPr>
              <a:t>im</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c</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os p</a:t>
            </a:r>
            <a:r>
              <a:rPr lang="es-MX" sz="1500" spc="-15" dirty="0">
                <a:solidFill>
                  <a:srgbClr val="535353"/>
                </a:solidFill>
                <a:latin typeface="Nutmeg Headline Book"/>
                <a:cs typeface="Nutmeg Headline Book"/>
              </a:rPr>
              <a:t>a</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a las tempo</a:t>
            </a:r>
            <a:r>
              <a:rPr lang="es-MX" sz="1500" spc="-30" dirty="0">
                <a:solidFill>
                  <a:srgbClr val="535353"/>
                </a:solidFill>
                <a:latin typeface="Nutmeg Headline Book"/>
                <a:cs typeface="Nutmeg Headline Book"/>
              </a:rPr>
              <a:t>r</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das de</a:t>
            </a:r>
            <a:r>
              <a:rPr lang="es-MX" sz="1500" spc="-15" dirty="0">
                <a:solidFill>
                  <a:srgbClr val="535353"/>
                </a:solidFill>
                <a:latin typeface="Nutmeg Headline Book"/>
                <a:cs typeface="Nutmeg Headline Book"/>
              </a:rPr>
              <a:t> in</a:t>
            </a:r>
            <a:r>
              <a:rPr lang="es-MX" sz="1500" dirty="0">
                <a:solidFill>
                  <a:srgbClr val="535353"/>
                </a:solidFill>
                <a:latin typeface="Nutmeg Headline Book"/>
                <a:cs typeface="Nutmeg Headline Book"/>
              </a:rPr>
              <a:t>ce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d</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os y los </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vit</a:t>
            </a:r>
            <a:r>
              <a:rPr lang="es-MX" sz="1500" spc="-15" dirty="0">
                <a:solidFill>
                  <a:srgbClr val="535353"/>
                </a:solidFill>
                <a:latin typeface="Nutmeg Headline Book"/>
                <a:cs typeface="Nutmeg Headline Book"/>
              </a:rPr>
              <a:t>u</a:t>
            </a:r>
            <a:r>
              <a:rPr lang="es-MX" sz="1500" dirty="0">
                <a:solidFill>
                  <a:srgbClr val="535353"/>
                </a:solidFill>
                <a:latin typeface="Nutmeg Headline Book"/>
                <a:cs typeface="Nutmeg Headline Book"/>
              </a:rPr>
              <a:t>all</a:t>
            </a:r>
            <a:r>
              <a:rPr lang="es-MX" sz="1500" spc="-15" dirty="0">
                <a:solidFill>
                  <a:srgbClr val="535353"/>
                </a:solidFill>
                <a:latin typeface="Nutmeg Headline Book"/>
                <a:cs typeface="Nutmeg Headline Book"/>
              </a:rPr>
              <a:t>a</a:t>
            </a:r>
            <a:r>
              <a:rPr lang="es-MX" sz="1500" dirty="0">
                <a:solidFill>
                  <a:srgbClr val="535353"/>
                </a:solidFill>
                <a:latin typeface="Nutmeg Headline Book"/>
                <a:cs typeface="Nutmeg Headline Book"/>
              </a:rPr>
              <a:t>m</a:t>
            </a:r>
            <a:r>
              <a:rPr lang="es-MX" sz="1500" spc="-15" dirty="0">
                <a:solidFill>
                  <a:srgbClr val="535353"/>
                </a:solidFill>
                <a:latin typeface="Nutmeg Headline Book"/>
                <a:cs typeface="Nutmeg Headline Book"/>
              </a:rPr>
              <a:t>i</a:t>
            </a:r>
            <a:r>
              <a:rPr lang="es-MX" sz="1500" dirty="0">
                <a:solidFill>
                  <a:srgbClr val="535353"/>
                </a:solidFill>
                <a:latin typeface="Nutmeg Headline Book"/>
                <a:cs typeface="Nutmeg Headline Book"/>
              </a:rPr>
              <a:t>e</a:t>
            </a:r>
            <a:r>
              <a:rPr lang="es-MX" sz="1500" spc="-15" dirty="0">
                <a:solidFill>
                  <a:srgbClr val="535353"/>
                </a:solidFill>
                <a:latin typeface="Nutmeg Headline Book"/>
                <a:cs typeface="Nutmeg Headline Book"/>
              </a:rPr>
              <a:t>n</a:t>
            </a:r>
            <a:r>
              <a:rPr lang="es-MX" sz="1500" dirty="0">
                <a:solidFill>
                  <a:srgbClr val="535353"/>
                </a:solidFill>
                <a:latin typeface="Nutmeg Headline Book"/>
                <a:cs typeface="Nutmeg Headline Book"/>
              </a:rPr>
              <a:t>tos de</a:t>
            </a:r>
            <a:r>
              <a:rPr lang="es-MX" sz="1500" spc="-15" dirty="0">
                <a:solidFill>
                  <a:srgbClr val="535353"/>
                </a:solidFill>
                <a:latin typeface="Nutmeg Headline Book"/>
                <a:cs typeface="Nutmeg Headline Book"/>
              </a:rPr>
              <a:t> </a:t>
            </a:r>
            <a:r>
              <a:rPr lang="es-MX" sz="1500" dirty="0">
                <a:solidFill>
                  <a:srgbClr val="535353"/>
                </a:solidFill>
                <a:latin typeface="Nutmeg Headline Book"/>
                <a:cs typeface="Nutmeg Headline Book"/>
              </a:rPr>
              <a:t>los tor</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e</a:t>
            </a:r>
            <a:r>
              <a:rPr lang="es-MX" sz="1500" spc="-30" dirty="0">
                <a:solidFill>
                  <a:srgbClr val="535353"/>
                </a:solidFill>
                <a:latin typeface="Nutmeg Headline Book"/>
                <a:cs typeface="Nutmeg Headline Book"/>
              </a:rPr>
              <a:t>r</a:t>
            </a:r>
            <a:r>
              <a:rPr lang="es-MX" sz="1500" dirty="0">
                <a:solidFill>
                  <a:srgbClr val="535353"/>
                </a:solidFill>
                <a:latin typeface="Nutmeg Headline Book"/>
                <a:cs typeface="Nutmeg Headline Book"/>
              </a:rPr>
              <a:t>os.</a:t>
            </a:r>
            <a:endParaRPr lang="es-MX" sz="1500" dirty="0">
              <a:latin typeface="Nutmeg Headline Book"/>
              <a:cs typeface="Nutmeg Headline Book"/>
            </a:endParaRPr>
          </a:p>
        </p:txBody>
      </p:sp>
      <p:sp>
        <p:nvSpPr>
          <p:cNvPr id="7" name="Control de fauna exótica">
            <a:extLst>
              <a:ext uri="{FF2B5EF4-FFF2-40B4-BE49-F238E27FC236}">
                <a16:creationId xmlns:a16="http://schemas.microsoft.com/office/drawing/2014/main" xmlns="" id="{60088BE2-E65C-9A45-8983-1E76863EB8D9}"/>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ES" dirty="0"/>
              <a:t>Presupuesto</a:t>
            </a:r>
            <a:endParaRPr dirty="0"/>
          </a:p>
        </p:txBody>
      </p:sp>
      <p:sp>
        <p:nvSpPr>
          <p:cNvPr id="11" name="Shape 39">
            <a:extLst>
              <a:ext uri="{FF2B5EF4-FFF2-40B4-BE49-F238E27FC236}">
                <a16:creationId xmlns:a16="http://schemas.microsoft.com/office/drawing/2014/main" xmlns="" id="{F38F1D89-6D64-5342-A6E6-DBD0962E866D}"/>
              </a:ext>
            </a:extLst>
          </p:cNvPr>
          <p:cNvSpPr txBox="1"/>
          <p:nvPr/>
        </p:nvSpPr>
        <p:spPr>
          <a:xfrm>
            <a:off x="5871211" y="660976"/>
            <a:ext cx="6500177"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Administración y Gestión</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3F06A082-E453-0249-92F5-F09A8826B68A}"/>
              </a:ext>
            </a:extLst>
          </p:cNvPr>
          <p:cNvSpPr txBox="1"/>
          <p:nvPr/>
        </p:nvSpPr>
        <p:spPr>
          <a:xfrm>
            <a:off x="1098168" y="2439899"/>
            <a:ext cx="10786917" cy="451975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marL="12700" marR="12700">
              <a:lnSpc>
                <a:spcPct val="117600"/>
              </a:lnSpc>
              <a:tabLst>
                <a:tab pos="9406890" algn="l"/>
              </a:tabLst>
            </a:pPr>
            <a:r>
              <a:rPr lang="es-MX" sz="1600" dirty="0">
                <a:solidFill>
                  <a:srgbClr val="535353"/>
                </a:solidFill>
                <a:latin typeface="Nutmeg Headline Book"/>
                <a:cs typeface="Nutmeg Headline Book"/>
              </a:rPr>
              <a:t>El</a:t>
            </a:r>
            <a:r>
              <a:rPr lang="es-MX" sz="1600" spc="50" dirty="0">
                <a:solidFill>
                  <a:srgbClr val="535353"/>
                </a:solidFill>
                <a:latin typeface="Nutmeg Headline Book"/>
                <a:cs typeface="Nutmeg Headline Book"/>
              </a:rPr>
              <a:t> </a:t>
            </a:r>
            <a:r>
              <a:rPr lang="es-MX" sz="1600" b="1" dirty="0">
                <a:solidFill>
                  <a:srgbClr val="535353"/>
                </a:solidFill>
                <a:latin typeface="Nutmeg Headline Bold"/>
                <a:cs typeface="Nutmeg Headline Bold"/>
              </a:rPr>
              <a:t>C</a:t>
            </a:r>
            <a:r>
              <a:rPr lang="es-MX" sz="1600" b="1" spc="-20" dirty="0">
                <a:solidFill>
                  <a:srgbClr val="535353"/>
                </a:solidFill>
                <a:latin typeface="Nutmeg Headline Bold"/>
                <a:cs typeface="Nutmeg Headline Bold"/>
              </a:rPr>
              <a:t>a</a:t>
            </a:r>
            <a:r>
              <a:rPr lang="es-MX" sz="1600" b="1" dirty="0">
                <a:solidFill>
                  <a:srgbClr val="535353"/>
                </a:solidFill>
                <a:latin typeface="Nutmeg Headline Bold"/>
                <a:cs typeface="Nutmeg Headline Bold"/>
              </a:rPr>
              <a:t>p</a:t>
            </a:r>
            <a:r>
              <a:rPr lang="es-MX" sz="1600" dirty="0">
                <a:solidFill>
                  <a:srgbClr val="535353"/>
                </a:solidFill>
                <a:latin typeface="Lucida Sans"/>
                <a:cs typeface="Lucida Sans"/>
              </a:rPr>
              <a:t>í</a:t>
            </a:r>
            <a:r>
              <a:rPr lang="es-MX" sz="1600" b="1" dirty="0">
                <a:solidFill>
                  <a:srgbClr val="535353"/>
                </a:solidFill>
                <a:latin typeface="Nutmeg Headline Bold"/>
                <a:cs typeface="Nutmeg Headline Bold"/>
              </a:rPr>
              <a:t>tulo</a:t>
            </a:r>
            <a:r>
              <a:rPr lang="es-MX" sz="1600" b="1" spc="35" dirty="0">
                <a:solidFill>
                  <a:srgbClr val="535353"/>
                </a:solidFill>
                <a:latin typeface="Nutmeg Headline Bold"/>
                <a:cs typeface="Nutmeg Headline Bold"/>
              </a:rPr>
              <a:t> </a:t>
            </a:r>
            <a:r>
              <a:rPr lang="es-MX" sz="1600" b="1" dirty="0">
                <a:solidFill>
                  <a:srgbClr val="535353"/>
                </a:solidFill>
                <a:latin typeface="Nutmeg Headline Bold"/>
                <a:cs typeface="Nutmeg Headline Bold"/>
              </a:rPr>
              <a:t>3000</a:t>
            </a:r>
            <a:r>
              <a:rPr lang="es-MX" sz="1600" b="1" spc="70" dirty="0">
                <a:solidFill>
                  <a:srgbClr val="535353"/>
                </a:solidFill>
                <a:latin typeface="Nutmeg Headline Bold"/>
                <a:cs typeface="Nutmeg Headline Bold"/>
              </a:rPr>
              <a:t> </a:t>
            </a:r>
            <a:r>
              <a:rPr lang="es-MX" sz="1600" dirty="0">
                <a:solidFill>
                  <a:srgbClr val="535353"/>
                </a:solidFill>
                <a:latin typeface="Nutmeg Headline Book"/>
                <a:cs typeface="Nutmeg Headline Book"/>
              </a:rPr>
              <a:t>t</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vo</a:t>
            </a:r>
            <a:r>
              <a:rPr lang="es-MX" sz="1600" spc="4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n</a:t>
            </a:r>
            <a:r>
              <a:rPr lang="es-MX" sz="1600" spc="5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in</a:t>
            </a:r>
            <a:r>
              <a:rPr lang="es-MX" sz="1600" dirty="0">
                <a:solidFill>
                  <a:srgbClr val="535353"/>
                </a:solidFill>
                <a:latin typeface="Nutmeg Headline Book"/>
                <a:cs typeface="Nutmeg Headline Book"/>
              </a:rPr>
              <a:t>c</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m</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to</a:t>
            </a:r>
            <a:r>
              <a:rPr lang="es-MX" sz="1600" spc="40"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eal</a:t>
            </a:r>
            <a:r>
              <a:rPr lang="es-MX" sz="1600" spc="50"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especto</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al</a:t>
            </a:r>
            <a:r>
              <a:rPr lang="es-MX" sz="1600" spc="5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eje</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a:t>
            </a:r>
            <a:r>
              <a:rPr lang="es-MX" sz="1600" spc="4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an</a:t>
            </a:r>
            <a:r>
              <a:rPr lang="es-MX" sz="1600" dirty="0">
                <a:solidFill>
                  <a:srgbClr val="535353"/>
                </a:solidFill>
                <a:latin typeface="Nutmeg Headline Book"/>
                <a:cs typeface="Nutmeg Headline Book"/>
              </a:rPr>
              <a:t>ter</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or</a:t>
            </a:r>
            <a:r>
              <a:rPr lang="es-MX" sz="1600" spc="5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50" dirty="0">
                <a:solidFill>
                  <a:srgbClr val="535353"/>
                </a:solidFill>
                <a:latin typeface="Nutmeg Headline Book"/>
                <a:cs typeface="Nutmeg Headline Book"/>
              </a:rPr>
              <a:t> </a:t>
            </a:r>
            <a:r>
              <a:rPr lang="es-MX" sz="1600" b="1" u="sng" dirty="0">
                <a:solidFill>
                  <a:srgbClr val="535353"/>
                </a:solidFill>
                <a:latin typeface="Nutmeg Headline Bold"/>
                <a:cs typeface="Nutmeg Headline Bold"/>
              </a:rPr>
              <a:t>42%</a:t>
            </a:r>
            <a:r>
              <a:rPr lang="es-MX" sz="1600" b="1" dirty="0">
                <a:solidFill>
                  <a:srgbClr val="535353"/>
                </a:solidFill>
                <a:latin typeface="Nutmeg Headline Bold"/>
                <a:cs typeface="Nutmeg Headline Bold"/>
              </a:rPr>
              <a:t>. </a:t>
            </a:r>
            <a:r>
              <a:rPr lang="es-MX" sz="1600" dirty="0">
                <a:solidFill>
                  <a:srgbClr val="535353"/>
                </a:solidFill>
                <a:latin typeface="Nutmeg Headline Book"/>
                <a:cs typeface="Nutmeg Headline Book"/>
              </a:rPr>
              <a:t>S</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n</a:t>
            </a:r>
            <a:r>
              <a:rPr lang="es-MX" sz="1600" spc="5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emb</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go el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total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pitulo </a:t>
            </a:r>
            <a:r>
              <a:rPr lang="es-MX" sz="1600" spc="-114"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3000 </a:t>
            </a:r>
            <a:r>
              <a:rPr lang="es-MX" sz="1600" spc="-105"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especto </a:t>
            </a:r>
            <a:r>
              <a:rPr lang="es-MX" sz="1600" spc="-114"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total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esto </a:t>
            </a:r>
            <a:r>
              <a:rPr lang="es-MX" sz="1600" spc="-114"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ta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el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2</a:t>
            </a:r>
            <a:r>
              <a:rPr lang="es-MX" sz="1600" spc="-45" dirty="0">
                <a:solidFill>
                  <a:srgbClr val="535353"/>
                </a:solidFill>
                <a:latin typeface="Nutmeg Headline Book"/>
                <a:cs typeface="Nutmeg Headline Book"/>
              </a:rPr>
              <a:t>0</a:t>
            </a:r>
            <a:r>
              <a:rPr lang="es-MX" sz="1600" spc="-95" dirty="0">
                <a:solidFill>
                  <a:srgbClr val="535353"/>
                </a:solidFill>
                <a:latin typeface="Nutmeg Headline Book"/>
                <a:cs typeface="Nutmeg Headline Book"/>
              </a:rPr>
              <a:t>.</a:t>
            </a:r>
            <a:r>
              <a:rPr lang="es-MX" sz="1600" dirty="0">
                <a:solidFill>
                  <a:srgbClr val="535353"/>
                </a:solidFill>
                <a:latin typeface="Nutmeg Headline Book"/>
                <a:cs typeface="Nutmeg Headline Book"/>
              </a:rPr>
              <a:t>10%.   </a:t>
            </a:r>
            <a:r>
              <a:rPr lang="es-MX" sz="1600" spc="1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En </a:t>
            </a:r>
            <a:r>
              <a:rPr lang="es-MX" sz="1600" spc="-10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este c</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pitulo </a:t>
            </a:r>
            <a:r>
              <a:rPr lang="es-MX" sz="1600" spc="-10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con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el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a:t>
            </a:r>
            <a:r>
              <a:rPr lang="es-MX" sz="1600" spc="-15" dirty="0">
                <a:solidFill>
                  <a:srgbClr val="535353"/>
                </a:solidFill>
                <a:latin typeface="Nutmeg Headline Book"/>
                <a:cs typeface="Nutmeg Headline Book"/>
              </a:rPr>
              <a:t>in</a:t>
            </a:r>
            <a:r>
              <a:rPr lang="es-MX" sz="1600" dirty="0">
                <a:solidFill>
                  <a:srgbClr val="535353"/>
                </a:solidFill>
                <a:latin typeface="Nutmeg Headline Book"/>
                <a:cs typeface="Nutmeg Headline Book"/>
              </a:rPr>
              <a:t>e</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 </a:t>
            </a:r>
            <a:r>
              <a:rPr lang="es-MX" sz="1600" spc="-10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et</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q</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et</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do </a:t>
            </a:r>
            <a:r>
              <a:rPr lang="es-MX" sz="1600" spc="-10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se </a:t>
            </a:r>
            <a:r>
              <a:rPr lang="es-MX" sz="1600" spc="-10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cons</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de</a:t>
            </a:r>
            <a:r>
              <a:rPr lang="es-MX" sz="1600" spc="-30" dirty="0">
                <a:solidFill>
                  <a:srgbClr val="535353"/>
                </a:solidFill>
                <a:latin typeface="Nutmeg Headline Book"/>
                <a:cs typeface="Nutmeg Headline Book"/>
              </a:rPr>
              <a:t>r</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on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los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s</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gu</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tes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oyectos: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Elabo</a:t>
            </a:r>
            <a:r>
              <a:rPr lang="es-MX" sz="1600" spc="-30" dirty="0">
                <a:solidFill>
                  <a:srgbClr val="535353"/>
                </a:solidFill>
                <a:latin typeface="Nutmeg Headline Book"/>
                <a:cs typeface="Nutmeg Headline Book"/>
              </a:rPr>
              <a:t>r</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ón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doc</a:t>
            </a:r>
            <a:r>
              <a:rPr lang="es-MX" sz="1600" spc="-15" dirty="0">
                <a:solidFill>
                  <a:srgbClr val="535353"/>
                </a:solidFill>
                <a:latin typeface="Nutmeg Headline Book"/>
                <a:cs typeface="Nutmeg Headline Book"/>
              </a:rPr>
              <a:t>um</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to</a:t>
            </a:r>
            <a:r>
              <a:rPr lang="es-MX" sz="1600" spc="13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consulta</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públ</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ca</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og</a:t>
            </a:r>
            <a:r>
              <a:rPr lang="es-MX" sz="1600" spc="-30" dirty="0">
                <a:solidFill>
                  <a:srgbClr val="535353"/>
                </a:solidFill>
                <a:latin typeface="Nutmeg Headline Book"/>
                <a:cs typeface="Nutmeg Headline Book"/>
              </a:rPr>
              <a:t>r</a:t>
            </a:r>
            <a:r>
              <a:rPr lang="es-MX" sz="1600" spc="-15" dirty="0">
                <a:solidFill>
                  <a:srgbClr val="535353"/>
                </a:solidFill>
                <a:latin typeface="Nutmeg Headline Book"/>
                <a:cs typeface="Nutmeg Headline Book"/>
              </a:rPr>
              <a:t>am</a:t>
            </a:r>
            <a:r>
              <a:rPr lang="es-MX" sz="1600" dirty="0">
                <a:solidFill>
                  <a:srgbClr val="535353"/>
                </a:solidFill>
                <a:latin typeface="Nutmeg Headline Book"/>
                <a:cs typeface="Nutmeg Headline Book"/>
              </a:rPr>
              <a:t>a</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13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man</a:t>
            </a:r>
            <a:r>
              <a:rPr lang="es-MX" sz="1600" dirty="0">
                <a:solidFill>
                  <a:srgbClr val="535353"/>
                </a:solidFill>
                <a:latin typeface="Nutmeg Headline Book"/>
                <a:cs typeface="Nutmeg Headline Book"/>
              </a:rPr>
              <a:t>ejo</a:t>
            </a:r>
            <a:r>
              <a:rPr lang="es-MX" sz="1600" spc="13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APFFL</a:t>
            </a:r>
            <a:r>
              <a:rPr lang="es-MX" sz="1600" spc="-155" dirty="0">
                <a:solidFill>
                  <a:srgbClr val="535353"/>
                </a:solidFill>
                <a:latin typeface="Nutmeg Headline Book"/>
                <a:cs typeface="Nutmeg Headline Book"/>
              </a:rPr>
              <a:t>P</a:t>
            </a:r>
            <a:r>
              <a:rPr lang="es-MX" sz="1600" dirty="0">
                <a:solidFill>
                  <a:srgbClr val="535353"/>
                </a:solidFill>
                <a:latin typeface="Nutmeg Headline Book"/>
                <a:cs typeface="Nutmeg Headline Book"/>
              </a:rPr>
              <a:t>,</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og</a:t>
            </a:r>
            <a:r>
              <a:rPr lang="es-MX" sz="1600" spc="-30" dirty="0">
                <a:solidFill>
                  <a:srgbClr val="535353"/>
                </a:solidFill>
                <a:latin typeface="Nutmeg Headline Book"/>
                <a:cs typeface="Nutmeg Headline Book"/>
              </a:rPr>
              <a:t>r</a:t>
            </a:r>
            <a:r>
              <a:rPr lang="es-MX" sz="1600" spc="-15" dirty="0">
                <a:solidFill>
                  <a:srgbClr val="535353"/>
                </a:solidFill>
                <a:latin typeface="Nutmeg Headline Book"/>
                <a:cs typeface="Nutmeg Headline Book"/>
              </a:rPr>
              <a:t>am</a:t>
            </a:r>
            <a:r>
              <a:rPr lang="es-MX" sz="1600" dirty="0">
                <a:solidFill>
                  <a:srgbClr val="535353"/>
                </a:solidFill>
                <a:latin typeface="Nutmeg Headline Book"/>
                <a:cs typeface="Nutmeg Headline Book"/>
              </a:rPr>
              <a:t>a</a:t>
            </a:r>
            <a:r>
              <a:rPr lang="es-MX" sz="1600" spc="1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13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man</a:t>
            </a:r>
            <a:r>
              <a:rPr lang="es-MX" sz="1600" dirty="0">
                <a:solidFill>
                  <a:srgbClr val="535353"/>
                </a:solidFill>
                <a:latin typeface="Nutmeg Headline Book"/>
                <a:cs typeface="Nutmeg Headline Book"/>
              </a:rPr>
              <a:t>ejo del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f</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eg</a:t>
            </a:r>
            <a:r>
              <a:rPr lang="es-MX" sz="1600" spc="-35" dirty="0">
                <a:solidFill>
                  <a:srgbClr val="535353"/>
                </a:solidFill>
                <a:latin typeface="Nutmeg Headline Book"/>
                <a:cs typeface="Nutmeg Headline Book"/>
              </a:rPr>
              <a:t>o</a:t>
            </a:r>
            <a:r>
              <a:rPr lang="es-MX" sz="1600" dirty="0">
                <a:solidFill>
                  <a:srgbClr val="535353"/>
                </a:solidFill>
                <a:latin typeface="Nutmeg Headline Book"/>
                <a:cs typeface="Nutmeg Headline Book"/>
              </a:rPr>
              <a:t>,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Pl</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n </a:t>
            </a:r>
            <a:r>
              <a:rPr lang="es-MX" sz="1600" spc="9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ma</a:t>
            </a:r>
            <a:r>
              <a:rPr lang="es-MX" sz="1600" dirty="0">
                <a:solidFill>
                  <a:srgbClr val="535353"/>
                </a:solidFill>
                <a:latin typeface="Nutmeg Headline Book"/>
                <a:cs typeface="Nutmeg Headline Book"/>
              </a:rPr>
              <a:t>est</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 </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a:t>
            </a:r>
            <a:r>
              <a:rPr lang="es-MX" sz="1600" spc="8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ct</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v</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d</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des </a:t>
            </a:r>
            <a:r>
              <a:rPr lang="es-MX" sz="1600" spc="90"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ec</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eat</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vas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en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las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zo</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as </a:t>
            </a:r>
            <a:r>
              <a:rPr lang="es-MX" sz="1600" spc="9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uso </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públ</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co </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APFFL</a:t>
            </a:r>
            <a:r>
              <a:rPr lang="es-MX" sz="1600" spc="-155" dirty="0">
                <a:solidFill>
                  <a:srgbClr val="535353"/>
                </a:solidFill>
                <a:latin typeface="Nutmeg Headline Book"/>
                <a:cs typeface="Nutmeg Headline Book"/>
              </a:rPr>
              <a:t>P</a:t>
            </a:r>
            <a:r>
              <a:rPr lang="es-MX" sz="1600" dirty="0">
                <a:solidFill>
                  <a:srgbClr val="535353"/>
                </a:solidFill>
                <a:latin typeface="Nutmeg Headline Book"/>
                <a:cs typeface="Nutmeg Headline Book"/>
              </a:rPr>
              <a:t>, Constit</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ón</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emp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esa</a:t>
            </a:r>
            <a:r>
              <a:rPr lang="es-MX" sz="1600" spc="40" dirty="0">
                <a:solidFill>
                  <a:srgbClr val="535353"/>
                </a:solidFill>
                <a:latin typeface="Nutmeg Headline Book"/>
                <a:cs typeface="Nutmeg Headline Book"/>
              </a:rPr>
              <a:t> </a:t>
            </a:r>
            <a:r>
              <a:rPr lang="es-MX" sz="1600" spc="-10" dirty="0">
                <a:solidFill>
                  <a:srgbClr val="535353"/>
                </a:solidFill>
                <a:latin typeface="Nutmeg Headline Book"/>
                <a:cs typeface="Nutmeg Headline Book"/>
              </a:rPr>
              <a:t>f</a:t>
            </a:r>
            <a:r>
              <a:rPr lang="es-MX" sz="1600" dirty="0">
                <a:solidFill>
                  <a:srgbClr val="535353"/>
                </a:solidFill>
                <a:latin typeface="Nutmeg Headline Book"/>
                <a:cs typeface="Nutmeg Headline Book"/>
              </a:rPr>
              <a:t>o</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estal</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com</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nit</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r</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a</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at</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ón</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emp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esa</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est</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ón</a:t>
            </a:r>
            <a:r>
              <a:rPr lang="es-MX" sz="1600" spc="4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serv</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os</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a:t>
            </a:r>
            <a:r>
              <a:rPr lang="es-MX" sz="1600" spc="4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cc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es</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3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s</a:t>
            </a:r>
            <a:r>
              <a:rPr lang="es-MX" sz="1600" spc="-15" dirty="0">
                <a:solidFill>
                  <a:srgbClr val="535353"/>
                </a:solidFill>
                <a:latin typeface="Nutmeg Headline Book"/>
                <a:cs typeface="Nutmeg Headline Book"/>
              </a:rPr>
              <a:t>an</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m</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to</a:t>
            </a:r>
            <a:r>
              <a:rPr lang="es-MX" sz="1600" spc="35" dirty="0">
                <a:solidFill>
                  <a:srgbClr val="535353"/>
                </a:solidFill>
                <a:latin typeface="Nutmeg Headline Book"/>
                <a:cs typeface="Nutmeg Headline Book"/>
              </a:rPr>
              <a:t> </a:t>
            </a:r>
            <a:r>
              <a:rPr lang="es-MX" sz="1600" spc="-10" dirty="0">
                <a:solidFill>
                  <a:srgbClr val="535353"/>
                </a:solidFill>
                <a:latin typeface="Nutmeg Headline Book"/>
                <a:cs typeface="Nutmeg Headline Book"/>
              </a:rPr>
              <a:t>f</a:t>
            </a:r>
            <a:r>
              <a:rPr lang="es-MX" sz="1600" dirty="0">
                <a:solidFill>
                  <a:srgbClr val="535353"/>
                </a:solidFill>
                <a:latin typeface="Nutmeg Headline Book"/>
                <a:cs typeface="Nutmeg Headline Book"/>
              </a:rPr>
              <a:t>o</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estal</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m</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é</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d</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go</a:t>
            </a:r>
            <a:r>
              <a:rPr lang="es-MX" sz="1600" spc="3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Acc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es</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3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conserv</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ón</a:t>
            </a:r>
            <a:r>
              <a:rPr lang="es-MX" sz="1600" spc="4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s</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elo</a:t>
            </a:r>
            <a:r>
              <a:rPr lang="es-MX" sz="1600" spc="1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y</a:t>
            </a:r>
            <a:r>
              <a:rPr lang="es-MX" sz="1600" spc="13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g</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a</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en</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se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de</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a:t>
            </a:r>
            <a:r>
              <a:rPr lang="es-MX" sz="1600" spc="1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clista.</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El  </a:t>
            </a:r>
            <a:r>
              <a:rPr lang="es-MX" sz="1600" spc="-55"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esto</a:t>
            </a:r>
            <a:r>
              <a:rPr lang="es-MX" sz="1600" spc="1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pitul</a:t>
            </a:r>
            <a:r>
              <a:rPr lang="es-MX" sz="1600" spc="-35" dirty="0">
                <a:solidFill>
                  <a:srgbClr val="535353"/>
                </a:solidFill>
                <a:latin typeface="Nutmeg Headline Book"/>
                <a:cs typeface="Nutmeg Headline Book"/>
              </a:rPr>
              <a:t>o</a:t>
            </a:r>
            <a:r>
              <a:rPr lang="es-MX" sz="1600" dirty="0">
                <a:solidFill>
                  <a:srgbClr val="535353"/>
                </a:solidFill>
                <a:latin typeface="Nutmeg Headline Book"/>
                <a:cs typeface="Nutmeg Headline Book"/>
              </a:rPr>
              <a:t>,</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su</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pr</a:t>
            </a:r>
            <a:r>
              <a:rPr lang="es-MX" sz="1600" spc="-15" dirty="0">
                <a:solidFill>
                  <a:srgbClr val="535353"/>
                </a:solidFill>
                <a:latin typeface="Nutmeg Headline Book"/>
                <a:cs typeface="Nutmeg Headline Book"/>
              </a:rPr>
              <a:t>in</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pal</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gasto</a:t>
            </a:r>
            <a:r>
              <a:rPr lang="es-MX" sz="1600" spc="1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1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esta</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rt</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da</a:t>
            </a:r>
            <a:r>
              <a:rPr lang="es-MX" sz="1600" spc="13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son los </a:t>
            </a:r>
            <a:r>
              <a:rPr lang="es-MX" sz="1600" spc="-15" dirty="0">
                <a:solidFill>
                  <a:srgbClr val="535353"/>
                </a:solidFill>
                <a:latin typeface="Nutmeg Headline Book"/>
                <a:cs typeface="Nutmeg Headline Book"/>
              </a:rPr>
              <a:t>man</a:t>
            </a:r>
            <a:r>
              <a:rPr lang="es-MX" sz="1600" dirty="0">
                <a:solidFill>
                  <a:srgbClr val="535353"/>
                </a:solidFill>
                <a:latin typeface="Nutmeg Headline Book"/>
                <a:cs typeface="Nutmeg Headline Book"/>
              </a:rPr>
              <a:t>ten</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m</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tos y seg</a:t>
            </a:r>
            <a:r>
              <a:rPr lang="es-MX" sz="1600" spc="-15" dirty="0">
                <a:solidFill>
                  <a:srgbClr val="535353"/>
                </a:solidFill>
                <a:latin typeface="Nutmeg Headline Book"/>
                <a:cs typeface="Nutmeg Headline Book"/>
              </a:rPr>
              <a:t>u</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os a los veh</a:t>
            </a:r>
            <a:r>
              <a:rPr lang="es-MX" sz="1600" dirty="0">
                <a:solidFill>
                  <a:srgbClr val="535353"/>
                </a:solidFill>
                <a:latin typeface="Lucida Sans"/>
                <a:cs typeface="Lucida Sans"/>
              </a:rPr>
              <a:t>í</a:t>
            </a:r>
            <a:r>
              <a:rPr lang="es-MX" sz="1600" dirty="0">
                <a:solidFill>
                  <a:srgbClr val="535353"/>
                </a:solidFill>
                <a:latin typeface="Nutmeg Headline Book"/>
                <a:cs typeface="Nutmeg Headline Book"/>
              </a:rPr>
              <a:t>culos.</a:t>
            </a:r>
            <a:endParaRPr lang="es-MX" sz="1600" dirty="0">
              <a:latin typeface="Nutmeg Headline Book"/>
              <a:cs typeface="Nutmeg Headline Book"/>
            </a:endParaRPr>
          </a:p>
          <a:p>
            <a:pPr>
              <a:lnSpc>
                <a:spcPts val="700"/>
              </a:lnSpc>
              <a:spcBef>
                <a:spcPts val="1"/>
              </a:spcBef>
            </a:pPr>
            <a:endParaRPr lang="es-MX" sz="600" dirty="0"/>
          </a:p>
          <a:p>
            <a:pPr>
              <a:lnSpc>
                <a:spcPts val="1000"/>
              </a:lnSpc>
            </a:pPr>
            <a:endParaRPr lang="es-MX" sz="900" dirty="0"/>
          </a:p>
          <a:p>
            <a:pPr>
              <a:lnSpc>
                <a:spcPts val="1000"/>
              </a:lnSpc>
            </a:pPr>
            <a:endParaRPr lang="es-MX" sz="900" dirty="0"/>
          </a:p>
          <a:p>
            <a:pPr marL="12700" marR="12700">
              <a:lnSpc>
                <a:spcPct val="122500"/>
              </a:lnSpc>
              <a:tabLst>
                <a:tab pos="9404985" algn="l"/>
              </a:tabLst>
            </a:pPr>
            <a:r>
              <a:rPr lang="es-MX" sz="1600" dirty="0">
                <a:solidFill>
                  <a:srgbClr val="535353"/>
                </a:solidFill>
                <a:latin typeface="Nutmeg Headline Book"/>
                <a:cs typeface="Nutmeg Headline Book"/>
              </a:rPr>
              <a:t>El</a:t>
            </a:r>
            <a:r>
              <a:rPr lang="es-MX" sz="1600" spc="65" dirty="0">
                <a:solidFill>
                  <a:srgbClr val="535353"/>
                </a:solidFill>
                <a:latin typeface="Nutmeg Headline Book"/>
                <a:cs typeface="Nutmeg Headline Book"/>
              </a:rPr>
              <a:t> </a:t>
            </a:r>
            <a:r>
              <a:rPr lang="es-MX" sz="1600" b="1" dirty="0">
                <a:solidFill>
                  <a:srgbClr val="535353"/>
                </a:solidFill>
                <a:latin typeface="Nutmeg Headline Bold"/>
                <a:cs typeface="Nutmeg Headline Bold"/>
              </a:rPr>
              <a:t>C</a:t>
            </a:r>
            <a:r>
              <a:rPr lang="es-MX" sz="1600" b="1" spc="-20" dirty="0">
                <a:solidFill>
                  <a:srgbClr val="535353"/>
                </a:solidFill>
                <a:latin typeface="Nutmeg Headline Bold"/>
                <a:cs typeface="Nutmeg Headline Bold"/>
              </a:rPr>
              <a:t>a</a:t>
            </a:r>
            <a:r>
              <a:rPr lang="es-MX" sz="1600" b="1" dirty="0">
                <a:solidFill>
                  <a:srgbClr val="535353"/>
                </a:solidFill>
                <a:latin typeface="Nutmeg Headline Bold"/>
                <a:cs typeface="Nutmeg Headline Bold"/>
              </a:rPr>
              <a:t>p</a:t>
            </a:r>
            <a:r>
              <a:rPr lang="es-MX" sz="1600" dirty="0">
                <a:solidFill>
                  <a:srgbClr val="535353"/>
                </a:solidFill>
                <a:latin typeface="Lucida Sans"/>
                <a:cs typeface="Lucida Sans"/>
              </a:rPr>
              <a:t>í</a:t>
            </a:r>
            <a:r>
              <a:rPr lang="es-MX" sz="1600" b="1" dirty="0">
                <a:solidFill>
                  <a:srgbClr val="535353"/>
                </a:solidFill>
                <a:latin typeface="Nutmeg Headline Bold"/>
                <a:cs typeface="Nutmeg Headline Bold"/>
              </a:rPr>
              <a:t>tulo</a:t>
            </a:r>
            <a:r>
              <a:rPr lang="es-MX" sz="1600" b="1" spc="55" dirty="0">
                <a:solidFill>
                  <a:srgbClr val="535353"/>
                </a:solidFill>
                <a:latin typeface="Nutmeg Headline Bold"/>
                <a:cs typeface="Nutmeg Headline Bold"/>
              </a:rPr>
              <a:t> </a:t>
            </a:r>
            <a:r>
              <a:rPr lang="es-MX" sz="1600" b="1" dirty="0">
                <a:solidFill>
                  <a:srgbClr val="535353"/>
                </a:solidFill>
                <a:latin typeface="Nutmeg Headline Bold"/>
                <a:cs typeface="Nutmeg Headline Bold"/>
              </a:rPr>
              <a:t>5000</a:t>
            </a:r>
            <a:r>
              <a:rPr lang="es-MX" sz="1600" b="1" spc="65" dirty="0">
                <a:solidFill>
                  <a:srgbClr val="535353"/>
                </a:solidFill>
                <a:latin typeface="Nutmeg Headline Bold"/>
                <a:cs typeface="Nutmeg Headline Bold"/>
              </a:rPr>
              <a:t> </a:t>
            </a:r>
            <a:r>
              <a:rPr lang="es-MX" sz="1600" dirty="0">
                <a:solidFill>
                  <a:srgbClr val="535353"/>
                </a:solidFill>
                <a:latin typeface="Nutmeg Headline Book"/>
                <a:cs typeface="Nutmeg Headline Book"/>
              </a:rPr>
              <a:t>t</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vo</a:t>
            </a:r>
            <a:r>
              <a:rPr lang="es-MX" sz="1600" spc="5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n</a:t>
            </a:r>
            <a:r>
              <a:rPr lang="es-MX" sz="1600" spc="6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in</a:t>
            </a:r>
            <a:r>
              <a:rPr lang="es-MX" sz="1600" dirty="0">
                <a:solidFill>
                  <a:srgbClr val="535353"/>
                </a:solidFill>
                <a:latin typeface="Nutmeg Headline Book"/>
                <a:cs typeface="Nutmeg Headline Book"/>
              </a:rPr>
              <a:t>c</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m</a:t>
            </a:r>
            <a:r>
              <a:rPr lang="es-MX" sz="1600" dirty="0">
                <a:solidFill>
                  <a:srgbClr val="535353"/>
                </a:solidFill>
                <a:latin typeface="Nutmeg Headline Book"/>
                <a:cs typeface="Nutmeg Headline Book"/>
              </a:rPr>
              <a:t>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to</a:t>
            </a:r>
            <a:r>
              <a:rPr lang="es-MX" sz="1600" spc="55"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eal</a:t>
            </a:r>
            <a:r>
              <a:rPr lang="es-MX" sz="1600" spc="65"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especto</a:t>
            </a:r>
            <a:r>
              <a:rPr lang="es-MX" sz="1600" spc="5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al</a:t>
            </a:r>
            <a:r>
              <a:rPr lang="es-MX" sz="1600" spc="6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eje</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a:t>
            </a:r>
            <a:r>
              <a:rPr lang="es-MX" sz="1600" spc="5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an</a:t>
            </a:r>
            <a:r>
              <a:rPr lang="es-MX" sz="1600" dirty="0">
                <a:solidFill>
                  <a:srgbClr val="535353"/>
                </a:solidFill>
                <a:latin typeface="Nutmeg Headline Book"/>
                <a:cs typeface="Nutmeg Headline Book"/>
              </a:rPr>
              <a:t>ter</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or</a:t>
            </a:r>
            <a:r>
              <a:rPr lang="es-MX" sz="1600" spc="6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65" dirty="0">
                <a:solidFill>
                  <a:srgbClr val="535353"/>
                </a:solidFill>
                <a:latin typeface="Nutmeg Headline Book"/>
                <a:cs typeface="Nutmeg Headline Book"/>
              </a:rPr>
              <a:t> </a:t>
            </a:r>
            <a:r>
              <a:rPr lang="es-MX" sz="1600" b="1" u="sng" dirty="0">
                <a:solidFill>
                  <a:srgbClr val="535353"/>
                </a:solidFill>
                <a:latin typeface="Nutmeg Headline Bold"/>
                <a:cs typeface="Nutmeg Headline Bold"/>
              </a:rPr>
              <a:t>18%</a:t>
            </a:r>
            <a:r>
              <a:rPr lang="es-MX" sz="1600" b="1" dirty="0">
                <a:solidFill>
                  <a:srgbClr val="535353"/>
                </a:solidFill>
                <a:latin typeface="Nutmeg Headline Bold"/>
                <a:cs typeface="Nutmeg Headline Bold"/>
              </a:rPr>
              <a:t>. </a:t>
            </a:r>
            <a:r>
              <a:rPr lang="es-MX" sz="1600" dirty="0">
                <a:solidFill>
                  <a:srgbClr val="535353"/>
                </a:solidFill>
                <a:latin typeface="Nutmeg Headline Book"/>
                <a:cs typeface="Nutmeg Headline Book"/>
              </a:rPr>
              <a:t>S</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n</a:t>
            </a:r>
            <a:r>
              <a:rPr lang="es-MX" sz="1600" spc="6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emb</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go el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total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pitulo</a:t>
            </a:r>
            <a:r>
              <a:rPr lang="es-MX" sz="1600" spc="21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5000</a:t>
            </a:r>
            <a:r>
              <a:rPr lang="es-MX" sz="1600" spc="220"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especto</a:t>
            </a:r>
            <a:r>
              <a:rPr lang="es-MX" sz="1600" spc="21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total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esto</a:t>
            </a:r>
            <a:r>
              <a:rPr lang="es-MX" sz="1600" spc="210"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ep</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ese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ta</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el</a:t>
            </a:r>
            <a:r>
              <a:rPr lang="es-MX" sz="1600" spc="220" dirty="0">
                <a:solidFill>
                  <a:srgbClr val="535353"/>
                </a:solidFill>
                <a:latin typeface="Nutmeg Headline Book"/>
                <a:cs typeface="Nutmeg Headline Book"/>
              </a:rPr>
              <a:t> </a:t>
            </a:r>
            <a:r>
              <a:rPr lang="es-MX" sz="1600" spc="-45" dirty="0">
                <a:solidFill>
                  <a:srgbClr val="535353"/>
                </a:solidFill>
                <a:latin typeface="Nutmeg Headline Book"/>
                <a:cs typeface="Nutmeg Headline Book"/>
              </a:rPr>
              <a:t>6.</a:t>
            </a:r>
            <a:r>
              <a:rPr lang="es-MX" sz="1600" dirty="0">
                <a:solidFill>
                  <a:srgbClr val="535353"/>
                </a:solidFill>
                <a:latin typeface="Nutmeg Headline Book"/>
                <a:cs typeface="Nutmeg Headline Book"/>
              </a:rPr>
              <a:t>37%.</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El</a:t>
            </a:r>
            <a:r>
              <a:rPr lang="es-MX" sz="1600" spc="22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pr</a:t>
            </a:r>
            <a:r>
              <a:rPr lang="es-MX" sz="1600" spc="-15" dirty="0">
                <a:solidFill>
                  <a:srgbClr val="535353"/>
                </a:solidFill>
                <a:latin typeface="Nutmeg Headline Book"/>
                <a:cs typeface="Nutmeg Headline Book"/>
              </a:rPr>
              <a:t>in</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pal gasto </a:t>
            </a:r>
            <a:r>
              <a:rPr lang="es-MX" sz="1600" spc="-1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a:t>
            </a:r>
            <a:r>
              <a:rPr lang="es-MX" sz="1600" spc="-1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esta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rt</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da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es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la </a:t>
            </a:r>
            <a:r>
              <a:rPr lang="es-MX" sz="1600" spc="-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dquis</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c</a:t>
            </a:r>
            <a:r>
              <a:rPr lang="es-MX" sz="1600" spc="-5" dirty="0">
                <a:solidFill>
                  <a:srgbClr val="535353"/>
                </a:solidFill>
                <a:latin typeface="Nutmeg Headline Book"/>
                <a:cs typeface="Nutmeg Headline Book"/>
              </a:rPr>
              <a:t>i</a:t>
            </a:r>
            <a:r>
              <a:rPr lang="es-MX" sz="1600" dirty="0">
                <a:solidFill>
                  <a:srgbClr val="535353"/>
                </a:solidFill>
                <a:latin typeface="Lucida Sans"/>
                <a:cs typeface="Lucida Sans"/>
              </a:rPr>
              <a:t>ó</a:t>
            </a:r>
            <a:r>
              <a:rPr lang="es-MX" sz="1600" dirty="0">
                <a:solidFill>
                  <a:srgbClr val="535353"/>
                </a:solidFill>
                <a:latin typeface="Nutmeg Headline Book"/>
                <a:cs typeface="Nutmeg Headline Book"/>
              </a:rPr>
              <a:t>n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 </a:t>
            </a:r>
            <a:r>
              <a:rPr lang="es-MX" sz="1600" spc="-1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4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veh</a:t>
            </a:r>
            <a:r>
              <a:rPr lang="es-MX" sz="1600" spc="-15" dirty="0">
                <a:solidFill>
                  <a:srgbClr val="535353"/>
                </a:solidFill>
                <a:latin typeface="Nutmeg Headline Book"/>
                <a:cs typeface="Nutmeg Headline Book"/>
              </a:rPr>
              <a:t>í</a:t>
            </a:r>
            <a:r>
              <a:rPr lang="es-MX" sz="1600" dirty="0">
                <a:solidFill>
                  <a:srgbClr val="535353"/>
                </a:solidFill>
                <a:latin typeface="Nutmeg Headline Book"/>
                <a:cs typeface="Nutmeg Headline Book"/>
              </a:rPr>
              <a:t>culos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4x4, </a:t>
            </a:r>
            <a:r>
              <a:rPr lang="es-MX" sz="1600" spc="-5" dirty="0">
                <a:solidFill>
                  <a:srgbClr val="535353"/>
                </a:solidFill>
                <a:latin typeface="Nutmeg Headline Book"/>
                <a:cs typeface="Nutmeg Headline Book"/>
              </a:rPr>
              <a:t> </a:t>
            </a:r>
            <a:r>
              <a:rPr lang="es-MX" sz="1600" spc="-30" dirty="0">
                <a:solidFill>
                  <a:srgbClr val="535353"/>
                </a:solidFill>
                <a:latin typeface="Nutmeg Headline Book"/>
                <a:cs typeface="Nutmeg Headline Book"/>
              </a:rPr>
              <a:t>r</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d</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os </a:t>
            </a:r>
            <a:r>
              <a:rPr lang="es-MX" sz="1600" spc="-5"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m</a:t>
            </a:r>
            <a:r>
              <a:rPr lang="es-MX" sz="1600" dirty="0">
                <a:solidFill>
                  <a:srgbClr val="535353"/>
                </a:solidFill>
                <a:latin typeface="Nutmeg Headline Book"/>
                <a:cs typeface="Nutmeg Headline Book"/>
              </a:rPr>
              <a:t>óviles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y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portátiles, </a:t>
            </a:r>
            <a:r>
              <a:rPr lang="es-MX" sz="1600" spc="-5"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3 p</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rih</a:t>
            </a:r>
            <a:r>
              <a:rPr lang="es-MX" sz="1600" spc="-15" dirty="0">
                <a:solidFill>
                  <a:srgbClr val="535353"/>
                </a:solidFill>
                <a:latin typeface="Nutmeg Headline Book"/>
                <a:cs typeface="Nutmeg Headline Book"/>
              </a:rPr>
              <a:t>u</a:t>
            </a:r>
            <a:r>
              <a:rPr lang="es-MX" sz="1600" dirty="0">
                <a:solidFill>
                  <a:srgbClr val="535353"/>
                </a:solidFill>
                <a:latin typeface="Nutmeg Headline Book"/>
                <a:cs typeface="Nutmeg Headline Book"/>
              </a:rPr>
              <a:t>elas,</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5</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GPS,  </a:t>
            </a:r>
            <a:r>
              <a:rPr lang="es-MX" sz="1600" spc="-20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y</a:t>
            </a:r>
            <a:r>
              <a:rPr lang="es-MX" sz="1600" spc="8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m</a:t>
            </a:r>
            <a:r>
              <a:rPr lang="es-MX" sz="1600" dirty="0">
                <a:solidFill>
                  <a:srgbClr val="535353"/>
                </a:solidFill>
                <a:latin typeface="Nutmeg Headline Book"/>
                <a:cs typeface="Nutmeg Headline Book"/>
              </a:rPr>
              <a:t>ochilas</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aspe</a:t>
            </a:r>
            <a:r>
              <a:rPr lang="es-MX" sz="1600" spc="-1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so</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as</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p</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a:t>
            </a:r>
            <a:r>
              <a:rPr lang="es-MX" sz="1600" spc="80" dirty="0">
                <a:solidFill>
                  <a:srgbClr val="535353"/>
                </a:solidFill>
                <a:latin typeface="Nutmeg Headline Book"/>
                <a:cs typeface="Nutmeg Headline Book"/>
              </a:rPr>
              <a:t> </a:t>
            </a:r>
            <a:r>
              <a:rPr lang="es-MX" sz="1600" spc="-15" dirty="0">
                <a:solidFill>
                  <a:srgbClr val="535353"/>
                </a:solidFill>
                <a:latin typeface="Nutmeg Headline Book"/>
                <a:cs typeface="Nutmeg Headline Book"/>
              </a:rPr>
              <a:t>in</a:t>
            </a:r>
            <a:r>
              <a:rPr lang="es-MX" sz="1600" dirty="0">
                <a:solidFill>
                  <a:srgbClr val="535353"/>
                </a:solidFill>
                <a:latin typeface="Nutmeg Headline Book"/>
                <a:cs typeface="Nutmeg Headline Book"/>
              </a:rPr>
              <a:t>ce</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d</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os.</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Así</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a:t>
            </a:r>
            <a:r>
              <a:rPr lang="es-MX" sz="1600" spc="-15" dirty="0">
                <a:solidFill>
                  <a:srgbClr val="535353"/>
                </a:solidFill>
                <a:latin typeface="Nutmeg Headline Book"/>
                <a:cs typeface="Nutmeg Headline Book"/>
              </a:rPr>
              <a:t>m</a:t>
            </a:r>
            <a:r>
              <a:rPr lang="es-MX" sz="1600" dirty="0">
                <a:solidFill>
                  <a:srgbClr val="535353"/>
                </a:solidFill>
                <a:latin typeface="Nutmeg Headline Book"/>
                <a:cs typeface="Nutmeg Headline Book"/>
              </a:rPr>
              <a:t>o</a:t>
            </a:r>
            <a:r>
              <a:rPr lang="es-MX" sz="1600" spc="7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1</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co</a:t>
            </a:r>
            <a:r>
              <a:rPr lang="es-MX" sz="1600" spc="-15" dirty="0">
                <a:solidFill>
                  <a:srgbClr val="535353"/>
                </a:solidFill>
                <a:latin typeface="Nutmeg Headline Book"/>
                <a:cs typeface="Nutmeg Headline Book"/>
              </a:rPr>
              <a:t>n</a:t>
            </a:r>
            <a:r>
              <a:rPr lang="es-MX" sz="1600" dirty="0">
                <a:solidFill>
                  <a:srgbClr val="535353"/>
                </a:solidFill>
                <a:latin typeface="Nutmeg Headline Book"/>
                <a:cs typeface="Nutmeg Headline Book"/>
              </a:rPr>
              <a:t>t</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ol</a:t>
            </a:r>
            <a:r>
              <a:rPr lang="es-MX" sz="1600" spc="-15" dirty="0">
                <a:solidFill>
                  <a:srgbClr val="535353"/>
                </a:solidFill>
                <a:latin typeface="Nutmeg Headline Book"/>
                <a:cs typeface="Nutmeg Headline Book"/>
              </a:rPr>
              <a:t>a</a:t>
            </a:r>
            <a:r>
              <a:rPr lang="es-MX" sz="1600" dirty="0">
                <a:solidFill>
                  <a:srgbClr val="535353"/>
                </a:solidFill>
                <a:latin typeface="Nutmeg Headline Book"/>
                <a:cs typeface="Nutmeg Headline Book"/>
              </a:rPr>
              <a:t>dor</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de</a:t>
            </a:r>
            <a:r>
              <a:rPr lang="es-MX" sz="1600" spc="7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c</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ga</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y</a:t>
            </a:r>
            <a:r>
              <a:rPr lang="es-MX" sz="1600" spc="80" dirty="0">
                <a:solidFill>
                  <a:srgbClr val="535353"/>
                </a:solidFill>
                <a:latin typeface="Nutmeg Headline Book"/>
                <a:cs typeface="Nutmeg Headline Book"/>
              </a:rPr>
              <a:t> </a:t>
            </a:r>
            <a:r>
              <a:rPr lang="es-MX" sz="1600" dirty="0">
                <a:solidFill>
                  <a:srgbClr val="535353"/>
                </a:solidFill>
                <a:latin typeface="Nutmeg Headline Book"/>
                <a:cs typeface="Nutmeg Headline Book"/>
              </a:rPr>
              <a:t>1</a:t>
            </a:r>
            <a:r>
              <a:rPr lang="es-MX" sz="1600" dirty="0">
                <a:latin typeface="Nutmeg Headline Book"/>
                <a:cs typeface="Nutmeg Headline Book"/>
              </a:rPr>
              <a:t> </a:t>
            </a:r>
            <a:r>
              <a:rPr lang="es-MX" sz="1600" spc="-15" dirty="0">
                <a:solidFill>
                  <a:srgbClr val="535353"/>
                </a:solidFill>
                <a:latin typeface="Nutmeg Headline Book"/>
                <a:cs typeface="Nutmeg Headline Book"/>
              </a:rPr>
              <a:t>i</a:t>
            </a:r>
            <a:r>
              <a:rPr lang="es-MX" sz="1600" dirty="0">
                <a:solidFill>
                  <a:srgbClr val="535353"/>
                </a:solidFill>
                <a:latin typeface="Nutmeg Headline Book"/>
                <a:cs typeface="Nutmeg Headline Book"/>
              </a:rPr>
              <a:t>nve</a:t>
            </a:r>
            <a:r>
              <a:rPr lang="es-MX" sz="1600" spc="-1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sor p</a:t>
            </a:r>
            <a:r>
              <a:rPr lang="es-MX" sz="1600" spc="-15" dirty="0">
                <a:solidFill>
                  <a:srgbClr val="535353"/>
                </a:solidFill>
                <a:latin typeface="Nutmeg Headline Book"/>
                <a:cs typeface="Nutmeg Headline Book"/>
              </a:rPr>
              <a:t>a</a:t>
            </a:r>
            <a:r>
              <a:rPr lang="es-MX" sz="1600" spc="-30" dirty="0">
                <a:solidFill>
                  <a:srgbClr val="535353"/>
                </a:solidFill>
                <a:latin typeface="Nutmeg Headline Book"/>
                <a:cs typeface="Nutmeg Headline Book"/>
              </a:rPr>
              <a:t>r</a:t>
            </a:r>
            <a:r>
              <a:rPr lang="es-MX" sz="1600" dirty="0">
                <a:solidFill>
                  <a:srgbClr val="535353"/>
                </a:solidFill>
                <a:latin typeface="Nutmeg Headline Book"/>
                <a:cs typeface="Nutmeg Headline Book"/>
              </a:rPr>
              <a:t>a caseta 4.</a:t>
            </a:r>
            <a:endParaRPr lang="es-MX" sz="1600" dirty="0">
              <a:latin typeface="Nutmeg Headline Book"/>
              <a:cs typeface="Nutmeg Headline Book"/>
            </a:endParaRPr>
          </a:p>
        </p:txBody>
      </p:sp>
      <p:sp>
        <p:nvSpPr>
          <p:cNvPr id="8" name="Shape 39">
            <a:extLst>
              <a:ext uri="{FF2B5EF4-FFF2-40B4-BE49-F238E27FC236}">
                <a16:creationId xmlns:a16="http://schemas.microsoft.com/office/drawing/2014/main" xmlns="" id="{34EF6759-5E1C-3D4E-B1B3-DADE54CD894B}"/>
              </a:ext>
            </a:extLst>
          </p:cNvPr>
          <p:cNvSpPr txBox="1"/>
          <p:nvPr/>
        </p:nvSpPr>
        <p:spPr>
          <a:xfrm>
            <a:off x="5871211" y="660976"/>
            <a:ext cx="6500177"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Administración y Gestión</a:t>
            </a:r>
            <a:endParaRPr dirty="0"/>
          </a:p>
        </p:txBody>
      </p:sp>
    </p:spTree>
    <p:extLst>
      <p:ext uri="{BB962C8B-B14F-4D97-AF65-F5344CB8AC3E}">
        <p14:creationId xmlns:p14="http://schemas.microsoft.com/office/powerpoint/2010/main" val="4006692191"/>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a:extLst>
              <a:ext uri="{FF2B5EF4-FFF2-40B4-BE49-F238E27FC236}">
                <a16:creationId xmlns:a16="http://schemas.microsoft.com/office/drawing/2014/main" xmlns="" id="{A4DC7C25-1EC3-364E-B867-367D37AE5D93}"/>
              </a:ext>
            </a:extLst>
          </p:cNvPr>
          <p:cNvGraphicFramePr/>
          <p:nvPr>
            <p:extLst>
              <p:ext uri="{D42A27DB-BD31-4B8C-83A1-F6EECF244321}">
                <p14:modId xmlns:p14="http://schemas.microsoft.com/office/powerpoint/2010/main" val="715647534"/>
              </p:ext>
            </p:extLst>
          </p:nvPr>
        </p:nvGraphicFramePr>
        <p:xfrm>
          <a:off x="490804" y="1924472"/>
          <a:ext cx="12023192" cy="3228997"/>
        </p:xfrm>
        <a:graphic>
          <a:graphicData uri="http://schemas.openxmlformats.org/drawingml/2006/table">
            <a:tbl>
              <a:tblPr>
                <a:tableStyleId>{4C3C2611-4C71-4FC5-86AE-919BDF0F9419}</a:tableStyleId>
              </a:tblPr>
              <a:tblGrid>
                <a:gridCol w="1090403">
                  <a:extLst>
                    <a:ext uri="{9D8B030D-6E8A-4147-A177-3AD203B41FA5}">
                      <a16:colId xmlns:a16="http://schemas.microsoft.com/office/drawing/2014/main" xmlns="" val="20000"/>
                    </a:ext>
                  </a:extLst>
                </a:gridCol>
                <a:gridCol w="3604053">
                  <a:extLst>
                    <a:ext uri="{9D8B030D-6E8A-4147-A177-3AD203B41FA5}">
                      <a16:colId xmlns:a16="http://schemas.microsoft.com/office/drawing/2014/main" xmlns="" val="20001"/>
                    </a:ext>
                  </a:extLst>
                </a:gridCol>
                <a:gridCol w="1676513">
                  <a:extLst>
                    <a:ext uri="{9D8B030D-6E8A-4147-A177-3AD203B41FA5}">
                      <a16:colId xmlns:a16="http://schemas.microsoft.com/office/drawing/2014/main" xmlns="" val="20002"/>
                    </a:ext>
                  </a:extLst>
                </a:gridCol>
                <a:gridCol w="864763">
                  <a:extLst>
                    <a:ext uri="{9D8B030D-6E8A-4147-A177-3AD203B41FA5}">
                      <a16:colId xmlns:a16="http://schemas.microsoft.com/office/drawing/2014/main" xmlns="" val="20003"/>
                    </a:ext>
                  </a:extLst>
                </a:gridCol>
                <a:gridCol w="1296144">
                  <a:extLst>
                    <a:ext uri="{9D8B030D-6E8A-4147-A177-3AD203B41FA5}">
                      <a16:colId xmlns:a16="http://schemas.microsoft.com/office/drawing/2014/main" xmlns="" val="4166127032"/>
                    </a:ext>
                  </a:extLst>
                </a:gridCol>
                <a:gridCol w="936104">
                  <a:extLst>
                    <a:ext uri="{9D8B030D-6E8A-4147-A177-3AD203B41FA5}">
                      <a16:colId xmlns:a16="http://schemas.microsoft.com/office/drawing/2014/main" xmlns="" val="122984020"/>
                    </a:ext>
                  </a:extLst>
                </a:gridCol>
                <a:gridCol w="1533561">
                  <a:extLst>
                    <a:ext uri="{9D8B030D-6E8A-4147-A177-3AD203B41FA5}">
                      <a16:colId xmlns:a16="http://schemas.microsoft.com/office/drawing/2014/main" xmlns="" val="3504675534"/>
                    </a:ext>
                  </a:extLst>
                </a:gridCol>
                <a:gridCol w="1021651">
                  <a:extLst>
                    <a:ext uri="{9D8B030D-6E8A-4147-A177-3AD203B41FA5}">
                      <a16:colId xmlns:a16="http://schemas.microsoft.com/office/drawing/2014/main" xmlns="" val="470919132"/>
                    </a:ext>
                  </a:extLst>
                </a:gridCol>
              </a:tblGrid>
              <a:tr h="504056">
                <a:tc>
                  <a:txBody>
                    <a:bodyPr/>
                    <a:lstStyle/>
                    <a:p>
                      <a:pPr algn="l" defTabSz="914400">
                        <a:defRPr sz="1800">
                          <a:solidFill>
                            <a:srgbClr val="000000"/>
                          </a:solidFill>
                        </a:defRPr>
                      </a:pPr>
                      <a:endParaRPr sz="16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algn="l" defTabSz="914400">
                        <a:defRPr sz="1800">
                          <a:solidFill>
                            <a:srgbClr val="000000"/>
                          </a:solidFill>
                        </a:defRPr>
                      </a:pPr>
                      <a:endParaRPr sz="16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miter lim="400000"/>
                    </a:lnB>
                    <a:noFill/>
                  </a:tcPr>
                </a:tc>
                <a:tc>
                  <a:txBody>
                    <a:bodyPr/>
                    <a:lstStyle/>
                    <a:p>
                      <a:pPr algn="ctr" defTabSz="914400">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Autorizado</a:t>
                      </a:r>
                      <a:endParaRPr sz="1200" dirty="0">
                        <a:solidFill>
                          <a:srgbClr val="00B05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miter lim="400000"/>
                    </a:lnB>
                    <a:noFill/>
                  </a:tcPr>
                </a:tc>
                <a:tc>
                  <a:txBody>
                    <a:bodyPr/>
                    <a:lstStyle/>
                    <a:p>
                      <a:pPr algn="ctr" defTabSz="914400">
                        <a:defRPr sz="1800">
                          <a:solidFill>
                            <a:srgbClr val="000000"/>
                          </a:solidFill>
                        </a:defRPr>
                      </a:pPr>
                      <a:endParaRPr sz="16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Ampliación</a:t>
                      </a:r>
                    </a:p>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 y adecuación</a:t>
                      </a: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algn="ctr" defTabSz="914400">
                        <a:defRPr sz="1800">
                          <a:solidFill>
                            <a:srgbClr val="000000"/>
                          </a:solidFill>
                        </a:defRPr>
                      </a:pPr>
                      <a:endParaRPr sz="16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Modificado</a:t>
                      </a: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algn="l" defTabSz="914400">
                        <a:defRPr sz="1800">
                          <a:solidFill>
                            <a:srgbClr val="000000"/>
                          </a:solidFill>
                        </a:defRPr>
                      </a:pPr>
                      <a:endParaRPr sz="16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extLst>
                  <a:ext uri="{0D108BD9-81ED-4DB2-BD59-A6C34878D82A}">
                    <a16:rowId xmlns:a16="http://schemas.microsoft.com/office/drawing/2014/main" xmlns="" val="2872090878"/>
                  </a:ext>
                </a:extLst>
              </a:tr>
              <a:tr h="323059">
                <a:tc>
                  <a:txBody>
                    <a:bodyPr/>
                    <a:lstStyle/>
                    <a:p>
                      <a:pPr algn="ctr" defTabSz="914400">
                        <a:defRPr sz="1800">
                          <a:solidFill>
                            <a:srgbClr val="000000"/>
                          </a:solidFill>
                        </a:defRPr>
                      </a:pPr>
                      <a:r>
                        <a:rPr sz="1300" dirty="0" err="1">
                          <a:solidFill>
                            <a:srgbClr val="FFFFFF"/>
                          </a:solidFill>
                          <a:latin typeface="Nutmeg Headline Bold"/>
                          <a:ea typeface="Nutmeg Headline Bold"/>
                          <a:cs typeface="Nutmeg Headline Bold"/>
                          <a:sym typeface="Nutmeg Headline Bold"/>
                        </a:rPr>
                        <a:t>Capítulo</a:t>
                      </a:r>
                      <a:endParaRPr sz="13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miter lim="400000"/>
                    </a:lnR>
                    <a:lnT w="12700">
                      <a:noFill/>
                      <a:miter lim="400000"/>
                    </a:lnT>
                    <a:lnB w="12700">
                      <a:noFill/>
                      <a:miter lim="400000"/>
                    </a:lnB>
                    <a:solidFill>
                      <a:srgbClr val="27982C"/>
                    </a:solidFill>
                  </a:tcPr>
                </a:tc>
                <a:tc>
                  <a:txBody>
                    <a:bodyPr/>
                    <a:lstStyle/>
                    <a:p>
                      <a:pPr algn="ctr" defTabSz="914400">
                        <a:defRPr sz="1800">
                          <a:solidFill>
                            <a:srgbClr val="000000"/>
                          </a:solidFill>
                        </a:defRPr>
                      </a:pPr>
                      <a:r>
                        <a:rPr sz="1300" dirty="0" err="1">
                          <a:solidFill>
                            <a:srgbClr val="FFFFFF"/>
                          </a:solidFill>
                          <a:latin typeface="Nutmeg Headline Bold"/>
                          <a:ea typeface="Nutmeg Headline Bold"/>
                          <a:cs typeface="Nutmeg Headline Bold"/>
                          <a:sym typeface="Nutmeg Headline Bold"/>
                        </a:rPr>
                        <a:t>Concepto</a:t>
                      </a:r>
                      <a:endParaRPr sz="13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noFill/>
                      <a:miter lim="400000"/>
                    </a:lnT>
                    <a:lnB w="12700">
                      <a:miter lim="400000"/>
                    </a:lnB>
                    <a:solidFill>
                      <a:srgbClr val="27982C"/>
                    </a:solidFill>
                  </a:tcPr>
                </a:tc>
                <a:tc>
                  <a:txBody>
                    <a:bodyPr/>
                    <a:lstStyle/>
                    <a:p>
                      <a:pPr algn="ctr" defTabSz="914400">
                        <a:defRPr sz="1800">
                          <a:solidFill>
                            <a:srgbClr val="000000"/>
                          </a:solidFill>
                        </a:defRPr>
                      </a:pPr>
                      <a:r>
                        <a:rPr sz="1300" dirty="0" err="1">
                          <a:solidFill>
                            <a:srgbClr val="FFFFFF"/>
                          </a:solidFill>
                          <a:latin typeface="Nutmeg Headline Bold"/>
                          <a:ea typeface="Nutmeg Headline Bold"/>
                          <a:cs typeface="Nutmeg Headline Bold"/>
                          <a:sym typeface="Nutmeg Headline Bold"/>
                        </a:rPr>
                        <a:t>Importe</a:t>
                      </a:r>
                      <a:endParaRPr sz="13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noFill/>
                      <a:miter lim="400000"/>
                    </a:lnT>
                    <a:lnB w="12700">
                      <a:miter lim="400000"/>
                    </a:lnB>
                    <a:solidFill>
                      <a:srgbClr val="27982C"/>
                    </a:solidFill>
                  </a:tcPr>
                </a:tc>
                <a:tc>
                  <a:txBody>
                    <a:bodyPr/>
                    <a:lstStyle/>
                    <a:p>
                      <a:pPr algn="ctr" defTabSz="914400">
                        <a:defRPr sz="1800">
                          <a:solidFill>
                            <a:srgbClr val="000000"/>
                          </a:solidFill>
                        </a:defRPr>
                      </a:pPr>
                      <a:r>
                        <a:rPr sz="1300" dirty="0">
                          <a:solidFill>
                            <a:srgbClr val="008000"/>
                          </a:solidFill>
                          <a:latin typeface="Nutmeg Headline Bold"/>
                          <a:ea typeface="Nutmeg Headline Bold"/>
                          <a:cs typeface="Nutmeg Headline Bold"/>
                          <a:sym typeface="Nutmeg Headline Bold"/>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MX" sz="1300" dirty="0">
                          <a:solidFill>
                            <a:srgbClr val="FFFFFF"/>
                          </a:solidFill>
                          <a:latin typeface="Nutmeg Headline Bold"/>
                          <a:ea typeface="Nutmeg Headline Bold"/>
                          <a:cs typeface="Nutmeg Headline Bold"/>
                          <a:sym typeface="Nutmeg Headline Bold"/>
                        </a:rPr>
                        <a:t>Importe</a:t>
                      </a:r>
                    </a:p>
                  </a:txBody>
                  <a:tcPr marL="15615" marR="15615" marT="15615" marB="15615" anchor="b" horzOverflow="overflow">
                    <a:lnL w="12700">
                      <a:noFill/>
                      <a:miter lim="400000"/>
                    </a:lnL>
                    <a:lnR w="12700">
                      <a:noFill/>
                      <a:miter lim="400000"/>
                    </a:lnR>
                    <a:lnT w="12700">
                      <a:noFill/>
                      <a:miter lim="400000"/>
                    </a:lnT>
                    <a:lnB w="12700">
                      <a:noFill/>
                      <a:miter lim="400000"/>
                    </a:lnB>
                    <a:solidFill>
                      <a:srgbClr val="27982C"/>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MX" sz="1300" dirty="0">
                          <a:solidFill>
                            <a:srgbClr val="008000"/>
                          </a:solidFill>
                          <a:latin typeface="Nutmeg Headline Bold"/>
                          <a:ea typeface="Nutmeg Headline Bold"/>
                          <a:cs typeface="Nutmeg Headline Bold"/>
                          <a:sym typeface="Nutmeg Headline Bold"/>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MX" sz="1400" dirty="0">
                          <a:solidFill>
                            <a:srgbClr val="FFFFFF"/>
                          </a:solidFill>
                          <a:latin typeface="Nutmeg Headline Bold"/>
                          <a:ea typeface="Nutmeg Headline Bold"/>
                          <a:cs typeface="Nutmeg Headline Bold"/>
                          <a:sym typeface="Nutmeg Headline Bold"/>
                        </a:rPr>
                        <a:t>Importe</a:t>
                      </a:r>
                    </a:p>
                  </a:txBody>
                  <a:tcPr marL="15615" marR="15615" marT="15615" marB="15615" anchor="b" horzOverflow="overflow">
                    <a:lnL w="12700">
                      <a:noFill/>
                      <a:miter lim="400000"/>
                    </a:lnL>
                    <a:lnR w="12700">
                      <a:noFill/>
                      <a:miter lim="400000"/>
                    </a:lnR>
                    <a:lnT w="12700">
                      <a:noFill/>
                      <a:miter lim="400000"/>
                    </a:lnT>
                    <a:lnB w="12700">
                      <a:noFill/>
                      <a:miter lim="400000"/>
                    </a:lnB>
                    <a:solidFill>
                      <a:srgbClr val="27982C"/>
                    </a:solidFill>
                  </a:tcPr>
                </a:tc>
                <a:tc>
                  <a:txBody>
                    <a:bodyPr/>
                    <a:lstStyle/>
                    <a:p>
                      <a:pPr algn="ctr" defTabSz="914400">
                        <a:defRPr sz="1800">
                          <a:solidFill>
                            <a:srgbClr val="000000"/>
                          </a:solidFill>
                        </a:defRPr>
                      </a:pPr>
                      <a:r>
                        <a:rPr lang="es-ES" sz="1400" dirty="0">
                          <a:solidFill>
                            <a:srgbClr val="008000"/>
                          </a:solidFill>
                          <a:latin typeface="Nutmeg Headline Bold"/>
                          <a:ea typeface="Nutmeg Headline Bold"/>
                          <a:cs typeface="Nutmeg Headline Bold"/>
                          <a:sym typeface="Nutmeg Headline Bold"/>
                        </a:rPr>
                        <a:t>%</a:t>
                      </a:r>
                      <a:endParaRPr sz="14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0"/>
                  </a:ext>
                </a:extLst>
              </a:tr>
              <a:tr h="338827">
                <a:tc>
                  <a:txBody>
                    <a:bodyPr/>
                    <a:lstStyle/>
                    <a:p>
                      <a:pPr algn="l" defTabSz="914400">
                        <a:defRPr sz="1800">
                          <a:solidFill>
                            <a:srgbClr val="000000"/>
                          </a:solidFill>
                        </a:defRPr>
                      </a:pPr>
                      <a:r>
                        <a:rPr sz="1300" dirty="0">
                          <a:latin typeface="Nutmeg Headline Regular"/>
                          <a:ea typeface="Nutmeg Headline Regular"/>
                          <a:cs typeface="Nutmeg Headline Regular"/>
                          <a:sym typeface="Nutmeg Headline Regular"/>
                        </a:rPr>
                        <a:t>1000</a:t>
                      </a:r>
                    </a:p>
                  </a:txBody>
                  <a:tcPr marL="15615" marR="15615" marT="15615" marB="15615" anchor="b" horzOverflow="overflow">
                    <a:lnL w="12700">
                      <a:noFill/>
                      <a:miter lim="400000"/>
                    </a:lnL>
                    <a:lnR w="12700">
                      <a:miter lim="400000"/>
                    </a:lnR>
                    <a:lnT w="12700">
                      <a:noFill/>
                      <a:miter lim="400000"/>
                    </a:lnT>
                    <a:lnB w="12700">
                      <a:noFill/>
                      <a:miter lim="400000"/>
                    </a:lnB>
                    <a:solidFill>
                      <a:srgbClr val="F2F2F2"/>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Servicios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personales</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lang="es-ES" sz="1300" dirty="0">
                          <a:latin typeface="Nutmeg Headline Regular"/>
                          <a:ea typeface="Nutmeg Headline Regular"/>
                          <a:cs typeface="Nutmeg Headline Regular"/>
                          <a:sym typeface="Nutmeg Headline Regular"/>
                        </a:rPr>
                        <a:t>18,939,143.00</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sz="1300" dirty="0">
                          <a:solidFill>
                            <a:srgbClr val="008000"/>
                          </a:solidFill>
                          <a:latin typeface="Nutmeg Headline Regular"/>
                          <a:ea typeface="Nutmeg Headline Regular"/>
                          <a:cs typeface="Nutmeg Headline Regular"/>
                          <a:sym typeface="Nutmeg Headline Regular"/>
                        </a:rPr>
                        <a:t>64.19%</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331,897.00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100.00%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19,271,040.00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64.59%</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1"/>
                  </a:ext>
                </a:extLst>
              </a:tr>
              <a:tr h="386655">
                <a:tc>
                  <a:txBody>
                    <a:bodyPr/>
                    <a:lstStyle/>
                    <a:p>
                      <a:pPr algn="l" defTabSz="914400">
                        <a:defRPr sz="1800">
                          <a:solidFill>
                            <a:srgbClr val="000000"/>
                          </a:solidFill>
                        </a:defRPr>
                      </a:pPr>
                      <a:r>
                        <a:rPr sz="1300">
                          <a:latin typeface="Nutmeg Headline Regular"/>
                          <a:ea typeface="Nutmeg Headline Regular"/>
                          <a:cs typeface="Nutmeg Headline Regular"/>
                          <a:sym typeface="Nutmeg Headline Regular"/>
                        </a:rPr>
                        <a:t>2000</a:t>
                      </a:r>
                    </a:p>
                  </a:txBody>
                  <a:tcPr marL="15615" marR="15615" marT="15615" marB="15615" anchor="b" horzOverflow="overflow">
                    <a:lnL w="12700">
                      <a:noFill/>
                      <a:miter lim="400000"/>
                    </a:lnL>
                    <a:lnR w="12700">
                      <a:miter lim="400000"/>
                    </a:lnR>
                    <a:lnT w="12700">
                      <a:noFill/>
                      <a:miter lim="400000"/>
                    </a:lnT>
                    <a:lnB w="12700">
                      <a:noFill/>
                      <a:miter lim="400000"/>
                    </a:lnB>
                    <a:solidFill>
                      <a:srgbClr val="CCFFCC"/>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Materiales</a:t>
                      </a:r>
                      <a:r>
                        <a:rPr sz="1300" dirty="0">
                          <a:latin typeface="Nutmeg Headline Regular"/>
                          <a:ea typeface="Nutmeg Headline Regular"/>
                          <a:cs typeface="Nutmeg Headline Regular"/>
                          <a:sym typeface="Nutmeg Headline Regular"/>
                        </a:rPr>
                        <a:t> y </a:t>
                      </a:r>
                      <a:r>
                        <a:rPr sz="1300" dirty="0" err="1">
                          <a:latin typeface="Nutmeg Headline Regular"/>
                          <a:ea typeface="Nutmeg Headline Regular"/>
                          <a:cs typeface="Nutmeg Headline Regular"/>
                          <a:sym typeface="Nutmeg Headline Regular"/>
                        </a:rPr>
                        <a:t>suministros</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latin typeface="Nutmeg Headline Regular"/>
                          <a:ea typeface="Nutmeg Headline Regular"/>
                          <a:cs typeface="Nutmeg Headline Regular"/>
                          <a:sym typeface="Nutmeg Headline Regular"/>
                        </a:rPr>
                        <a:t>2,754,113.00</a:t>
                      </a: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solidFill>
                            <a:srgbClr val="008000"/>
                          </a:solidFill>
                          <a:latin typeface="Nutmeg Headline Regular"/>
                          <a:ea typeface="Nutmeg Headline Regular"/>
                          <a:cs typeface="Nutmeg Headline Regular"/>
                          <a:sym typeface="Nutmeg Headline Regular"/>
                        </a:rPr>
                        <a:t>9.34%</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2,754,113.00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9.23%</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2"/>
                  </a:ext>
                </a:extLst>
              </a:tr>
              <a:tr h="323059">
                <a:tc>
                  <a:txBody>
                    <a:bodyPr/>
                    <a:lstStyle/>
                    <a:p>
                      <a:pPr algn="l" defTabSz="914400">
                        <a:defRPr sz="1800">
                          <a:solidFill>
                            <a:srgbClr val="000000"/>
                          </a:solidFill>
                        </a:defRPr>
                      </a:pPr>
                      <a:r>
                        <a:rPr sz="1300">
                          <a:latin typeface="Nutmeg Headline Regular"/>
                          <a:ea typeface="Nutmeg Headline Regular"/>
                          <a:cs typeface="Nutmeg Headline Regular"/>
                          <a:sym typeface="Nutmeg Headline Regular"/>
                        </a:rPr>
                        <a:t>3000</a:t>
                      </a:r>
                    </a:p>
                  </a:txBody>
                  <a:tcPr marL="15615" marR="15615" marT="15615" marB="15615" anchor="b" horzOverflow="overflow">
                    <a:lnL w="12700">
                      <a:noFill/>
                      <a:miter lim="400000"/>
                    </a:lnL>
                    <a:lnR w="12700">
                      <a:miter lim="400000"/>
                    </a:lnR>
                    <a:lnT w="12700">
                      <a:noFill/>
                      <a:miter lim="400000"/>
                    </a:lnT>
                    <a:lnB w="12700">
                      <a:noFill/>
                      <a:miter lim="400000"/>
                    </a:lnB>
                    <a:solidFill>
                      <a:srgbClr val="F2F2F2"/>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Servicios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generales</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sz="1300" dirty="0">
                          <a:latin typeface="Nutmeg Headline Regular"/>
                          <a:ea typeface="Nutmeg Headline Regular"/>
                          <a:cs typeface="Nutmeg Headline Regular"/>
                          <a:sym typeface="Nutmeg Headline Regular"/>
                        </a:rPr>
                        <a:t>5,929,181.00</a:t>
                      </a: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sz="1300" dirty="0">
                          <a:solidFill>
                            <a:srgbClr val="008000"/>
                          </a:solidFill>
                          <a:latin typeface="Nutmeg Headline Regular"/>
                          <a:ea typeface="Nutmeg Headline Regular"/>
                          <a:cs typeface="Nutmeg Headline Regular"/>
                          <a:sym typeface="Nutmeg Headline Regular"/>
                        </a:rPr>
                        <a:t>20.10%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-447,678.00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5,481,503.00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18.37%</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3"/>
                  </a:ext>
                </a:extLst>
              </a:tr>
              <a:tr h="362741">
                <a:tc>
                  <a:txBody>
                    <a:bodyPr/>
                    <a:lstStyle/>
                    <a:p>
                      <a:pPr algn="l" defTabSz="914400">
                        <a:defRPr sz="1800">
                          <a:solidFill>
                            <a:srgbClr val="000000"/>
                          </a:solidFill>
                        </a:defRPr>
                      </a:pPr>
                      <a:r>
                        <a:rPr sz="1300" dirty="0">
                          <a:latin typeface="Nutmeg Headline Regular"/>
                          <a:ea typeface="Nutmeg Headline Regular"/>
                          <a:cs typeface="Nutmeg Headline Regular"/>
                          <a:sym typeface="Nutmeg Headline Regular"/>
                        </a:rPr>
                        <a:t>5000</a:t>
                      </a:r>
                    </a:p>
                  </a:txBody>
                  <a:tcPr marL="15615" marR="15615" marT="15615" marB="15615" anchor="b" horzOverflow="overflow">
                    <a:lnL w="12700">
                      <a:noFill/>
                      <a:miter lim="400000"/>
                    </a:lnL>
                    <a:lnR w="12700">
                      <a:miter lim="400000"/>
                    </a:lnR>
                    <a:lnT w="12700">
                      <a:noFill/>
                      <a:miter lim="400000"/>
                    </a:lnT>
                    <a:lnB w="12700">
                      <a:noFill/>
                      <a:miter lim="400000"/>
                    </a:lnB>
                    <a:solidFill>
                      <a:srgbClr val="CCFFCC"/>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Bienes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muebles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inmuebles</a:t>
                      </a:r>
                      <a:r>
                        <a:rPr sz="1300" dirty="0">
                          <a:latin typeface="Nutmeg Headline Regular"/>
                          <a:ea typeface="Nutmeg Headline Regular"/>
                          <a:cs typeface="Nutmeg Headline Regular"/>
                          <a:sym typeface="Nutmeg Headline Regular"/>
                        </a:rPr>
                        <a:t> e intangibles</a:t>
                      </a: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latin typeface="Nutmeg Headline Regular"/>
                          <a:ea typeface="Nutmeg Headline Regular"/>
                          <a:cs typeface="Nutmeg Headline Regular"/>
                          <a:sym typeface="Nutmeg Headline Regular"/>
                        </a:rPr>
                        <a:t>1,880,601.00</a:t>
                      </a: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solidFill>
                            <a:srgbClr val="008000"/>
                          </a:solidFill>
                          <a:latin typeface="Nutmeg Headline Regular"/>
                          <a:ea typeface="Nutmeg Headline Regular"/>
                          <a:cs typeface="Nutmeg Headline Regular"/>
                          <a:sym typeface="Nutmeg Headline Regular"/>
                        </a:rPr>
                        <a:t>6.37%</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1,880,601.00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6.30%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4"/>
                  </a:ext>
                </a:extLst>
              </a:tr>
              <a:tr h="362741">
                <a:tc>
                  <a:txBody>
                    <a:bodyPr/>
                    <a:lstStyle/>
                    <a:p>
                      <a:pPr algn="l" defTabSz="914400">
                        <a:defRPr sz="1800">
                          <a:solidFill>
                            <a:srgbClr val="000000"/>
                          </a:solidFill>
                        </a:defRPr>
                      </a:pPr>
                      <a:r>
                        <a:rPr lang="es-ES" sz="1300" dirty="0">
                          <a:latin typeface="Nutmeg Headline Regular"/>
                          <a:ea typeface="Nutmeg Headline Regular"/>
                          <a:cs typeface="Nutmeg Headline Regular"/>
                          <a:sym typeface="Nutmeg Headline Regular"/>
                        </a:rPr>
                        <a:t>6000</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solidFill>
                      <a:srgbClr val="CCFFCC"/>
                    </a:solidFill>
                  </a:tcPr>
                </a:tc>
                <a:tc>
                  <a:txBody>
                    <a:bodyPr/>
                    <a:lstStyle/>
                    <a:p>
                      <a:pPr algn="l" defTabSz="914400">
                        <a:defRPr sz="1800">
                          <a:solidFill>
                            <a:srgbClr val="000000"/>
                          </a:solidFill>
                        </a:defRPr>
                      </a:pPr>
                      <a:r>
                        <a:rPr lang="es-ES" sz="1300" dirty="0">
                          <a:latin typeface="Nutmeg Headline Regular"/>
                          <a:ea typeface="Nutmeg Headline Regular"/>
                          <a:cs typeface="Nutmeg Headline Regular"/>
                          <a:sym typeface="Nutmeg Headline Regular"/>
                        </a:rPr>
                        <a:t>Inversión Pública</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miter lim="400000"/>
                    </a:lnB>
                    <a:solidFill>
                      <a:srgbClr val="CCFFCC"/>
                    </a:solidFill>
                  </a:tcPr>
                </a:tc>
                <a:tc>
                  <a:txBody>
                    <a:bodyPr/>
                    <a:lstStyle/>
                    <a:p>
                      <a:pPr defTabSz="914400">
                        <a:defRPr sz="1800">
                          <a:solidFill>
                            <a:srgbClr val="000000"/>
                          </a:solidFill>
                        </a:defRPr>
                      </a:pPr>
                      <a:r>
                        <a:rPr lang="es-ES" sz="1300" dirty="0">
                          <a:latin typeface="Nutmeg Headline Regular"/>
                          <a:ea typeface="Nutmeg Headline Regular"/>
                          <a:cs typeface="Nutmeg Headline Regular"/>
                          <a:sym typeface="Nutmeg Headline Regular"/>
                        </a:rPr>
                        <a:t>0.00</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miter lim="400000"/>
                    </a:lnB>
                    <a:solidFill>
                      <a:srgbClr val="CCFFCC"/>
                    </a:solid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447,678.00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447,678.00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1.50%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479591985"/>
                  </a:ext>
                </a:extLst>
              </a:tr>
              <a:tr h="304800">
                <a:tc>
                  <a:txBody>
                    <a:bodyPr/>
                    <a:lstStyle/>
                    <a:p>
                      <a:pPr algn="l" defTabSz="914400">
                        <a:defRPr sz="1600">
                          <a:solidFill>
                            <a:srgbClr val="000000"/>
                          </a:solidFill>
                          <a:latin typeface="Nutmeg Headline Regular"/>
                          <a:ea typeface="Nutmeg Headline Regular"/>
                          <a:cs typeface="Nutmeg Headline Regular"/>
                          <a:sym typeface="Nutmeg Headline Regular"/>
                        </a:defRPr>
                      </a:pPr>
                      <a:endParaRPr sz="1300" dirty="0"/>
                    </a:p>
                  </a:txBody>
                  <a:tcPr marL="15615" marR="15615" marT="15615" marB="15615" anchor="b" horzOverflow="overflow">
                    <a:lnL w="12700">
                      <a:noFill/>
                      <a:miter lim="400000"/>
                    </a:lnL>
                    <a:lnR w="12700">
                      <a:miter lim="400000"/>
                    </a:lnR>
                    <a:lnT w="12700">
                      <a:noFill/>
                      <a:miter lim="400000"/>
                    </a:lnT>
                    <a:lnB w="12700">
                      <a:noFill/>
                      <a:miter lim="400000"/>
                    </a:lnB>
                    <a:noFill/>
                  </a:tcPr>
                </a:tc>
                <a:tc>
                  <a:txBody>
                    <a:bodyPr/>
                    <a:lstStyle/>
                    <a:p>
                      <a:pPr algn="l" defTabSz="914400">
                        <a:defRPr sz="1800">
                          <a:solidFill>
                            <a:srgbClr val="000000"/>
                          </a:solidFill>
                        </a:defRPr>
                      </a:pPr>
                      <a:r>
                        <a:rPr sz="1300" dirty="0" err="1">
                          <a:solidFill>
                            <a:srgbClr val="26982B"/>
                          </a:solidFill>
                          <a:latin typeface="Nutmeg Headline Bold"/>
                          <a:ea typeface="Nutmeg Headline Bold"/>
                          <a:cs typeface="Nutmeg Headline Bold"/>
                          <a:sym typeface="Nutmeg Headline Bold"/>
                        </a:rPr>
                        <a:t>Presupuesto</a:t>
                      </a:r>
                      <a:r>
                        <a:rPr sz="1300" dirty="0">
                          <a:solidFill>
                            <a:srgbClr val="26982B"/>
                          </a:solidFill>
                          <a:latin typeface="Nutmeg Headline Bold"/>
                          <a:ea typeface="Nutmeg Headline Bold"/>
                          <a:cs typeface="Nutmeg Headline Bold"/>
                          <a:sym typeface="Nutmeg Headline Bold"/>
                        </a:rPr>
                        <a:t> </a:t>
                      </a:r>
                      <a:r>
                        <a:rPr sz="1300" dirty="0" err="1">
                          <a:solidFill>
                            <a:srgbClr val="26982B"/>
                          </a:solidFill>
                          <a:latin typeface="Nutmeg Headline Bold"/>
                          <a:ea typeface="Nutmeg Headline Bold"/>
                          <a:cs typeface="Nutmeg Headline Bold"/>
                          <a:sym typeface="Nutmeg Headline Bold"/>
                        </a:rPr>
                        <a:t>Autorizado</a:t>
                      </a:r>
                      <a:endParaRPr sz="1300" dirty="0">
                        <a:solidFill>
                          <a:srgbClr val="26982B"/>
                        </a:solidFill>
                        <a:latin typeface="Nutmeg Headline Bold"/>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miter lim="400000"/>
                    </a:lnT>
                    <a:lnB w="12700">
                      <a:miter lim="400000"/>
                    </a:lnB>
                    <a:noFill/>
                  </a:tcPr>
                </a:tc>
                <a:tc>
                  <a:txBody>
                    <a:bodyPr/>
                    <a:lstStyle/>
                    <a:p>
                      <a:pPr defTabSz="914400">
                        <a:defRPr sz="1800">
                          <a:solidFill>
                            <a:srgbClr val="000000"/>
                          </a:solidFill>
                        </a:defRPr>
                      </a:pPr>
                      <a:r>
                        <a:rPr sz="1300" dirty="0">
                          <a:solidFill>
                            <a:srgbClr val="FFFFFF"/>
                          </a:solidFill>
                          <a:latin typeface="Nutmeg Headline Bold"/>
                          <a:ea typeface="Nutmeg Headline Bold"/>
                          <a:cs typeface="Nutmeg Headline Bold"/>
                          <a:sym typeface="Nutmeg Headline Bold"/>
                        </a:rPr>
                        <a:t>29,503,038.00</a:t>
                      </a:r>
                    </a:p>
                  </a:txBody>
                  <a:tcPr marL="15615" marR="15615" marT="15615" marB="15615" anchor="b" horzOverflow="overflow">
                    <a:lnL w="12700">
                      <a:miter lim="400000"/>
                    </a:lnL>
                    <a:lnR w="12700">
                      <a:miter lim="400000"/>
                    </a:lnR>
                    <a:lnT w="12700">
                      <a:miter lim="400000"/>
                    </a:lnT>
                    <a:lnB w="12700">
                      <a:miter lim="400000"/>
                    </a:lnB>
                    <a:solidFill>
                      <a:srgbClr val="27982C"/>
                    </a:solidFill>
                  </a:tcPr>
                </a:tc>
                <a:tc>
                  <a:txBody>
                    <a:bodyPr/>
                    <a:lstStyle/>
                    <a:p>
                      <a:pPr defTabSz="914400">
                        <a:defRPr sz="1800">
                          <a:solidFill>
                            <a:srgbClr val="000000"/>
                          </a:solidFill>
                        </a:defRPr>
                      </a:pPr>
                      <a:r>
                        <a:rPr sz="1300">
                          <a:solidFill>
                            <a:srgbClr val="008000"/>
                          </a:solidFill>
                          <a:latin typeface="Nutmeg Headline Bold"/>
                          <a:ea typeface="Nutmeg Headline Bold"/>
                          <a:cs typeface="Nutmeg Headline Bold"/>
                          <a:sym typeface="Nutmeg Headline Bold"/>
                        </a:rPr>
                        <a:t>100.00%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Bold"/>
                          <a:ea typeface="Nutmeg Headline Bold"/>
                          <a:cs typeface="Nutmeg Headline Bold"/>
                          <a:sym typeface="Nutmeg Headline Bold"/>
                        </a:rPr>
                        <a:t>331,897.00</a:t>
                      </a:r>
                      <a:endParaRPr sz="13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b="1" i="0" dirty="0">
                          <a:solidFill>
                            <a:srgbClr val="008000"/>
                          </a:solidFill>
                          <a:latin typeface="Nutmeg Headline" pitchFamily="2" charset="0"/>
                          <a:ea typeface="Nutmeg Headline Regular"/>
                          <a:cs typeface="Nutmeg Headline Regular"/>
                          <a:sym typeface="Nutmeg Headline Regular"/>
                        </a:rPr>
                        <a:t>100.00%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Bold"/>
                          <a:ea typeface="Nutmeg Headline Bold"/>
                          <a:cs typeface="Nutmeg Headline Bold"/>
                          <a:sym typeface="Nutmeg Headline Bold"/>
                        </a:rPr>
                        <a:t>29,834,935.00</a:t>
                      </a:r>
                      <a:endParaRPr sz="13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Bold"/>
                          <a:ea typeface="Nutmeg Headline Bold"/>
                          <a:cs typeface="Nutmeg Headline Bold"/>
                          <a:sym typeface="Nutmeg Headline Bold"/>
                        </a:rPr>
                        <a:t>100.00%</a:t>
                      </a:r>
                      <a:endParaRPr sz="13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5"/>
                  </a:ext>
                </a:extLst>
              </a:tr>
              <a:tr h="323059">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b="1">
                          <a:solidFill>
                            <a:srgbClr val="26982B"/>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defTabSz="914400">
                        <a:defRPr sz="1600" b="1">
                          <a:solidFill>
                            <a:srgbClr val="26982A"/>
                          </a:solidFill>
                          <a:latin typeface="Century Gothic"/>
                          <a:ea typeface="Century Gothic"/>
                          <a:cs typeface="Century Gothic"/>
                          <a:sym typeface="Century Gothic"/>
                        </a:defRPr>
                      </a:pPr>
                      <a:endParaRPr/>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extLst>
                  <a:ext uri="{0D108BD9-81ED-4DB2-BD59-A6C34878D82A}">
                    <a16:rowId xmlns:a16="http://schemas.microsoft.com/office/drawing/2014/main" xmlns="" val="10006"/>
                  </a:ext>
                </a:extLst>
              </a:tr>
            </a:tbl>
          </a:graphicData>
        </a:graphic>
      </p:graphicFrame>
      <p:graphicFrame>
        <p:nvGraphicFramePr>
          <p:cNvPr id="10" name="Tabla">
            <a:extLst>
              <a:ext uri="{FF2B5EF4-FFF2-40B4-BE49-F238E27FC236}">
                <a16:creationId xmlns:a16="http://schemas.microsoft.com/office/drawing/2014/main" xmlns="" id="{578A58A3-5155-2747-989B-54144620E33D}"/>
              </a:ext>
            </a:extLst>
          </p:cNvPr>
          <p:cNvGraphicFramePr/>
          <p:nvPr>
            <p:extLst>
              <p:ext uri="{D42A27DB-BD31-4B8C-83A1-F6EECF244321}">
                <p14:modId xmlns:p14="http://schemas.microsoft.com/office/powerpoint/2010/main" val="1680776576"/>
              </p:ext>
            </p:extLst>
          </p:nvPr>
        </p:nvGraphicFramePr>
        <p:xfrm>
          <a:off x="490804" y="5020816"/>
          <a:ext cx="12023192" cy="3048000"/>
        </p:xfrm>
        <a:graphic>
          <a:graphicData uri="http://schemas.openxmlformats.org/drawingml/2006/table">
            <a:tbl>
              <a:tblPr>
                <a:tableStyleId>{4C3C2611-4C71-4FC5-86AE-919BDF0F9419}</a:tableStyleId>
              </a:tblPr>
              <a:tblGrid>
                <a:gridCol w="982396">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gridCol w="1731640">
                  <a:extLst>
                    <a:ext uri="{9D8B030D-6E8A-4147-A177-3AD203B41FA5}">
                      <a16:colId xmlns:a16="http://schemas.microsoft.com/office/drawing/2014/main" xmlns="" val="20002"/>
                    </a:ext>
                  </a:extLst>
                </a:gridCol>
                <a:gridCol w="859160">
                  <a:extLst>
                    <a:ext uri="{9D8B030D-6E8A-4147-A177-3AD203B41FA5}">
                      <a16:colId xmlns:a16="http://schemas.microsoft.com/office/drawing/2014/main" xmlns="" val="20003"/>
                    </a:ext>
                  </a:extLst>
                </a:gridCol>
                <a:gridCol w="1301080">
                  <a:extLst>
                    <a:ext uri="{9D8B030D-6E8A-4147-A177-3AD203B41FA5}">
                      <a16:colId xmlns:a16="http://schemas.microsoft.com/office/drawing/2014/main" xmlns="" val="4166127032"/>
                    </a:ext>
                  </a:extLst>
                </a:gridCol>
                <a:gridCol w="936104">
                  <a:extLst>
                    <a:ext uri="{9D8B030D-6E8A-4147-A177-3AD203B41FA5}">
                      <a16:colId xmlns:a16="http://schemas.microsoft.com/office/drawing/2014/main" xmlns="" val="122984020"/>
                    </a:ext>
                  </a:extLst>
                </a:gridCol>
                <a:gridCol w="1533561">
                  <a:extLst>
                    <a:ext uri="{9D8B030D-6E8A-4147-A177-3AD203B41FA5}">
                      <a16:colId xmlns:a16="http://schemas.microsoft.com/office/drawing/2014/main" xmlns="" val="3504675534"/>
                    </a:ext>
                  </a:extLst>
                </a:gridCol>
                <a:gridCol w="1021651">
                  <a:extLst>
                    <a:ext uri="{9D8B030D-6E8A-4147-A177-3AD203B41FA5}">
                      <a16:colId xmlns:a16="http://schemas.microsoft.com/office/drawing/2014/main" xmlns="" val="470919132"/>
                    </a:ext>
                  </a:extLst>
                </a:gridCol>
              </a:tblGrid>
              <a:tr h="323059">
                <a:tc>
                  <a:txBody>
                    <a:bodyPr/>
                    <a:lstStyle/>
                    <a:p>
                      <a:pPr algn="l" defTabSz="914400">
                        <a:defRPr sz="1800">
                          <a:solidFill>
                            <a:srgbClr val="000000"/>
                          </a:solidFill>
                        </a:defRPr>
                      </a:pPr>
                      <a:endParaRPr sz="16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algn="ctr" defTabSz="914400">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Ejercido al 31 de diciembre de 2019</a:t>
                      </a:r>
                    </a:p>
                  </a:txBody>
                  <a:tcPr marL="15615" marR="15615" marT="15615" marB="15615" anchor="b" horzOverflow="overflow">
                    <a:lnL w="12700">
                      <a:noFill/>
                      <a:miter lim="400000"/>
                    </a:lnL>
                    <a:lnR w="12700">
                      <a:noFill/>
                      <a:miter lim="400000"/>
                    </a:lnR>
                    <a:lnT w="12700">
                      <a:miter lim="400000"/>
                    </a:lnT>
                    <a:lnB w="12700">
                      <a:miter lim="400000"/>
                    </a:lnB>
                    <a:noFill/>
                  </a:tcPr>
                </a:tc>
                <a:tc>
                  <a:txBody>
                    <a:bodyPr/>
                    <a:lstStyle/>
                    <a:p>
                      <a:pPr algn="ctr" defTabSz="914400">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Ejercido</a:t>
                      </a:r>
                      <a:endParaRPr sz="1200" dirty="0">
                        <a:solidFill>
                          <a:srgbClr val="00B05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miter lim="400000"/>
                    </a:lnB>
                    <a:noFill/>
                  </a:tcPr>
                </a:tc>
                <a:tc>
                  <a:txBody>
                    <a:bodyPr/>
                    <a:lstStyle/>
                    <a:p>
                      <a:pPr algn="ctr" defTabSz="914400">
                        <a:defRPr sz="1800">
                          <a:solidFill>
                            <a:srgbClr val="000000"/>
                          </a:solidFill>
                        </a:defRPr>
                      </a:pPr>
                      <a:endParaRPr sz="16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Devolución</a:t>
                      </a: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algn="ctr" defTabSz="914400">
                        <a:defRPr sz="1800">
                          <a:solidFill>
                            <a:srgbClr val="000000"/>
                          </a:solidFill>
                        </a:defRPr>
                      </a:pPr>
                      <a:endParaRPr sz="16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200" dirty="0">
                          <a:solidFill>
                            <a:srgbClr val="00B050"/>
                          </a:solidFill>
                          <a:latin typeface="Nutmeg Headline Bold"/>
                          <a:ea typeface="Nutmeg Headline Bold"/>
                          <a:cs typeface="Nutmeg Headline Bold"/>
                          <a:sym typeface="Nutmeg Headline Bold"/>
                        </a:rPr>
                        <a:t>Remanente</a:t>
                      </a:r>
                    </a:p>
                  </a:txBody>
                  <a:tcPr marL="15615" marR="15615" marT="15615" marB="15615" anchor="b" horzOverflow="overflow">
                    <a:lnL w="12700">
                      <a:noFill/>
                      <a:miter lim="400000"/>
                    </a:lnL>
                    <a:lnR w="12700">
                      <a:noFill/>
                      <a:miter lim="400000"/>
                    </a:lnR>
                    <a:lnT w="12700">
                      <a:miter lim="400000"/>
                    </a:lnT>
                    <a:lnB w="12700">
                      <a:noFill/>
                      <a:miter lim="400000"/>
                    </a:lnB>
                    <a:noFill/>
                  </a:tcPr>
                </a:tc>
                <a:tc>
                  <a:txBody>
                    <a:bodyPr/>
                    <a:lstStyle/>
                    <a:p>
                      <a:pPr algn="l" defTabSz="914400">
                        <a:defRPr sz="1800">
                          <a:solidFill>
                            <a:srgbClr val="000000"/>
                          </a:solidFill>
                        </a:defRPr>
                      </a:pPr>
                      <a:endParaRPr sz="16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miter lim="400000"/>
                    </a:lnT>
                    <a:lnB w="12700">
                      <a:noFill/>
                      <a:miter lim="400000"/>
                    </a:lnB>
                    <a:noFill/>
                  </a:tcPr>
                </a:tc>
                <a:extLst>
                  <a:ext uri="{0D108BD9-81ED-4DB2-BD59-A6C34878D82A}">
                    <a16:rowId xmlns:a16="http://schemas.microsoft.com/office/drawing/2014/main" xmlns="" val="2872090878"/>
                  </a:ext>
                </a:extLst>
              </a:tr>
              <a:tr h="323059">
                <a:tc>
                  <a:txBody>
                    <a:bodyPr/>
                    <a:lstStyle/>
                    <a:p>
                      <a:pPr algn="ctr" defTabSz="914400">
                        <a:defRPr sz="1800">
                          <a:solidFill>
                            <a:srgbClr val="000000"/>
                          </a:solidFill>
                        </a:defRPr>
                      </a:pPr>
                      <a:r>
                        <a:rPr sz="1300" dirty="0" err="1">
                          <a:solidFill>
                            <a:srgbClr val="FFFFFF"/>
                          </a:solidFill>
                          <a:latin typeface="Nutmeg Headline Bold"/>
                          <a:ea typeface="Nutmeg Headline Bold"/>
                          <a:cs typeface="Nutmeg Headline Bold"/>
                          <a:sym typeface="Nutmeg Headline Bold"/>
                        </a:rPr>
                        <a:t>Capítulo</a:t>
                      </a:r>
                      <a:endParaRPr sz="13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miter lim="400000"/>
                    </a:lnR>
                    <a:lnT w="12700">
                      <a:noFill/>
                      <a:miter lim="400000"/>
                    </a:lnT>
                    <a:lnB w="12700">
                      <a:noFill/>
                      <a:miter lim="400000"/>
                    </a:lnB>
                    <a:solidFill>
                      <a:srgbClr val="27982C"/>
                    </a:solidFill>
                  </a:tcPr>
                </a:tc>
                <a:tc>
                  <a:txBody>
                    <a:bodyPr/>
                    <a:lstStyle/>
                    <a:p>
                      <a:pPr algn="ctr" defTabSz="914400">
                        <a:defRPr sz="1800">
                          <a:solidFill>
                            <a:srgbClr val="000000"/>
                          </a:solidFill>
                        </a:defRPr>
                      </a:pPr>
                      <a:r>
                        <a:rPr sz="1300" dirty="0" err="1">
                          <a:solidFill>
                            <a:srgbClr val="FFFFFF"/>
                          </a:solidFill>
                          <a:latin typeface="Nutmeg Headline Bold"/>
                          <a:ea typeface="Nutmeg Headline Bold"/>
                          <a:cs typeface="Nutmeg Headline Bold"/>
                          <a:sym typeface="Nutmeg Headline Bold"/>
                        </a:rPr>
                        <a:t>Concepto</a:t>
                      </a:r>
                      <a:endParaRPr sz="13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noFill/>
                      <a:miter lim="400000"/>
                    </a:lnT>
                    <a:lnB w="12700">
                      <a:miter lim="400000"/>
                    </a:lnB>
                    <a:solidFill>
                      <a:srgbClr val="27982C"/>
                    </a:solidFill>
                  </a:tcPr>
                </a:tc>
                <a:tc>
                  <a:txBody>
                    <a:bodyPr/>
                    <a:lstStyle/>
                    <a:p>
                      <a:pPr algn="ctr" defTabSz="914400">
                        <a:defRPr sz="1800">
                          <a:solidFill>
                            <a:srgbClr val="000000"/>
                          </a:solidFill>
                        </a:defRPr>
                      </a:pPr>
                      <a:r>
                        <a:rPr sz="1300" dirty="0" err="1">
                          <a:solidFill>
                            <a:srgbClr val="FFFFFF"/>
                          </a:solidFill>
                          <a:latin typeface="Nutmeg Headline Bold"/>
                          <a:ea typeface="Nutmeg Headline Bold"/>
                          <a:cs typeface="Nutmeg Headline Bold"/>
                          <a:sym typeface="Nutmeg Headline Bold"/>
                        </a:rPr>
                        <a:t>Importe</a:t>
                      </a:r>
                      <a:endParaRPr sz="1300" dirty="0">
                        <a:solidFill>
                          <a:srgbClr val="FFFFFF"/>
                        </a:solidFill>
                        <a:latin typeface="Nutmeg Headline Bold"/>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noFill/>
                      <a:miter lim="400000"/>
                    </a:lnT>
                    <a:lnB w="12700">
                      <a:miter lim="400000"/>
                    </a:lnB>
                    <a:solidFill>
                      <a:srgbClr val="27982C"/>
                    </a:solidFill>
                  </a:tcPr>
                </a:tc>
                <a:tc>
                  <a:txBody>
                    <a:bodyPr/>
                    <a:lstStyle/>
                    <a:p>
                      <a:pPr algn="ctr" defTabSz="914400">
                        <a:defRPr sz="1800">
                          <a:solidFill>
                            <a:srgbClr val="000000"/>
                          </a:solidFill>
                        </a:defRPr>
                      </a:pPr>
                      <a:r>
                        <a:rPr sz="1300" dirty="0">
                          <a:solidFill>
                            <a:srgbClr val="008000"/>
                          </a:solidFill>
                          <a:latin typeface="Nutmeg Headline Bold"/>
                          <a:ea typeface="Nutmeg Headline Bold"/>
                          <a:cs typeface="Nutmeg Headline Bold"/>
                          <a:sym typeface="Nutmeg Headline Bold"/>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MX" sz="1300" dirty="0">
                          <a:solidFill>
                            <a:srgbClr val="FFFFFF"/>
                          </a:solidFill>
                          <a:latin typeface="Nutmeg Headline Bold"/>
                          <a:ea typeface="Nutmeg Headline Bold"/>
                          <a:cs typeface="Nutmeg Headline Bold"/>
                          <a:sym typeface="Nutmeg Headline Bold"/>
                        </a:rPr>
                        <a:t>Importe</a:t>
                      </a:r>
                    </a:p>
                  </a:txBody>
                  <a:tcPr marL="15615" marR="15615" marT="15615" marB="15615" anchor="b" horzOverflow="overflow">
                    <a:lnL w="12700">
                      <a:noFill/>
                      <a:miter lim="400000"/>
                    </a:lnL>
                    <a:lnR w="12700">
                      <a:noFill/>
                      <a:miter lim="400000"/>
                    </a:lnR>
                    <a:lnT w="12700">
                      <a:noFill/>
                      <a:miter lim="400000"/>
                    </a:lnT>
                    <a:lnB w="12700">
                      <a:noFill/>
                      <a:miter lim="400000"/>
                    </a:lnB>
                    <a:solidFill>
                      <a:srgbClr val="27982C"/>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MX" sz="1300" dirty="0">
                          <a:solidFill>
                            <a:srgbClr val="008000"/>
                          </a:solidFill>
                          <a:latin typeface="Nutmeg Headline Bold"/>
                          <a:ea typeface="Nutmeg Headline Bold"/>
                          <a:cs typeface="Nutmeg Headline Bold"/>
                          <a:sym typeface="Nutmeg Headline Bold"/>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MX" sz="1400" dirty="0">
                          <a:solidFill>
                            <a:srgbClr val="FFFFFF"/>
                          </a:solidFill>
                          <a:latin typeface="Nutmeg Headline Bold"/>
                          <a:ea typeface="Nutmeg Headline Bold"/>
                          <a:cs typeface="Nutmeg Headline Bold"/>
                          <a:sym typeface="Nutmeg Headline Bold"/>
                        </a:rPr>
                        <a:t>Importe</a:t>
                      </a:r>
                    </a:p>
                  </a:txBody>
                  <a:tcPr marL="15615" marR="15615" marT="15615" marB="15615" anchor="b" horzOverflow="overflow">
                    <a:lnL w="12700">
                      <a:noFill/>
                      <a:miter lim="400000"/>
                    </a:lnL>
                    <a:lnR w="12700">
                      <a:noFill/>
                      <a:miter lim="400000"/>
                    </a:lnR>
                    <a:lnT w="12700">
                      <a:noFill/>
                      <a:miter lim="400000"/>
                    </a:lnT>
                    <a:lnB w="12700">
                      <a:noFill/>
                      <a:miter lim="400000"/>
                    </a:lnB>
                    <a:solidFill>
                      <a:srgbClr val="27982C"/>
                    </a:solidFill>
                  </a:tcPr>
                </a:tc>
                <a:tc>
                  <a:txBody>
                    <a:bodyPr/>
                    <a:lstStyle/>
                    <a:p>
                      <a:pPr algn="ctr" defTabSz="914400">
                        <a:defRPr sz="1800">
                          <a:solidFill>
                            <a:srgbClr val="000000"/>
                          </a:solidFill>
                        </a:defRPr>
                      </a:pPr>
                      <a:r>
                        <a:rPr lang="es-ES" sz="1400" dirty="0">
                          <a:solidFill>
                            <a:srgbClr val="008000"/>
                          </a:solidFill>
                          <a:latin typeface="Nutmeg Headline Bold"/>
                          <a:ea typeface="Nutmeg Headline Bold"/>
                          <a:cs typeface="Nutmeg Headline Bold"/>
                          <a:sym typeface="Nutmeg Headline Bold"/>
                        </a:rPr>
                        <a:t>%</a:t>
                      </a:r>
                      <a:endParaRPr sz="1400" dirty="0">
                        <a:solidFill>
                          <a:srgbClr val="008000"/>
                        </a:solidFill>
                        <a:latin typeface="Nutmeg Headline Bold"/>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0"/>
                  </a:ext>
                </a:extLst>
              </a:tr>
              <a:tr h="338827">
                <a:tc>
                  <a:txBody>
                    <a:bodyPr/>
                    <a:lstStyle/>
                    <a:p>
                      <a:pPr algn="l" defTabSz="914400">
                        <a:defRPr sz="1800">
                          <a:solidFill>
                            <a:srgbClr val="000000"/>
                          </a:solidFill>
                        </a:defRPr>
                      </a:pPr>
                      <a:r>
                        <a:rPr sz="1300" dirty="0">
                          <a:latin typeface="Nutmeg Headline Regular"/>
                          <a:ea typeface="Nutmeg Headline Regular"/>
                          <a:cs typeface="Nutmeg Headline Regular"/>
                          <a:sym typeface="Nutmeg Headline Regular"/>
                        </a:rPr>
                        <a:t>1000</a:t>
                      </a:r>
                    </a:p>
                  </a:txBody>
                  <a:tcPr marL="15615" marR="15615" marT="15615" marB="15615" anchor="b" horzOverflow="overflow">
                    <a:lnL w="12700">
                      <a:noFill/>
                      <a:miter lim="400000"/>
                    </a:lnL>
                    <a:lnR w="12700">
                      <a:miter lim="400000"/>
                    </a:lnR>
                    <a:lnT w="12700">
                      <a:noFill/>
                      <a:miter lim="400000"/>
                    </a:lnT>
                    <a:lnB w="12700">
                      <a:noFill/>
                      <a:miter lim="400000"/>
                    </a:lnB>
                    <a:solidFill>
                      <a:srgbClr val="F2F2F2"/>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Servicios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personales</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lang="es-ES" sz="1300" dirty="0">
                          <a:latin typeface="Nutmeg Headline Regular"/>
                          <a:ea typeface="Nutmeg Headline Regular"/>
                          <a:cs typeface="Nutmeg Headline Regular"/>
                          <a:sym typeface="Nutmeg Headline Regular"/>
                        </a:rPr>
                        <a:t>17,956,456.80</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66.72%</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1,314,583.20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53.10%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1"/>
                  </a:ext>
                </a:extLst>
              </a:tr>
              <a:tr h="386655">
                <a:tc>
                  <a:txBody>
                    <a:bodyPr/>
                    <a:lstStyle/>
                    <a:p>
                      <a:pPr algn="l" defTabSz="914400">
                        <a:defRPr sz="1800">
                          <a:solidFill>
                            <a:srgbClr val="000000"/>
                          </a:solidFill>
                        </a:defRPr>
                      </a:pPr>
                      <a:r>
                        <a:rPr sz="1300">
                          <a:latin typeface="Nutmeg Headline Regular"/>
                          <a:ea typeface="Nutmeg Headline Regular"/>
                          <a:cs typeface="Nutmeg Headline Regular"/>
                          <a:sym typeface="Nutmeg Headline Regular"/>
                        </a:rPr>
                        <a:t>2000</a:t>
                      </a:r>
                    </a:p>
                  </a:txBody>
                  <a:tcPr marL="15615" marR="15615" marT="15615" marB="15615" anchor="b" horzOverflow="overflow">
                    <a:lnL w="12700">
                      <a:noFill/>
                      <a:miter lim="400000"/>
                    </a:lnL>
                    <a:lnR w="12700">
                      <a:miter lim="400000"/>
                    </a:lnR>
                    <a:lnT w="12700">
                      <a:noFill/>
                      <a:miter lim="400000"/>
                    </a:lnT>
                    <a:lnB w="12700">
                      <a:noFill/>
                      <a:miter lim="400000"/>
                    </a:lnB>
                    <a:solidFill>
                      <a:srgbClr val="CCFFCC"/>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Materiales</a:t>
                      </a:r>
                      <a:r>
                        <a:rPr sz="1300" dirty="0">
                          <a:latin typeface="Nutmeg Headline Regular"/>
                          <a:ea typeface="Nutmeg Headline Regular"/>
                          <a:cs typeface="Nutmeg Headline Regular"/>
                          <a:sym typeface="Nutmeg Headline Regular"/>
                        </a:rPr>
                        <a:t> y </a:t>
                      </a:r>
                      <a:r>
                        <a:rPr sz="1300" dirty="0" err="1">
                          <a:latin typeface="Nutmeg Headline Regular"/>
                          <a:ea typeface="Nutmeg Headline Regular"/>
                          <a:cs typeface="Nutmeg Headline Regular"/>
                          <a:sym typeface="Nutmeg Headline Regular"/>
                        </a:rPr>
                        <a:t>suministros</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lang="es-ES" sz="1300" dirty="0">
                          <a:latin typeface="Nutmeg Headline Regular"/>
                          <a:ea typeface="Nutmeg Headline Regular"/>
                          <a:cs typeface="Nutmeg Headline Regular"/>
                          <a:sym typeface="Nutmeg Headline Regular"/>
                        </a:rPr>
                        <a:t>2,588,617.75</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solidFill>
                            <a:srgbClr val="008000"/>
                          </a:solidFill>
                          <a:latin typeface="Nutmeg Headline Regular"/>
                          <a:ea typeface="Nutmeg Headline Regular"/>
                          <a:cs typeface="Nutmeg Headline Regular"/>
                          <a:sym typeface="Nutmeg Headline Regular"/>
                        </a:rPr>
                        <a:t>9.</a:t>
                      </a:r>
                      <a:r>
                        <a:rPr lang="es-ES" sz="1300" dirty="0">
                          <a:solidFill>
                            <a:srgbClr val="008000"/>
                          </a:solidFill>
                          <a:latin typeface="Nutmeg Headline Regular"/>
                          <a:ea typeface="Nutmeg Headline Regular"/>
                          <a:cs typeface="Nutmeg Headline Regular"/>
                          <a:sym typeface="Nutmeg Headline Regular"/>
                        </a:rPr>
                        <a:t>62</a:t>
                      </a:r>
                      <a:r>
                        <a:rPr sz="1300" dirty="0">
                          <a:solidFill>
                            <a:srgbClr val="008000"/>
                          </a:solidFill>
                          <a:latin typeface="Nutmeg Headline Regular"/>
                          <a:ea typeface="Nutmeg Headline Regular"/>
                          <a:cs typeface="Nutmeg Headline Regular"/>
                          <a:sym typeface="Nutmeg Headline Regular"/>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165,495.25</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6.69%</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2"/>
                  </a:ext>
                </a:extLst>
              </a:tr>
              <a:tr h="323059">
                <a:tc>
                  <a:txBody>
                    <a:bodyPr/>
                    <a:lstStyle/>
                    <a:p>
                      <a:pPr algn="l" defTabSz="914400">
                        <a:defRPr sz="1800">
                          <a:solidFill>
                            <a:srgbClr val="000000"/>
                          </a:solidFill>
                        </a:defRPr>
                      </a:pPr>
                      <a:r>
                        <a:rPr sz="1300">
                          <a:latin typeface="Nutmeg Headline Regular"/>
                          <a:ea typeface="Nutmeg Headline Regular"/>
                          <a:cs typeface="Nutmeg Headline Regular"/>
                          <a:sym typeface="Nutmeg Headline Regular"/>
                        </a:rPr>
                        <a:t>3000</a:t>
                      </a:r>
                    </a:p>
                  </a:txBody>
                  <a:tcPr marL="15615" marR="15615" marT="15615" marB="15615" anchor="b" horzOverflow="overflow">
                    <a:lnL w="12700">
                      <a:noFill/>
                      <a:miter lim="400000"/>
                    </a:lnL>
                    <a:lnR w="12700">
                      <a:miter lim="400000"/>
                    </a:lnR>
                    <a:lnT w="12700">
                      <a:noFill/>
                      <a:miter lim="400000"/>
                    </a:lnT>
                    <a:lnB w="12700">
                      <a:noFill/>
                      <a:miter lim="400000"/>
                    </a:lnB>
                    <a:solidFill>
                      <a:srgbClr val="F2F2F2"/>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Servicios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generales</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lang="es-ES" sz="1300" dirty="0">
                          <a:latin typeface="Nutmeg Headline Regular"/>
                          <a:ea typeface="Nutmeg Headline Regular"/>
                          <a:cs typeface="Nutmeg Headline Regular"/>
                          <a:sym typeface="Nutmeg Headline Regular"/>
                        </a:rPr>
                        <a:t>4,555,109.42</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F2F2F2"/>
                    </a:solid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16.93</a:t>
                      </a:r>
                      <a:r>
                        <a:rPr sz="1300" dirty="0">
                          <a:solidFill>
                            <a:srgbClr val="008000"/>
                          </a:solidFill>
                          <a:latin typeface="Nutmeg Headline Regular"/>
                          <a:ea typeface="Nutmeg Headline Regular"/>
                          <a:cs typeface="Nutmeg Headline Regular"/>
                          <a:sym typeface="Nutmeg Headline Regular"/>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926,394.60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37.42%</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3"/>
                  </a:ext>
                </a:extLst>
              </a:tr>
              <a:tr h="362741">
                <a:tc>
                  <a:txBody>
                    <a:bodyPr/>
                    <a:lstStyle/>
                    <a:p>
                      <a:pPr algn="l" defTabSz="914400">
                        <a:defRPr sz="1800">
                          <a:solidFill>
                            <a:srgbClr val="000000"/>
                          </a:solidFill>
                        </a:defRPr>
                      </a:pPr>
                      <a:r>
                        <a:rPr sz="1300" dirty="0">
                          <a:latin typeface="Nutmeg Headline Regular"/>
                          <a:ea typeface="Nutmeg Headline Regular"/>
                          <a:cs typeface="Nutmeg Headline Regular"/>
                          <a:sym typeface="Nutmeg Headline Regular"/>
                        </a:rPr>
                        <a:t>5000</a:t>
                      </a:r>
                    </a:p>
                  </a:txBody>
                  <a:tcPr marL="15615" marR="15615" marT="15615" marB="15615" anchor="b" horzOverflow="overflow">
                    <a:lnL w="12700">
                      <a:noFill/>
                      <a:miter lim="400000"/>
                    </a:lnL>
                    <a:lnR w="12700">
                      <a:miter lim="400000"/>
                    </a:lnR>
                    <a:lnT w="12700">
                      <a:noFill/>
                      <a:miter lim="400000"/>
                    </a:lnT>
                    <a:lnB w="12700">
                      <a:noFill/>
                      <a:miter lim="400000"/>
                    </a:lnB>
                    <a:solidFill>
                      <a:srgbClr val="CCFFCC"/>
                    </a:solidFill>
                  </a:tcPr>
                </a:tc>
                <a:tc>
                  <a:txBody>
                    <a:bodyPr/>
                    <a:lstStyle/>
                    <a:p>
                      <a:pPr algn="l" defTabSz="914400">
                        <a:defRPr sz="1800">
                          <a:solidFill>
                            <a:srgbClr val="000000"/>
                          </a:solidFill>
                        </a:defRPr>
                      </a:pPr>
                      <a:r>
                        <a:rPr sz="1300" dirty="0" err="1">
                          <a:latin typeface="Nutmeg Headline Regular"/>
                          <a:ea typeface="Nutmeg Headline Regular"/>
                          <a:cs typeface="Nutmeg Headline Regular"/>
                          <a:sym typeface="Nutmeg Headline Regular"/>
                        </a:rPr>
                        <a:t>Bienes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muebles</a:t>
                      </a:r>
                      <a:r>
                        <a:rPr sz="1300" dirty="0">
                          <a:latin typeface="Nutmeg Headline Regular"/>
                          <a:ea typeface="Nutmeg Headline Regular"/>
                          <a:cs typeface="Nutmeg Headline Regular"/>
                          <a:sym typeface="Nutmeg Headline Regular"/>
                        </a:rPr>
                        <a:t>, </a:t>
                      </a:r>
                      <a:r>
                        <a:rPr sz="1300" dirty="0" err="1">
                          <a:latin typeface="Nutmeg Headline Regular"/>
                          <a:ea typeface="Nutmeg Headline Regular"/>
                          <a:cs typeface="Nutmeg Headline Regular"/>
                          <a:sym typeface="Nutmeg Headline Regular"/>
                        </a:rPr>
                        <a:t>inmuebles</a:t>
                      </a:r>
                      <a:r>
                        <a:rPr sz="1300" dirty="0">
                          <a:latin typeface="Nutmeg Headline Regular"/>
                          <a:ea typeface="Nutmeg Headline Regular"/>
                          <a:cs typeface="Nutmeg Headline Regular"/>
                          <a:sym typeface="Nutmeg Headline Regular"/>
                        </a:rPr>
                        <a:t> e intangibles</a:t>
                      </a: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latin typeface="Nutmeg Headline Regular"/>
                          <a:ea typeface="Nutmeg Headline Regular"/>
                          <a:cs typeface="Nutmeg Headline Regular"/>
                          <a:sym typeface="Nutmeg Headline Regular"/>
                        </a:rPr>
                        <a:t>1,8</a:t>
                      </a:r>
                      <a:r>
                        <a:rPr lang="es-ES" sz="1300" dirty="0">
                          <a:latin typeface="Nutmeg Headline Regular"/>
                          <a:ea typeface="Nutmeg Headline Regular"/>
                          <a:cs typeface="Nutmeg Headline Regular"/>
                          <a:sym typeface="Nutmeg Headline Regular"/>
                        </a:rPr>
                        <a:t>11,541.07</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miter lim="400000"/>
                    </a:lnL>
                    <a:lnR w="12700">
                      <a:miter lim="400000"/>
                    </a:lnR>
                    <a:lnT w="12700">
                      <a:miter lim="400000"/>
                    </a:lnT>
                    <a:lnB w="12700">
                      <a:miter lim="400000"/>
                    </a:lnB>
                    <a:solidFill>
                      <a:srgbClr val="CCFFCC"/>
                    </a:solidFill>
                  </a:tcPr>
                </a:tc>
                <a:tc>
                  <a:txBody>
                    <a:bodyPr/>
                    <a:lstStyle/>
                    <a:p>
                      <a:pPr defTabSz="914400">
                        <a:defRPr sz="1800">
                          <a:solidFill>
                            <a:srgbClr val="000000"/>
                          </a:solidFill>
                        </a:defRPr>
                      </a:pPr>
                      <a:r>
                        <a:rPr sz="1300" dirty="0">
                          <a:solidFill>
                            <a:srgbClr val="008000"/>
                          </a:solidFill>
                          <a:latin typeface="Nutmeg Headline Regular"/>
                          <a:ea typeface="Nutmeg Headline Regular"/>
                          <a:cs typeface="Nutmeg Headline Regular"/>
                          <a:sym typeface="Nutmeg Headline Regular"/>
                        </a:rPr>
                        <a:t>6.</a:t>
                      </a:r>
                      <a:r>
                        <a:rPr lang="es-ES" sz="1300" dirty="0">
                          <a:solidFill>
                            <a:srgbClr val="008000"/>
                          </a:solidFill>
                          <a:latin typeface="Nutmeg Headline Regular"/>
                          <a:ea typeface="Nutmeg Headline Regular"/>
                          <a:cs typeface="Nutmeg Headline Regular"/>
                          <a:sym typeface="Nutmeg Headline Regular"/>
                        </a:rPr>
                        <a:t>73</a:t>
                      </a:r>
                      <a:r>
                        <a:rPr sz="1300" dirty="0">
                          <a:solidFill>
                            <a:srgbClr val="008000"/>
                          </a:solidFill>
                          <a:latin typeface="Nutmeg Headline Regular"/>
                          <a:ea typeface="Nutmeg Headline Regular"/>
                          <a:cs typeface="Nutmeg Headline Regular"/>
                          <a:sym typeface="Nutmeg Headline Regular"/>
                        </a:rPr>
                        <a:t>%</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69,059.93</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2.79%</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4"/>
                  </a:ext>
                </a:extLst>
              </a:tr>
              <a:tr h="362741">
                <a:tc>
                  <a:txBody>
                    <a:bodyPr/>
                    <a:lstStyle/>
                    <a:p>
                      <a:pPr algn="l" defTabSz="914400">
                        <a:defRPr sz="1800">
                          <a:solidFill>
                            <a:srgbClr val="000000"/>
                          </a:solidFill>
                        </a:defRPr>
                      </a:pPr>
                      <a:r>
                        <a:rPr lang="es-ES" sz="1300" dirty="0">
                          <a:latin typeface="Nutmeg Headline Regular"/>
                          <a:ea typeface="Nutmeg Headline Regular"/>
                          <a:cs typeface="Nutmeg Headline Regular"/>
                          <a:sym typeface="Nutmeg Headline Regular"/>
                        </a:rPr>
                        <a:t>6000</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solidFill>
                      <a:srgbClr val="CCFFCC"/>
                    </a:solidFill>
                  </a:tcPr>
                </a:tc>
                <a:tc>
                  <a:txBody>
                    <a:bodyPr/>
                    <a:lstStyle/>
                    <a:p>
                      <a:pPr algn="l" defTabSz="914400">
                        <a:defRPr sz="1800">
                          <a:solidFill>
                            <a:srgbClr val="000000"/>
                          </a:solidFill>
                        </a:defRPr>
                      </a:pPr>
                      <a:r>
                        <a:rPr lang="es-ES" sz="1300" dirty="0">
                          <a:latin typeface="Nutmeg Headline Regular"/>
                          <a:ea typeface="Nutmeg Headline Regular"/>
                          <a:cs typeface="Nutmeg Headline Regular"/>
                          <a:sym typeface="Nutmeg Headline Regular"/>
                        </a:rPr>
                        <a:t>Inversión Pública</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miter lim="400000"/>
                    </a:lnB>
                    <a:solidFill>
                      <a:srgbClr val="CCFFCC"/>
                    </a:solidFill>
                  </a:tcPr>
                </a:tc>
                <a:tc>
                  <a:txBody>
                    <a:bodyPr/>
                    <a:lstStyle/>
                    <a:p>
                      <a:pPr defTabSz="914400">
                        <a:defRPr sz="1800">
                          <a:solidFill>
                            <a:srgbClr val="000000"/>
                          </a:solidFill>
                        </a:defRPr>
                      </a:pPr>
                      <a:r>
                        <a:rPr lang="es-ES" sz="1300" dirty="0">
                          <a:latin typeface="Nutmeg Headline Regular"/>
                          <a:ea typeface="Nutmeg Headline Regular"/>
                          <a:cs typeface="Nutmeg Headline Regular"/>
                          <a:sym typeface="Nutmeg Headline Regular"/>
                        </a:rPr>
                        <a:t>0.00</a:t>
                      </a:r>
                      <a:endParaRPr sz="1300" dirty="0">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miter lim="400000"/>
                    </a:lnB>
                    <a:solidFill>
                      <a:srgbClr val="CCFFCC"/>
                    </a:solid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endParaRPr sz="1300" dirty="0">
                        <a:solidFill>
                          <a:srgbClr val="008000"/>
                        </a:solidFill>
                        <a:latin typeface="Nutmeg Headline Regular"/>
                        <a:ea typeface="Nutmeg Headline Regular"/>
                        <a:cs typeface="Nutmeg Headline Regular"/>
                        <a:sym typeface="Nutmeg Headline Regular"/>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447,678.00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dirty="0">
                          <a:solidFill>
                            <a:srgbClr val="008000"/>
                          </a:solidFill>
                          <a:latin typeface="Nutmeg Headline Regular"/>
                          <a:ea typeface="Nutmeg Headline Regular"/>
                          <a:cs typeface="Nutmeg Headline Regular"/>
                          <a:sym typeface="Nutmeg Headline Regular"/>
                        </a:rPr>
                        <a:t>100.00%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2570775"/>
                  </a:ext>
                </a:extLst>
              </a:tr>
              <a:tr h="304800">
                <a:tc>
                  <a:txBody>
                    <a:bodyPr/>
                    <a:lstStyle/>
                    <a:p>
                      <a:pPr algn="l" defTabSz="914400">
                        <a:defRPr sz="1600">
                          <a:solidFill>
                            <a:srgbClr val="000000"/>
                          </a:solidFill>
                          <a:latin typeface="Nutmeg Headline Regular"/>
                          <a:ea typeface="Nutmeg Headline Regular"/>
                          <a:cs typeface="Nutmeg Headline Regular"/>
                          <a:sym typeface="Nutmeg Headline Regular"/>
                        </a:defRPr>
                      </a:pPr>
                      <a:endParaRPr sz="1300"/>
                    </a:p>
                  </a:txBody>
                  <a:tcPr marL="15615" marR="15615" marT="15615" marB="15615" anchor="b" horzOverflow="overflow">
                    <a:lnL w="12700">
                      <a:noFill/>
                      <a:miter lim="400000"/>
                    </a:lnL>
                    <a:lnR w="12700">
                      <a:miter lim="400000"/>
                    </a:lnR>
                    <a:lnT w="12700">
                      <a:noFill/>
                      <a:miter lim="400000"/>
                    </a:lnT>
                    <a:lnB w="12700">
                      <a:noFill/>
                      <a:miter lim="400000"/>
                    </a:lnB>
                    <a:noFill/>
                  </a:tcPr>
                </a:tc>
                <a:tc>
                  <a:txBody>
                    <a:bodyPr/>
                    <a:lstStyle/>
                    <a:p>
                      <a:pPr algn="l" defTabSz="914400">
                        <a:defRPr sz="1800">
                          <a:solidFill>
                            <a:srgbClr val="000000"/>
                          </a:solidFill>
                        </a:defRPr>
                      </a:pPr>
                      <a:r>
                        <a:rPr sz="1300" dirty="0" err="1">
                          <a:solidFill>
                            <a:srgbClr val="26982B"/>
                          </a:solidFill>
                          <a:latin typeface="Nutmeg Headline Bold"/>
                          <a:ea typeface="Nutmeg Headline Bold"/>
                          <a:cs typeface="Nutmeg Headline Bold"/>
                          <a:sym typeface="Nutmeg Headline Bold"/>
                        </a:rPr>
                        <a:t>Presupuesto</a:t>
                      </a:r>
                      <a:r>
                        <a:rPr sz="1300" dirty="0">
                          <a:solidFill>
                            <a:srgbClr val="26982B"/>
                          </a:solidFill>
                          <a:latin typeface="Nutmeg Headline Bold"/>
                          <a:ea typeface="Nutmeg Headline Bold"/>
                          <a:cs typeface="Nutmeg Headline Bold"/>
                          <a:sym typeface="Nutmeg Headline Bold"/>
                        </a:rPr>
                        <a:t> </a:t>
                      </a:r>
                      <a:r>
                        <a:rPr sz="1300" dirty="0" err="1">
                          <a:solidFill>
                            <a:srgbClr val="26982B"/>
                          </a:solidFill>
                          <a:latin typeface="Nutmeg Headline Bold"/>
                          <a:ea typeface="Nutmeg Headline Bold"/>
                          <a:cs typeface="Nutmeg Headline Bold"/>
                          <a:sym typeface="Nutmeg Headline Bold"/>
                        </a:rPr>
                        <a:t>Autorizado</a:t>
                      </a:r>
                      <a:endParaRPr sz="1300" dirty="0">
                        <a:solidFill>
                          <a:srgbClr val="26982B"/>
                        </a:solidFill>
                        <a:latin typeface="Nutmeg Headline Bold"/>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miter lim="400000"/>
                    </a:lnT>
                    <a:lnB w="12700">
                      <a:miter lim="400000"/>
                    </a:lnB>
                    <a:noFill/>
                  </a:tcPr>
                </a:tc>
                <a:tc>
                  <a:txBody>
                    <a:bodyPr/>
                    <a:lstStyle/>
                    <a:p>
                      <a:pPr defTabSz="914400">
                        <a:defRPr sz="1800">
                          <a:solidFill>
                            <a:srgbClr val="000000"/>
                          </a:solidFill>
                        </a:defRPr>
                      </a:pPr>
                      <a:r>
                        <a:rPr lang="es-ES" sz="1300" b="1" i="0" dirty="0">
                          <a:solidFill>
                            <a:srgbClr val="FFFFFF"/>
                          </a:solidFill>
                          <a:latin typeface="Nutmeg Headline" pitchFamily="2" charset="0"/>
                          <a:ea typeface="Nutmeg Headline Bold"/>
                          <a:cs typeface="Nutmeg Headline Bold"/>
                          <a:sym typeface="Nutmeg Headline Bold"/>
                        </a:rPr>
                        <a:t>26,911,725.04</a:t>
                      </a:r>
                      <a:endParaRPr sz="1300" b="1" i="0" dirty="0">
                        <a:solidFill>
                          <a:srgbClr val="FFFFFF"/>
                        </a:solidFill>
                        <a:latin typeface="Nutmeg Headline" pitchFamily="2" charset="0"/>
                        <a:ea typeface="Nutmeg Headline Bold"/>
                        <a:cs typeface="Nutmeg Headline Bold"/>
                        <a:sym typeface="Nutmeg Headline Bold"/>
                      </a:endParaRPr>
                    </a:p>
                  </a:txBody>
                  <a:tcPr marL="15615" marR="15615" marT="15615" marB="15615" anchor="b" horzOverflow="overflow">
                    <a:lnL w="12700">
                      <a:miter lim="400000"/>
                    </a:lnL>
                    <a:lnR w="12700">
                      <a:miter lim="400000"/>
                    </a:lnR>
                    <a:lnT w="12700">
                      <a:miter lim="400000"/>
                    </a:lnT>
                    <a:lnB w="12700">
                      <a:miter lim="400000"/>
                    </a:lnB>
                    <a:solidFill>
                      <a:srgbClr val="27982C"/>
                    </a:solidFill>
                  </a:tcPr>
                </a:tc>
                <a:tc>
                  <a:txBody>
                    <a:bodyPr/>
                    <a:lstStyle/>
                    <a:p>
                      <a:pPr defTabSz="914400">
                        <a:defRPr sz="1800">
                          <a:solidFill>
                            <a:srgbClr val="000000"/>
                          </a:solidFill>
                        </a:defRPr>
                      </a:pPr>
                      <a:r>
                        <a:rPr sz="1300" b="1" i="0" dirty="0">
                          <a:solidFill>
                            <a:srgbClr val="008000"/>
                          </a:solidFill>
                          <a:latin typeface="Nutmeg Headline" pitchFamily="2" charset="0"/>
                          <a:ea typeface="Nutmeg Headline Bold"/>
                          <a:cs typeface="Nutmeg Headline Bold"/>
                          <a:sym typeface="Nutmeg Headline Bold"/>
                        </a:rPr>
                        <a:t>100.00%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b="1" i="0" dirty="0">
                          <a:solidFill>
                            <a:srgbClr val="008000"/>
                          </a:solidFill>
                          <a:latin typeface="Nutmeg Headline" pitchFamily="2" charset="0"/>
                          <a:ea typeface="Nutmeg Headline Bold"/>
                          <a:cs typeface="Nutmeg Headline Bold"/>
                          <a:sym typeface="Nutmeg Headline Bold"/>
                        </a:rPr>
                        <a:t>2,475,532.98</a:t>
                      </a:r>
                      <a:endParaRPr sz="1300" b="1" i="0" dirty="0">
                        <a:solidFill>
                          <a:srgbClr val="008000"/>
                        </a:solidFill>
                        <a:latin typeface="Nutmeg Headline" pitchFamily="2" charset="0"/>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lang="es-ES" sz="1300" b="1" i="0" dirty="0">
                          <a:solidFill>
                            <a:srgbClr val="008000"/>
                          </a:solidFill>
                          <a:latin typeface="Nutmeg Headline" pitchFamily="2" charset="0"/>
                          <a:ea typeface="Nutmeg Headline Regular"/>
                          <a:cs typeface="Nutmeg Headline Regular"/>
                          <a:sym typeface="Nutmeg Headline Regular"/>
                        </a:rPr>
                        <a:t>100.00%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b="1" i="0" dirty="0">
                          <a:solidFill>
                            <a:srgbClr val="008000"/>
                          </a:solidFill>
                          <a:latin typeface="Nutmeg Headline" pitchFamily="2" charset="0"/>
                          <a:ea typeface="Nutmeg Headline Regular"/>
                          <a:cs typeface="Nutmeg Headline Regular"/>
                          <a:sym typeface="Nutmeg Headline Regular"/>
                        </a:rPr>
                        <a:t>447,678.00</a:t>
                      </a:r>
                    </a:p>
                  </a:txBody>
                  <a:tcPr marL="15615" marR="15615" marT="15615" marB="15615" anchor="b" horzOverflow="overflow">
                    <a:lnL w="12700">
                      <a:noFill/>
                      <a:miter lim="400000"/>
                    </a:lnL>
                    <a:lnR w="12700">
                      <a:noFill/>
                      <a:miter lim="400000"/>
                    </a:lnR>
                    <a:lnT w="12700">
                      <a:noFill/>
                      <a:miter lim="400000"/>
                    </a:lnT>
                    <a:lnB w="12700">
                      <a:noFill/>
                      <a:miter lim="400000"/>
                    </a:lnB>
                    <a:noFill/>
                  </a:tcPr>
                </a:tc>
                <a:tc>
                  <a:txBody>
                    <a:bodyPr/>
                    <a:lstStyle/>
                    <a:p>
                      <a:pPr defTabSz="914400">
                        <a:defRPr sz="1800">
                          <a:solidFill>
                            <a:srgbClr val="000000"/>
                          </a:solidFill>
                        </a:defRPr>
                      </a:pPr>
                      <a:r>
                        <a:rPr lang="es-ES" sz="1300" b="1" i="0" dirty="0">
                          <a:solidFill>
                            <a:srgbClr val="008000"/>
                          </a:solidFill>
                          <a:latin typeface="Nutmeg Headline" pitchFamily="2" charset="0"/>
                          <a:ea typeface="Nutmeg Headline Bold"/>
                          <a:cs typeface="Nutmeg Headline Bold"/>
                          <a:sym typeface="Nutmeg Headline Bold"/>
                        </a:rPr>
                        <a:t>100.00%</a:t>
                      </a:r>
                      <a:endParaRPr sz="1300" b="1" i="0" dirty="0">
                        <a:solidFill>
                          <a:srgbClr val="008000"/>
                        </a:solidFill>
                        <a:latin typeface="Nutmeg Headline" pitchFamily="2" charset="0"/>
                        <a:ea typeface="Nutmeg Headline Bold"/>
                        <a:cs typeface="Nutmeg Headline Bold"/>
                        <a:sym typeface="Nutmeg Headline Bold"/>
                      </a:endParaRPr>
                    </a:p>
                  </a:txBody>
                  <a:tcPr marL="15615" marR="15615" marT="15615" marB="15615" anchor="b" horzOverflow="overflow">
                    <a:lnL w="12700">
                      <a:noFill/>
                      <a:miter lim="400000"/>
                    </a:lnL>
                    <a:lnR w="12700">
                      <a:noFill/>
                      <a:miter lim="400000"/>
                    </a:lnR>
                    <a:lnT w="12700">
                      <a:noFill/>
                      <a:miter lim="400000"/>
                    </a:lnT>
                    <a:lnB w="12700">
                      <a:noFill/>
                      <a:miter lim="400000"/>
                    </a:lnB>
                    <a:noFill/>
                  </a:tcPr>
                </a:tc>
                <a:extLst>
                  <a:ext uri="{0D108BD9-81ED-4DB2-BD59-A6C34878D82A}">
                    <a16:rowId xmlns:a16="http://schemas.microsoft.com/office/drawing/2014/main" xmlns="" val="10005"/>
                  </a:ext>
                </a:extLst>
              </a:tr>
              <a:tr h="323059">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b="1">
                          <a:solidFill>
                            <a:srgbClr val="26982B"/>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defTabSz="914400">
                        <a:defRPr sz="1600" b="1">
                          <a:solidFill>
                            <a:srgbClr val="26982A"/>
                          </a:solidFill>
                          <a:latin typeface="Century Gothic"/>
                          <a:ea typeface="Century Gothic"/>
                          <a:cs typeface="Century Gothic"/>
                          <a:sym typeface="Century Gothic"/>
                        </a:defRPr>
                      </a:pPr>
                      <a:endParaRPr/>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tc>
                  <a:txBody>
                    <a:bodyPr/>
                    <a:lstStyle/>
                    <a:p>
                      <a:pPr algn="l" defTabSz="914400">
                        <a:defRPr sz="1600">
                          <a:solidFill>
                            <a:srgbClr val="000000"/>
                          </a:solidFill>
                          <a:latin typeface="Century Gothic"/>
                          <a:ea typeface="Century Gothic"/>
                          <a:cs typeface="Century Gothic"/>
                          <a:sym typeface="Century Gothic"/>
                        </a:defRPr>
                      </a:pPr>
                      <a:endParaRPr dirty="0"/>
                    </a:p>
                  </a:txBody>
                  <a:tcPr marL="15615" marR="15615" marT="15615" marB="15615" anchor="b" horzOverflow="overflow">
                    <a:lnL w="12700">
                      <a:noFill/>
                      <a:miter lim="400000"/>
                    </a:lnL>
                    <a:lnR w="12700">
                      <a:noFill/>
                      <a:miter lim="400000"/>
                    </a:lnR>
                    <a:lnT w="12700">
                      <a:noFill/>
                      <a:miter lim="400000"/>
                    </a:lnT>
                    <a:lnB w="12700">
                      <a:miter lim="400000"/>
                    </a:lnB>
                    <a:noFill/>
                  </a:tcPr>
                </a:tc>
                <a:extLst>
                  <a:ext uri="{0D108BD9-81ED-4DB2-BD59-A6C34878D82A}">
                    <a16:rowId xmlns:a16="http://schemas.microsoft.com/office/drawing/2014/main" xmlns="" val="10006"/>
                  </a:ext>
                </a:extLst>
              </a:tr>
            </a:tbl>
          </a:graphicData>
        </a:graphic>
      </p:graphicFrame>
      <p:sp>
        <p:nvSpPr>
          <p:cNvPr id="11" name="Shape 39">
            <a:extLst>
              <a:ext uri="{FF2B5EF4-FFF2-40B4-BE49-F238E27FC236}">
                <a16:creationId xmlns:a16="http://schemas.microsoft.com/office/drawing/2014/main" xmlns="" id="{3F076481-B20C-9D45-8405-CF599E591C0D}"/>
              </a:ext>
            </a:extLst>
          </p:cNvPr>
          <p:cNvSpPr txBox="1"/>
          <p:nvPr/>
        </p:nvSpPr>
        <p:spPr>
          <a:xfrm>
            <a:off x="5871211" y="660976"/>
            <a:ext cx="6500177"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Administración y Gestión</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a:extLst>
              <a:ext uri="{FF2B5EF4-FFF2-40B4-BE49-F238E27FC236}">
                <a16:creationId xmlns:a16="http://schemas.microsoft.com/office/drawing/2014/main" xmlns="" id="{53928A31-FAC4-1E4A-98F2-94F7E1EB0634}"/>
              </a:ext>
            </a:extLst>
          </p:cNvPr>
          <p:cNvGraphicFramePr/>
          <p:nvPr>
            <p:extLst>
              <p:ext uri="{D42A27DB-BD31-4B8C-83A1-F6EECF244321}">
                <p14:modId xmlns:p14="http://schemas.microsoft.com/office/powerpoint/2010/main" val="472336283"/>
              </p:ext>
            </p:extLst>
          </p:nvPr>
        </p:nvGraphicFramePr>
        <p:xfrm>
          <a:off x="2919411" y="3419475"/>
          <a:ext cx="7345362" cy="3517896"/>
        </p:xfrm>
        <a:graphic>
          <a:graphicData uri="http://schemas.openxmlformats.org/drawingml/2006/table">
            <a:tbl>
              <a:tblPr>
                <a:tableStyleId>{4C3C2611-4C71-4FC5-86AE-919BDF0F9419}</a:tableStyleId>
              </a:tblPr>
              <a:tblGrid>
                <a:gridCol w="4456112">
                  <a:extLst>
                    <a:ext uri="{9D8B030D-6E8A-4147-A177-3AD203B41FA5}">
                      <a16:colId xmlns:a16="http://schemas.microsoft.com/office/drawing/2014/main" xmlns="" val="20000"/>
                    </a:ext>
                  </a:extLst>
                </a:gridCol>
                <a:gridCol w="2889250">
                  <a:extLst>
                    <a:ext uri="{9D8B030D-6E8A-4147-A177-3AD203B41FA5}">
                      <a16:colId xmlns:a16="http://schemas.microsoft.com/office/drawing/2014/main" xmlns="" val="20001"/>
                    </a:ext>
                  </a:extLst>
                </a:gridCol>
              </a:tblGrid>
              <a:tr h="439737">
                <a:tc>
                  <a:txBody>
                    <a:bodyPr/>
                    <a:lstStyle/>
                    <a:p>
                      <a:pPr algn="l">
                        <a:defRPr sz="1800">
                          <a:solidFill>
                            <a:srgbClr val="000000"/>
                          </a:solidFill>
                        </a:defRPr>
                      </a:pPr>
                      <a:r>
                        <a:rPr sz="2100">
                          <a:solidFill>
                            <a:srgbClr val="FFFFFF"/>
                          </a:solidFill>
                          <a:latin typeface="Nutmeg Headline Regular"/>
                          <a:ea typeface="Nutmeg Headline Regular"/>
                          <a:cs typeface="Nutmeg Headline Regular"/>
                          <a:sym typeface="Nutmeg Headline Regular"/>
                        </a:rPr>
                        <a:t>Dirección</a:t>
                      </a:r>
                    </a:p>
                  </a:txBody>
                  <a:tcPr marL="30732" marR="30732" marT="30732" marB="30732" anchor="b" horzOverflow="overflow">
                    <a:lnL w="12700">
                      <a:miter lim="400000"/>
                    </a:lnL>
                    <a:lnR w="12700">
                      <a:miter lim="400000"/>
                    </a:lnR>
                    <a:lnT w="12700">
                      <a:miter lim="400000"/>
                    </a:lnT>
                    <a:lnB w="12700">
                      <a:miter lim="400000"/>
                    </a:lnB>
                    <a:solidFill>
                      <a:srgbClr val="008000"/>
                    </a:solidFill>
                  </a:tcPr>
                </a:tc>
                <a:tc>
                  <a:txBody>
                    <a:bodyPr/>
                    <a:lstStyle/>
                    <a:p>
                      <a:pPr algn="l">
                        <a:defRPr sz="1800">
                          <a:solidFill>
                            <a:srgbClr val="000000"/>
                          </a:solidFill>
                        </a:defRPr>
                      </a:pPr>
                      <a:r>
                        <a:rPr sz="2100">
                          <a:solidFill>
                            <a:srgbClr val="FFFFFF"/>
                          </a:solidFill>
                          <a:latin typeface="Nutmeg Headline Regular"/>
                          <a:ea typeface="Nutmeg Headline Regular"/>
                          <a:cs typeface="Nutmeg Headline Regular"/>
                          <a:sym typeface="Nutmeg Headline Regular"/>
                        </a:rPr>
                        <a:t>Vehículos</a:t>
                      </a:r>
                    </a:p>
                  </a:txBody>
                  <a:tcPr marL="30732" marR="30732" marT="30732" marB="30732" anchor="b" horzOverflow="overflow">
                    <a:lnL w="12700">
                      <a:miter lim="400000"/>
                    </a:lnL>
                    <a:lnR w="12700">
                      <a:miter lim="400000"/>
                    </a:lnR>
                    <a:lnT w="12700">
                      <a:miter lim="400000"/>
                    </a:lnT>
                    <a:lnB w="12700">
                      <a:miter lim="400000"/>
                    </a:lnB>
                    <a:solidFill>
                      <a:srgbClr val="008000"/>
                    </a:solidFill>
                  </a:tcPr>
                </a:tc>
                <a:extLst>
                  <a:ext uri="{0D108BD9-81ED-4DB2-BD59-A6C34878D82A}">
                    <a16:rowId xmlns:a16="http://schemas.microsoft.com/office/drawing/2014/main" xmlns="" val="10000"/>
                  </a:ext>
                </a:extLst>
              </a:tr>
              <a:tr h="439737">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General</a:t>
                      </a:r>
                    </a:p>
                  </a:txBody>
                  <a:tcPr marL="30732" marR="30732" marT="30732" marB="30732" anchor="b" horzOverflow="overflow">
                    <a:lnL w="12700">
                      <a:miter lim="400000"/>
                    </a:lnL>
                    <a:lnR w="12700">
                      <a:miter lim="400000"/>
                    </a:lnR>
                    <a:lnT w="12700">
                      <a:miter lim="400000"/>
                    </a:lnT>
                    <a:lnB w="12700">
                      <a:miter lim="400000"/>
                    </a:lnB>
                    <a:solidFill>
                      <a:srgbClr val="F2F2F2"/>
                    </a:solidFill>
                  </a:tcPr>
                </a:tc>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1*</a:t>
                      </a:r>
                    </a:p>
                  </a:txBody>
                  <a:tcPr marL="30732" marR="30732" marT="30732" marB="30732" anchor="b"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xmlns="" val="10001"/>
                  </a:ext>
                </a:extLst>
              </a:tr>
              <a:tr h="439737">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Administración y Gestión</a:t>
                      </a:r>
                    </a:p>
                  </a:txBody>
                  <a:tcPr marL="30732" marR="30732" marT="30732" marB="30732" anchor="b" horzOverflow="overflow">
                    <a:lnL w="12700">
                      <a:miter lim="400000"/>
                    </a:lnL>
                    <a:lnR w="12700">
                      <a:miter lim="400000"/>
                    </a:lnR>
                    <a:lnT w="12700">
                      <a:miter lim="400000"/>
                    </a:lnT>
                    <a:lnB w="12700">
                      <a:miter lim="400000"/>
                    </a:lnB>
                    <a:solidFill>
                      <a:srgbClr val="D5FDC2"/>
                    </a:solidFill>
                  </a:tcPr>
                </a:tc>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2</a:t>
                      </a:r>
                    </a:p>
                  </a:txBody>
                  <a:tcPr marL="30732" marR="30732" marT="30732" marB="30732" anchor="b" horzOverflow="overflow">
                    <a:lnL w="12700">
                      <a:miter lim="400000"/>
                    </a:lnL>
                    <a:lnR w="12700">
                      <a:miter lim="400000"/>
                    </a:lnR>
                    <a:lnT w="12700">
                      <a:miter lim="400000"/>
                    </a:lnT>
                    <a:lnB w="12700">
                      <a:miter lim="400000"/>
                    </a:lnB>
                    <a:solidFill>
                      <a:srgbClr val="D5FDC2"/>
                    </a:solidFill>
                  </a:tcPr>
                </a:tc>
                <a:extLst>
                  <a:ext uri="{0D108BD9-81ED-4DB2-BD59-A6C34878D82A}">
                    <a16:rowId xmlns:a16="http://schemas.microsoft.com/office/drawing/2014/main" xmlns="" val="10002"/>
                  </a:ext>
                </a:extLst>
              </a:tr>
              <a:tr h="439737">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Restauración y Conservación</a:t>
                      </a:r>
                    </a:p>
                  </a:txBody>
                  <a:tcPr marL="30732" marR="30732" marT="30732" marB="30732" anchor="b" horzOverflow="overflow">
                    <a:lnL w="12700">
                      <a:miter lim="400000"/>
                    </a:lnL>
                    <a:lnR w="12700">
                      <a:miter lim="400000"/>
                    </a:lnR>
                    <a:lnT w="12700">
                      <a:miter lim="400000"/>
                    </a:lnT>
                    <a:lnB w="12700">
                      <a:miter lim="400000"/>
                    </a:lnB>
                    <a:solidFill>
                      <a:srgbClr val="F2F2F2"/>
                    </a:solidFill>
                  </a:tcPr>
                </a:tc>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14*</a:t>
                      </a:r>
                    </a:p>
                  </a:txBody>
                  <a:tcPr marL="30732" marR="30732" marT="30732" marB="30732" anchor="b"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xmlns="" val="10003"/>
                  </a:ext>
                </a:extLst>
              </a:tr>
              <a:tr h="439737">
                <a:tc>
                  <a:txBody>
                    <a:bodyPr/>
                    <a:lstStyle/>
                    <a:p>
                      <a:pPr algn="l">
                        <a:defRPr sz="1800">
                          <a:solidFill>
                            <a:srgbClr val="000000"/>
                          </a:solidFill>
                        </a:defRPr>
                      </a:pPr>
                      <a:r>
                        <a:rPr sz="2100" dirty="0" err="1">
                          <a:latin typeface="Nutmeg Headline Regular"/>
                          <a:ea typeface="Nutmeg Headline Regular"/>
                          <a:cs typeface="Nutmeg Headline Regular"/>
                          <a:sym typeface="Nutmeg Headline Regular"/>
                        </a:rPr>
                        <a:t>Protección</a:t>
                      </a:r>
                      <a:r>
                        <a:rPr sz="2100" dirty="0">
                          <a:latin typeface="Nutmeg Headline Regular"/>
                          <a:ea typeface="Nutmeg Headline Regular"/>
                          <a:cs typeface="Nutmeg Headline Regular"/>
                          <a:sym typeface="Nutmeg Headline Regular"/>
                        </a:rPr>
                        <a:t> y </a:t>
                      </a:r>
                      <a:r>
                        <a:rPr sz="2100" dirty="0" err="1">
                          <a:latin typeface="Nutmeg Headline Regular"/>
                          <a:ea typeface="Nutmeg Headline Regular"/>
                          <a:cs typeface="Nutmeg Headline Regular"/>
                          <a:sym typeface="Nutmeg Headline Regular"/>
                        </a:rPr>
                        <a:t>Vigilancia</a:t>
                      </a:r>
                      <a:endParaRPr sz="2100" dirty="0">
                        <a:latin typeface="Nutmeg Headline Regular"/>
                        <a:ea typeface="Nutmeg Headline Regular"/>
                        <a:cs typeface="Nutmeg Headline Regular"/>
                        <a:sym typeface="Nutmeg Headline Regular"/>
                      </a:endParaRPr>
                    </a:p>
                  </a:txBody>
                  <a:tcPr marL="30732" marR="30732" marT="30732" marB="30732" anchor="b" horzOverflow="overflow">
                    <a:lnL w="12700">
                      <a:miter lim="400000"/>
                    </a:lnL>
                    <a:lnR w="12700">
                      <a:miter lim="400000"/>
                    </a:lnR>
                    <a:lnT w="12700">
                      <a:miter lim="400000"/>
                    </a:lnT>
                    <a:lnB w="12700">
                      <a:miter lim="400000"/>
                    </a:lnB>
                    <a:solidFill>
                      <a:srgbClr val="D5FDC2"/>
                    </a:solidFill>
                  </a:tcPr>
                </a:tc>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10</a:t>
                      </a:r>
                    </a:p>
                  </a:txBody>
                  <a:tcPr marL="30732" marR="30732" marT="30732" marB="30732" anchor="b" horzOverflow="overflow">
                    <a:lnL w="12700">
                      <a:miter lim="400000"/>
                    </a:lnL>
                    <a:lnR w="12700">
                      <a:miter lim="400000"/>
                    </a:lnR>
                    <a:lnT w="12700">
                      <a:miter lim="400000"/>
                    </a:lnT>
                    <a:lnB w="12700">
                      <a:miter lim="400000"/>
                    </a:lnB>
                    <a:solidFill>
                      <a:srgbClr val="D5FDC2"/>
                    </a:solidFill>
                  </a:tcPr>
                </a:tc>
                <a:extLst>
                  <a:ext uri="{0D108BD9-81ED-4DB2-BD59-A6C34878D82A}">
                    <a16:rowId xmlns:a16="http://schemas.microsoft.com/office/drawing/2014/main" xmlns="" val="10004"/>
                  </a:ext>
                </a:extLst>
              </a:tr>
              <a:tr h="439737">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Productividad y Manejo</a:t>
                      </a:r>
                    </a:p>
                  </a:txBody>
                  <a:tcPr marL="30732" marR="30732" marT="30732" marB="30732" anchor="b" horzOverflow="overflow">
                    <a:lnL w="12700">
                      <a:miter lim="400000"/>
                    </a:lnL>
                    <a:lnR w="12700">
                      <a:miter lim="400000"/>
                    </a:lnR>
                    <a:lnT w="12700">
                      <a:miter lim="400000"/>
                    </a:lnT>
                    <a:lnB w="12700">
                      <a:miter lim="400000"/>
                    </a:lnB>
                    <a:solidFill>
                      <a:srgbClr val="F2F2F2"/>
                    </a:solidFill>
                  </a:tcPr>
                </a:tc>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1</a:t>
                      </a:r>
                    </a:p>
                  </a:txBody>
                  <a:tcPr marL="30732" marR="30732" marT="30732" marB="30732" anchor="b"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xmlns="" val="10005"/>
                  </a:ext>
                </a:extLst>
              </a:tr>
              <a:tr h="439737">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Cultura y Conocimiento</a:t>
                      </a:r>
                    </a:p>
                  </a:txBody>
                  <a:tcPr marL="30732" marR="30732" marT="30732" marB="30732" anchor="b" horzOverflow="overflow">
                    <a:lnL w="12700">
                      <a:miter lim="400000"/>
                    </a:lnL>
                    <a:lnR w="12700">
                      <a:miter lim="400000"/>
                    </a:lnR>
                    <a:lnT w="12700">
                      <a:miter lim="400000"/>
                    </a:lnT>
                    <a:lnB w="12700">
                      <a:miter lim="400000"/>
                    </a:lnB>
                    <a:solidFill>
                      <a:srgbClr val="D5FDC2"/>
                    </a:solidFill>
                  </a:tcPr>
                </a:tc>
                <a:tc>
                  <a:txBody>
                    <a:bodyPr/>
                    <a:lstStyle/>
                    <a:p>
                      <a:pPr algn="l">
                        <a:defRPr sz="1800">
                          <a:solidFill>
                            <a:srgbClr val="000000"/>
                          </a:solidFill>
                        </a:defRPr>
                      </a:pPr>
                      <a:r>
                        <a:rPr sz="2100">
                          <a:latin typeface="Nutmeg Headline Regular"/>
                          <a:ea typeface="Nutmeg Headline Regular"/>
                          <a:cs typeface="Nutmeg Headline Regular"/>
                          <a:sym typeface="Nutmeg Headline Regular"/>
                        </a:rPr>
                        <a:t>2</a:t>
                      </a:r>
                    </a:p>
                  </a:txBody>
                  <a:tcPr marL="30732" marR="30732" marT="30732" marB="30732" anchor="b" horzOverflow="overflow">
                    <a:lnL w="12700">
                      <a:miter lim="400000"/>
                    </a:lnL>
                    <a:lnR w="12700">
                      <a:miter lim="400000"/>
                    </a:lnR>
                    <a:lnT w="12700">
                      <a:miter lim="400000"/>
                    </a:lnT>
                    <a:lnB w="12700">
                      <a:miter lim="400000"/>
                    </a:lnB>
                    <a:solidFill>
                      <a:srgbClr val="D5FDC2"/>
                    </a:solidFill>
                  </a:tcPr>
                </a:tc>
                <a:extLst>
                  <a:ext uri="{0D108BD9-81ED-4DB2-BD59-A6C34878D82A}">
                    <a16:rowId xmlns:a16="http://schemas.microsoft.com/office/drawing/2014/main" xmlns="" val="10006"/>
                  </a:ext>
                </a:extLst>
              </a:tr>
              <a:tr h="439737">
                <a:tc>
                  <a:txBody>
                    <a:bodyPr/>
                    <a:lstStyle/>
                    <a:p>
                      <a:pPr algn="l">
                        <a:defRPr sz="2100">
                          <a:solidFill>
                            <a:srgbClr val="000000"/>
                          </a:solidFill>
                          <a:latin typeface="Nutmeg Headline Regular"/>
                          <a:ea typeface="Nutmeg Headline Regular"/>
                          <a:cs typeface="Nutmeg Headline Regular"/>
                          <a:sym typeface="Nutmeg Headline Regular"/>
                        </a:defRPr>
                      </a:pPr>
                      <a:endParaRPr/>
                    </a:p>
                  </a:txBody>
                  <a:tcPr marL="30732" marR="30732" marT="30732" marB="30732" anchor="b" horzOverflow="overflow">
                    <a:lnL w="12700">
                      <a:miter lim="400000"/>
                    </a:lnL>
                    <a:lnR w="12700">
                      <a:miter lim="400000"/>
                    </a:lnR>
                    <a:lnT w="12700">
                      <a:miter lim="400000"/>
                    </a:lnT>
                    <a:lnB w="12700">
                      <a:miter lim="400000"/>
                    </a:lnB>
                    <a:noFill/>
                  </a:tcPr>
                </a:tc>
                <a:tc>
                  <a:txBody>
                    <a:bodyPr/>
                    <a:lstStyle/>
                    <a:p>
                      <a:pPr algn="l">
                        <a:defRPr sz="1800">
                          <a:solidFill>
                            <a:srgbClr val="000000"/>
                          </a:solidFill>
                        </a:defRPr>
                      </a:pPr>
                      <a:r>
                        <a:rPr sz="2100" dirty="0">
                          <a:solidFill>
                            <a:srgbClr val="FFFFFF"/>
                          </a:solidFill>
                          <a:latin typeface="Nutmeg Headline Regular"/>
                          <a:ea typeface="Nutmeg Headline Regular"/>
                          <a:cs typeface="Nutmeg Headline Regular"/>
                          <a:sym typeface="Nutmeg Headline Regular"/>
                        </a:rPr>
                        <a:t>30</a:t>
                      </a:r>
                    </a:p>
                  </a:txBody>
                  <a:tcPr marL="30732" marR="30732" marT="30732" marB="30732" anchor="b" horzOverflow="overflow">
                    <a:lnL w="12700">
                      <a:miter lim="400000"/>
                    </a:lnL>
                    <a:lnR w="12700">
                      <a:miter lim="400000"/>
                    </a:lnR>
                    <a:lnT w="12700">
                      <a:miter lim="400000"/>
                    </a:lnT>
                    <a:lnB w="12700">
                      <a:miter lim="400000"/>
                    </a:lnB>
                    <a:solidFill>
                      <a:srgbClr val="008000"/>
                    </a:solidFill>
                  </a:tcPr>
                </a:tc>
                <a:extLst>
                  <a:ext uri="{0D108BD9-81ED-4DB2-BD59-A6C34878D82A}">
                    <a16:rowId xmlns:a16="http://schemas.microsoft.com/office/drawing/2014/main" xmlns="" val="10007"/>
                  </a:ext>
                </a:extLst>
              </a:tr>
            </a:tbl>
          </a:graphicData>
        </a:graphic>
      </p:graphicFrame>
      <p:sp>
        <p:nvSpPr>
          <p:cNvPr id="7" name="Agrupar 3">
            <a:extLst>
              <a:ext uri="{FF2B5EF4-FFF2-40B4-BE49-F238E27FC236}">
                <a16:creationId xmlns:a16="http://schemas.microsoft.com/office/drawing/2014/main" xmlns="" id="{B7C203F6-8C8C-364B-B2F7-241E1CA63ABF}"/>
              </a:ext>
            </a:extLst>
          </p:cNvPr>
          <p:cNvSpPr txBox="1"/>
          <p:nvPr/>
        </p:nvSpPr>
        <p:spPr>
          <a:xfrm>
            <a:off x="2828925" y="2941635"/>
            <a:ext cx="5689600" cy="3556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2000">
                <a:solidFill>
                  <a:srgbClr val="006E34"/>
                </a:solidFill>
                <a:latin typeface="Nutmeg Headline Bold"/>
                <a:ea typeface="Nutmeg Headline Bold"/>
                <a:cs typeface="Nutmeg Headline Bold"/>
                <a:sym typeface="Nutmeg Headline Bold"/>
              </a:defRPr>
            </a:lvl1pPr>
          </a:lstStyle>
          <a:p>
            <a:r>
              <a:rPr dirty="0"/>
              <a:t>Parque vehicular</a:t>
            </a:r>
          </a:p>
        </p:txBody>
      </p:sp>
      <p:sp>
        <p:nvSpPr>
          <p:cNvPr id="9" name="Shape 39">
            <a:extLst>
              <a:ext uri="{FF2B5EF4-FFF2-40B4-BE49-F238E27FC236}">
                <a16:creationId xmlns:a16="http://schemas.microsoft.com/office/drawing/2014/main" xmlns="" id="{97DE64C6-6913-024A-B956-425DC0075DA4}"/>
              </a:ext>
            </a:extLst>
          </p:cNvPr>
          <p:cNvSpPr txBox="1"/>
          <p:nvPr/>
        </p:nvSpPr>
        <p:spPr>
          <a:xfrm>
            <a:off x="5880829" y="660976"/>
            <a:ext cx="649055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Administración y Gestión</a:t>
            </a:r>
            <a:endParaRPr dirty="0"/>
          </a:p>
        </p:txBody>
      </p:sp>
      <p:sp>
        <p:nvSpPr>
          <p:cNvPr id="5" name="| Artesanías de obsidiana">
            <a:extLst>
              <a:ext uri="{FF2B5EF4-FFF2-40B4-BE49-F238E27FC236}">
                <a16:creationId xmlns:a16="http://schemas.microsoft.com/office/drawing/2014/main" xmlns="" id="{6D8EF1C4-C629-E64C-901C-3BDA76E3F11E}"/>
              </a:ext>
            </a:extLst>
          </p:cNvPr>
          <p:cNvSpPr txBox="1"/>
          <p:nvPr/>
        </p:nvSpPr>
        <p:spPr>
          <a:xfrm>
            <a:off x="2919411" y="7059608"/>
            <a:ext cx="7345362"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*Se adquirieron 4 vehículos nuevos y 4 fueron donados por Semadet</a:t>
            </a:r>
            <a:endParaRPr lang="es-ES" sz="1200" dirty="0"/>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upo"/>
          <p:cNvGrpSpPr/>
          <p:nvPr/>
        </p:nvGrpSpPr>
        <p:grpSpPr>
          <a:xfrm>
            <a:off x="9102715" y="4817398"/>
            <a:ext cx="2871802" cy="2342479"/>
            <a:chOff x="-2" y="-42246"/>
            <a:chExt cx="2871801" cy="2342478"/>
          </a:xfrm>
        </p:grpSpPr>
        <p:sp>
          <p:nvSpPr>
            <p:cNvPr id="176" name="CuadroTexto 18"/>
            <p:cNvSpPr txBox="1"/>
            <p:nvPr/>
          </p:nvSpPr>
          <p:spPr>
            <a:xfrm>
              <a:off x="639764" y="-42246"/>
              <a:ext cx="2232035"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ES" dirty="0"/>
                <a:t>1</a:t>
              </a:r>
              <a:endParaRPr dirty="0"/>
            </a:p>
          </p:txBody>
        </p:sp>
        <p:sp>
          <p:nvSpPr>
            <p:cNvPr id="177" name="CuadroTexto 19"/>
            <p:cNvSpPr txBox="1"/>
            <p:nvPr/>
          </p:nvSpPr>
          <p:spPr>
            <a:xfrm>
              <a:off x="639763" y="474092"/>
              <a:ext cx="2232036" cy="1826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1600">
                  <a:latin typeface="Nutmeg Headline Book"/>
                  <a:ea typeface="Nutmeg Headline Book"/>
                  <a:cs typeface="Nutmeg Headline Book"/>
                  <a:sym typeface="Nutmeg Headline Book"/>
                </a:defRPr>
              </a:pPr>
              <a:r>
                <a:rPr lang="es-MX" dirty="0"/>
                <a:t>Denuncia</a:t>
              </a:r>
            </a:p>
            <a:p>
              <a:pPr defTabSz="457200">
                <a:defRPr sz="1600">
                  <a:latin typeface="Nutmeg Headline Book"/>
                  <a:ea typeface="Nutmeg Headline Book"/>
                  <a:cs typeface="Nutmeg Headline Book"/>
                  <a:sym typeface="Nutmeg Headline Book"/>
                </a:defRPr>
              </a:pPr>
              <a:r>
                <a:rPr lang="es-MX" dirty="0"/>
                <a:t>presentada a</a:t>
              </a:r>
            </a:p>
            <a:p>
              <a:pPr defTabSz="457200">
                <a:defRPr sz="1600">
                  <a:latin typeface="Nutmeg Headline Book"/>
                  <a:ea typeface="Nutmeg Headline Book"/>
                  <a:cs typeface="Nutmeg Headline Book"/>
                  <a:sym typeface="Nutmeg Headline Book"/>
                </a:defRPr>
              </a:pPr>
              <a:r>
                <a:rPr lang="es-MX" dirty="0"/>
                <a:t>PROFEPA</a:t>
              </a:r>
            </a:p>
            <a:p>
              <a:pPr defTabSz="457200">
                <a:defRPr sz="1600">
                  <a:latin typeface="Nutmeg Headline Book"/>
                  <a:ea typeface="Nutmeg Headline Book"/>
                  <a:cs typeface="Nutmeg Headline Book"/>
                  <a:sym typeface="Nutmeg Headline Book"/>
                </a:defRPr>
              </a:pPr>
              <a:r>
                <a:rPr lang="es-MX" dirty="0"/>
                <a:t>sobre </a:t>
              </a:r>
              <a:r>
                <a:rPr lang="es-MX" sz="1600" dirty="0"/>
                <a:t>extracción de material geológico y </a:t>
              </a:r>
              <a:r>
                <a:rPr lang="es-MX" dirty="0"/>
                <a:t>cambio de uso de suelo</a:t>
              </a:r>
            </a:p>
          </p:txBody>
        </p:sp>
        <p:pic>
          <p:nvPicPr>
            <p:cNvPr id="178" name="Imagen 20" descr="Imagen 20"/>
            <p:cNvPicPr>
              <a:picLocks noChangeAspect="1"/>
            </p:cNvPicPr>
            <p:nvPr/>
          </p:nvPicPr>
          <p:blipFill>
            <a:blip r:embed="rId2"/>
            <a:stretch>
              <a:fillRect/>
            </a:stretch>
          </p:blipFill>
          <p:spPr>
            <a:xfrm>
              <a:off x="-2" y="182248"/>
              <a:ext cx="904884" cy="885833"/>
            </a:xfrm>
            <a:prstGeom prst="rect">
              <a:avLst/>
            </a:prstGeom>
            <a:ln w="12700" cap="flat">
              <a:noFill/>
              <a:miter lim="400000"/>
            </a:ln>
            <a:effectLst/>
          </p:spPr>
        </p:pic>
      </p:grpSp>
      <p:pic>
        <p:nvPicPr>
          <p:cNvPr id="181" name="C:\Users\oscar\Desktop\DSC_0006.JPG" descr="C:\Users\oscar\Desktop\DSC_0006.JPG"/>
          <p:cNvPicPr>
            <a:picLocks noChangeAspect="1"/>
          </p:cNvPicPr>
          <p:nvPr/>
        </p:nvPicPr>
        <p:blipFill>
          <a:blip r:embed="rId3"/>
          <a:stretch>
            <a:fillRect/>
          </a:stretch>
        </p:blipFill>
        <p:spPr>
          <a:xfrm>
            <a:off x="1099130" y="4062739"/>
            <a:ext cx="7169933" cy="4029453"/>
          </a:xfrm>
          <a:prstGeom prst="rect">
            <a:avLst/>
          </a:prstGeom>
          <a:ln w="12700">
            <a:miter lim="400000"/>
          </a:ln>
        </p:spPr>
      </p:pic>
      <p:sp>
        <p:nvSpPr>
          <p:cNvPr id="11"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1315B99C-6EF7-D845-8464-AEE9D92C3B42}"/>
              </a:ext>
            </a:extLst>
          </p:cNvPr>
          <p:cNvSpPr txBox="1"/>
          <p:nvPr/>
        </p:nvSpPr>
        <p:spPr>
          <a:xfrm>
            <a:off x="1098170" y="2439899"/>
            <a:ext cx="10798314" cy="1377292"/>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914400">
              <a:defRPr sz="1700">
                <a:latin typeface="Nutmeg Headline Book"/>
                <a:ea typeface="Nutmeg Headline Book"/>
                <a:cs typeface="Nutmeg Headline Book"/>
                <a:sym typeface="Nutmeg Headline Book"/>
              </a:defRPr>
            </a:pPr>
            <a:r>
              <a:rPr lang="es-MX" dirty="0"/>
              <a:t>Se interpuso 1 denuncia ante PROFEPA el 19 de marzo, misma cuya admisión se nos notificó el 05 de julio.</a:t>
            </a:r>
          </a:p>
          <a:p>
            <a:pPr defTabSz="914400">
              <a:defRPr sz="1700">
                <a:latin typeface="Nutmeg Headline Book"/>
                <a:ea typeface="Nutmeg Headline Book"/>
                <a:cs typeface="Nutmeg Headline Book"/>
                <a:sym typeface="Nutmeg Headline Book"/>
              </a:defRPr>
            </a:pPr>
            <a:endParaRPr lang="es-MX" dirty="0"/>
          </a:p>
          <a:p>
            <a:pPr defTabSz="914400">
              <a:defRPr sz="1700">
                <a:latin typeface="Nutmeg Headline Book"/>
                <a:ea typeface="Nutmeg Headline Book"/>
                <a:cs typeface="Nutmeg Headline Book"/>
                <a:sym typeface="Nutmeg Headline Book"/>
              </a:defRPr>
            </a:pPr>
            <a:r>
              <a:rPr lang="es-MX" dirty="0"/>
              <a:t>Los hechos denunciados corresponden a los temas de extracción de material geológico y cambio de uso de suelo por parte de un propietario dentro del Área de Protección. </a:t>
            </a:r>
          </a:p>
        </p:txBody>
      </p:sp>
      <p:sp>
        <p:nvSpPr>
          <p:cNvPr id="13" name="Control de fauna exótica">
            <a:extLst>
              <a:ext uri="{FF2B5EF4-FFF2-40B4-BE49-F238E27FC236}">
                <a16:creationId xmlns:a16="http://schemas.microsoft.com/office/drawing/2014/main" xmlns="" id="{301B578B-DECE-7F41-9229-8134DF3917BF}"/>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Denuncias interpuestas</a:t>
            </a:r>
          </a:p>
        </p:txBody>
      </p:sp>
      <p:sp>
        <p:nvSpPr>
          <p:cNvPr id="14" name="| Artesanías de obsidiana">
            <a:extLst>
              <a:ext uri="{FF2B5EF4-FFF2-40B4-BE49-F238E27FC236}">
                <a16:creationId xmlns:a16="http://schemas.microsoft.com/office/drawing/2014/main" xmlns="" id="{A8768D25-7A84-F14F-9E0B-51F2C0950AF5}"/>
              </a:ext>
            </a:extLst>
          </p:cNvPr>
          <p:cNvSpPr txBox="1"/>
          <p:nvPr/>
        </p:nvSpPr>
        <p:spPr>
          <a:xfrm>
            <a:off x="1099130" y="8172813"/>
            <a:ext cx="7169933"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Vertimiento de desechos</a:t>
            </a:r>
            <a:endParaRPr lang="es-ES" sz="1200" dirty="0"/>
          </a:p>
        </p:txBody>
      </p:sp>
      <p:sp>
        <p:nvSpPr>
          <p:cNvPr id="15" name="Shape 39">
            <a:extLst>
              <a:ext uri="{FF2B5EF4-FFF2-40B4-BE49-F238E27FC236}">
                <a16:creationId xmlns:a16="http://schemas.microsoft.com/office/drawing/2014/main" xmlns="" id="{176C24E4-945E-9846-A0C9-6805191754C2}"/>
              </a:ext>
            </a:extLst>
          </p:cNvPr>
          <p:cNvSpPr txBox="1"/>
          <p:nvPr/>
        </p:nvSpPr>
        <p:spPr>
          <a:xfrm>
            <a:off x="10925478" y="660976"/>
            <a:ext cx="144591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Jurídico</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E2EEACF6-A5C8-5D40-9AFF-197D8A76F671}"/>
              </a:ext>
            </a:extLst>
          </p:cNvPr>
          <p:cNvSpPr txBox="1"/>
          <p:nvPr/>
        </p:nvSpPr>
        <p:spPr>
          <a:xfrm>
            <a:off x="1098170" y="2439899"/>
            <a:ext cx="10798314" cy="1900512"/>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914400">
              <a:defRPr sz="1700">
                <a:latin typeface="Nutmeg Headline Book"/>
                <a:ea typeface="Nutmeg Headline Book"/>
                <a:cs typeface="Nutmeg Headline Book"/>
                <a:sym typeface="Nutmeg Headline Book"/>
              </a:defRPr>
            </a:pPr>
            <a:r>
              <a:rPr lang="es-MX" dirty="0"/>
              <a:t>Se presentaron 4 reportes a diversas autoridades, para hacer de su conocimiento una posible contaminación de 2 cauces dentro del Área de Protección, derivada de la descarga de contaminantes de instalaciones industriales. </a:t>
            </a:r>
            <a:endParaRPr lang="es-MX" dirty="0">
              <a:sym typeface="Nutmeg Headline Book"/>
            </a:endParaRPr>
          </a:p>
          <a:p>
            <a:pPr defTabSz="914400">
              <a:defRPr sz="1700">
                <a:latin typeface="Nutmeg Headline Book"/>
                <a:ea typeface="Nutmeg Headline Book"/>
                <a:cs typeface="Nutmeg Headline Book"/>
                <a:sym typeface="Nutmeg Headline Book"/>
              </a:defRPr>
            </a:pPr>
            <a:endParaRPr lang="es-MX" dirty="0">
              <a:sym typeface="Nutmeg Headline Book"/>
            </a:endParaRPr>
          </a:p>
          <a:p>
            <a:pPr defTabSz="914400">
              <a:defRPr sz="1700">
                <a:latin typeface="Nutmeg Headline Book"/>
                <a:ea typeface="Nutmeg Headline Book"/>
                <a:cs typeface="Nutmeg Headline Book"/>
                <a:sym typeface="Nutmeg Headline Book"/>
              </a:defRPr>
            </a:pPr>
            <a:r>
              <a:rPr lang="es-MX" dirty="0">
                <a:sym typeface="Nutmeg Headline Book"/>
              </a:rPr>
              <a:t>El 23 de diciembre, la Abogada  y el Técnico en Planeación del Organismo, asistieron en compañía de personal de la Comisión Estatal del Agua, a realizar las muestras para los análisis de calidad del agua en los afluentes reportados. Se está en espera de resultados. </a:t>
            </a:r>
            <a:endParaRPr lang="es-MX" dirty="0"/>
          </a:p>
        </p:txBody>
      </p:sp>
      <p:sp>
        <p:nvSpPr>
          <p:cNvPr id="3" name="Control de fauna exótica">
            <a:extLst>
              <a:ext uri="{FF2B5EF4-FFF2-40B4-BE49-F238E27FC236}">
                <a16:creationId xmlns:a16="http://schemas.microsoft.com/office/drawing/2014/main" xmlns="" id="{9422F732-97E1-5343-91E4-AE221B967110}"/>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Reportes</a:t>
            </a:r>
          </a:p>
        </p:txBody>
      </p:sp>
      <p:sp>
        <p:nvSpPr>
          <p:cNvPr id="4" name="Shape 39">
            <a:extLst>
              <a:ext uri="{FF2B5EF4-FFF2-40B4-BE49-F238E27FC236}">
                <a16:creationId xmlns:a16="http://schemas.microsoft.com/office/drawing/2014/main" xmlns="" id="{A9C39C37-A078-9A4E-B548-8F8A414B3A64}"/>
              </a:ext>
            </a:extLst>
          </p:cNvPr>
          <p:cNvSpPr txBox="1"/>
          <p:nvPr/>
        </p:nvSpPr>
        <p:spPr>
          <a:xfrm>
            <a:off x="10925478" y="660976"/>
            <a:ext cx="144591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Jurídico</a:t>
            </a:r>
            <a:endParaRPr dirty="0"/>
          </a:p>
        </p:txBody>
      </p:sp>
      <p:pic>
        <p:nvPicPr>
          <p:cNvPr id="5" name="3 Imagen">
            <a:extLst>
              <a:ext uri="{FF2B5EF4-FFF2-40B4-BE49-F238E27FC236}">
                <a16:creationId xmlns:a16="http://schemas.microsoft.com/office/drawing/2014/main" xmlns="" id="{7F0B29A5-814A-6144-8DC5-9642F4D91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655" y="4517206"/>
            <a:ext cx="1619845" cy="2159794"/>
          </a:xfrm>
          <a:prstGeom prst="rect">
            <a:avLst/>
          </a:prstGeom>
        </p:spPr>
      </p:pic>
      <p:pic>
        <p:nvPicPr>
          <p:cNvPr id="6" name="5 Imagen">
            <a:extLst>
              <a:ext uri="{FF2B5EF4-FFF2-40B4-BE49-F238E27FC236}">
                <a16:creationId xmlns:a16="http://schemas.microsoft.com/office/drawing/2014/main" xmlns="" id="{8138D638-54CC-354B-BFFA-B51C86BB9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4517206"/>
            <a:ext cx="2917602" cy="3890136"/>
          </a:xfrm>
          <a:prstGeom prst="rect">
            <a:avLst/>
          </a:prstGeom>
        </p:spPr>
      </p:pic>
      <p:pic>
        <p:nvPicPr>
          <p:cNvPr id="7" name="6 Imagen">
            <a:extLst>
              <a:ext uri="{FF2B5EF4-FFF2-40B4-BE49-F238E27FC236}">
                <a16:creationId xmlns:a16="http://schemas.microsoft.com/office/drawing/2014/main" xmlns="" id="{2768EDF2-2B69-0244-8434-4DBDF3765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70" y="4517206"/>
            <a:ext cx="5184576" cy="3890136"/>
          </a:xfrm>
          <a:prstGeom prst="rect">
            <a:avLst/>
          </a:prstGeom>
        </p:spPr>
      </p:pic>
    </p:spTree>
    <p:extLst>
      <p:ext uri="{BB962C8B-B14F-4D97-AF65-F5344CB8AC3E}">
        <p14:creationId xmlns:p14="http://schemas.microsoft.com/office/powerpoint/2010/main" val="3181353516"/>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CB0C853B-4E10-784B-A159-9013B22CE7CE}"/>
              </a:ext>
            </a:extLst>
          </p:cNvPr>
          <p:cNvSpPr txBox="1"/>
          <p:nvPr/>
        </p:nvSpPr>
        <p:spPr>
          <a:xfrm>
            <a:off x="8054501" y="660976"/>
            <a:ext cx="4316887"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Unidad de transparencia</a:t>
            </a:r>
            <a:endParaRPr dirty="0"/>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14B1475-555E-104E-B0E3-0CAFB179669A}"/>
              </a:ext>
            </a:extLst>
          </p:cNvPr>
          <p:cNvSpPr txBox="1"/>
          <p:nvPr/>
        </p:nvSpPr>
        <p:spPr>
          <a:xfrm>
            <a:off x="1098170" y="2439899"/>
            <a:ext cx="10798314" cy="1900512"/>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457200">
              <a:defRPr sz="1700">
                <a:latin typeface="Nutmeg Headline Book"/>
                <a:ea typeface="Nutmeg Headline Book"/>
                <a:cs typeface="Nutmeg Headline Book"/>
                <a:sym typeface="Nutmeg Headline Book"/>
              </a:defRPr>
            </a:pPr>
            <a:r>
              <a:rPr lang="es-MX" dirty="0"/>
              <a:t>Se recibieron 174 solicitudes de información, en las que destacaron los siguientes temas:</a:t>
            </a:r>
          </a:p>
          <a:p>
            <a:pPr defTabSz="457200">
              <a:defRPr sz="1700">
                <a:latin typeface="Nutmeg Headline Book"/>
                <a:ea typeface="Nutmeg Headline Book"/>
                <a:cs typeface="Nutmeg Headline Book"/>
                <a:sym typeface="Nutmeg Headline Book"/>
              </a:defRPr>
            </a:pPr>
            <a:endParaRPr lang="es-MX" dirty="0"/>
          </a:p>
          <a:p>
            <a:pPr defTabSz="457200">
              <a:defRPr sz="1700">
                <a:latin typeface="Nutmeg Headline Book"/>
                <a:ea typeface="Nutmeg Headline Book"/>
                <a:cs typeface="Nutmeg Headline Book"/>
                <a:sym typeface="Nutmeg Headline Book"/>
              </a:defRPr>
            </a:pPr>
            <a:r>
              <a:rPr lang="es-MX" b="1" dirty="0"/>
              <a:t>a. Incendios dentro del APFFLP, hectáreas y flora y fauna afectadas.</a:t>
            </a:r>
          </a:p>
          <a:p>
            <a:pPr defTabSz="457200">
              <a:defRPr sz="1700">
                <a:latin typeface="Nutmeg Headline Book"/>
                <a:ea typeface="Nutmeg Headline Book"/>
                <a:cs typeface="Nutmeg Headline Book"/>
                <a:sym typeface="Nutmeg Headline Book"/>
              </a:defRPr>
            </a:pPr>
            <a:endParaRPr lang="es-MX" b="1" dirty="0"/>
          </a:p>
          <a:p>
            <a:pPr algn="l" defTabSz="457200">
              <a:defRPr sz="1700">
                <a:latin typeface="Nutmeg Headline Book"/>
                <a:ea typeface="Nutmeg Headline Book"/>
                <a:cs typeface="Nutmeg Headline Book"/>
                <a:sym typeface="Nutmeg Headline Book"/>
              </a:defRPr>
            </a:pPr>
            <a:r>
              <a:rPr lang="es-MX" b="1" dirty="0"/>
              <a:t>b. Presupuesto del Organismo</a:t>
            </a:r>
          </a:p>
          <a:p>
            <a:pPr defTabSz="457200">
              <a:defRPr sz="1700">
                <a:latin typeface="Nutmeg Headline Book"/>
                <a:ea typeface="Nutmeg Headline Book"/>
                <a:cs typeface="Nutmeg Headline Book"/>
                <a:sym typeface="Nutmeg Headline Book"/>
              </a:defRPr>
            </a:pPr>
            <a:endParaRPr lang="es-MX" b="1" dirty="0"/>
          </a:p>
          <a:p>
            <a:pPr defTabSz="457200">
              <a:defRPr sz="1700">
                <a:latin typeface="Nutmeg Headline Book"/>
                <a:ea typeface="Nutmeg Headline Book"/>
                <a:cs typeface="Nutmeg Headline Book"/>
                <a:sym typeface="Nutmeg Headline Book"/>
              </a:defRPr>
            </a:pPr>
            <a:r>
              <a:rPr lang="es-MX" b="1" dirty="0"/>
              <a:t>c. Información de los trabajadores del Organismo</a:t>
            </a:r>
          </a:p>
        </p:txBody>
      </p:sp>
      <p:sp>
        <p:nvSpPr>
          <p:cNvPr id="4" name="Control de fauna exótica">
            <a:extLst>
              <a:ext uri="{FF2B5EF4-FFF2-40B4-BE49-F238E27FC236}">
                <a16:creationId xmlns:a16="http://schemas.microsoft.com/office/drawing/2014/main" xmlns="" id="{B78803E6-84CF-944C-BFB6-66ADE998D206}"/>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Solicitudes de información</a:t>
            </a:r>
          </a:p>
        </p:txBody>
      </p:sp>
      <p:grpSp>
        <p:nvGrpSpPr>
          <p:cNvPr id="5" name="Grupo">
            <a:extLst>
              <a:ext uri="{FF2B5EF4-FFF2-40B4-BE49-F238E27FC236}">
                <a16:creationId xmlns:a16="http://schemas.microsoft.com/office/drawing/2014/main" xmlns="" id="{04022539-BBD6-DE4A-81B7-198BFB9FAC81}"/>
              </a:ext>
            </a:extLst>
          </p:cNvPr>
          <p:cNvGrpSpPr/>
          <p:nvPr/>
        </p:nvGrpSpPr>
        <p:grpSpPr>
          <a:xfrm>
            <a:off x="7763756" y="4876800"/>
            <a:ext cx="2478090" cy="1029358"/>
            <a:chOff x="-101601" y="933"/>
            <a:chExt cx="2478089" cy="1029356"/>
          </a:xfrm>
        </p:grpSpPr>
        <p:sp>
          <p:nvSpPr>
            <p:cNvPr id="6" name="CuadroTexto 8">
              <a:extLst>
                <a:ext uri="{FF2B5EF4-FFF2-40B4-BE49-F238E27FC236}">
                  <a16:creationId xmlns:a16="http://schemas.microsoft.com/office/drawing/2014/main" xmlns="" id="{5A44BD72-2BB8-2547-9102-478588B969DF}"/>
                </a:ext>
              </a:extLst>
            </p:cNvPr>
            <p:cNvSpPr txBox="1"/>
            <p:nvPr/>
          </p:nvSpPr>
          <p:spPr>
            <a:xfrm>
              <a:off x="1152524" y="933"/>
              <a:ext cx="1223964"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MX" dirty="0"/>
                <a:t>174</a:t>
              </a:r>
              <a:endParaRPr dirty="0"/>
            </a:p>
          </p:txBody>
        </p:sp>
        <p:sp>
          <p:nvSpPr>
            <p:cNvPr id="7" name="CuadroTexto 9">
              <a:extLst>
                <a:ext uri="{FF2B5EF4-FFF2-40B4-BE49-F238E27FC236}">
                  <a16:creationId xmlns:a16="http://schemas.microsoft.com/office/drawing/2014/main" xmlns="" id="{F6EC71AD-C418-FA42-B1EA-EA845FBCCB9F}"/>
                </a:ext>
              </a:extLst>
            </p:cNvPr>
            <p:cNvSpPr txBox="1"/>
            <p:nvPr/>
          </p:nvSpPr>
          <p:spPr>
            <a:xfrm>
              <a:off x="836970" y="475317"/>
              <a:ext cx="1511302"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1600">
                  <a:latin typeface="Nutmeg Headline Book"/>
                  <a:ea typeface="Nutmeg Headline Book"/>
                  <a:cs typeface="Nutmeg Headline Book"/>
                  <a:sym typeface="Nutmeg Headline Book"/>
                </a:defRPr>
              </a:pPr>
              <a:r>
                <a:rPr dirty="0"/>
                <a:t>Solicitudes</a:t>
              </a:r>
            </a:p>
          </p:txBody>
        </p:sp>
        <p:pic>
          <p:nvPicPr>
            <p:cNvPr id="8" name="Imagen 10" descr="Imagen 10">
              <a:extLst>
                <a:ext uri="{FF2B5EF4-FFF2-40B4-BE49-F238E27FC236}">
                  <a16:creationId xmlns:a16="http://schemas.microsoft.com/office/drawing/2014/main" xmlns="" id="{848F93A5-C251-884C-8D16-384F83FB4725}"/>
                </a:ext>
              </a:extLst>
            </p:cNvPr>
            <p:cNvPicPr>
              <a:picLocks noChangeAspect="1"/>
            </p:cNvPicPr>
            <p:nvPr/>
          </p:nvPicPr>
          <p:blipFill>
            <a:blip r:embed="rId2"/>
            <a:stretch>
              <a:fillRect/>
            </a:stretch>
          </p:blipFill>
          <p:spPr>
            <a:xfrm>
              <a:off x="-101601" y="144463"/>
              <a:ext cx="904876" cy="885826"/>
            </a:xfrm>
            <a:prstGeom prst="rect">
              <a:avLst/>
            </a:prstGeom>
            <a:ln w="12700" cap="flat">
              <a:noFill/>
              <a:miter lim="400000"/>
            </a:ln>
            <a:effectLst/>
          </p:spPr>
        </p:pic>
      </p:grpSp>
      <p:grpSp>
        <p:nvGrpSpPr>
          <p:cNvPr id="10" name="Grupo">
            <a:extLst>
              <a:ext uri="{FF2B5EF4-FFF2-40B4-BE49-F238E27FC236}">
                <a16:creationId xmlns:a16="http://schemas.microsoft.com/office/drawing/2014/main" xmlns="" id="{E67A13B4-C62B-BC43-9119-18F156A78967}"/>
              </a:ext>
            </a:extLst>
          </p:cNvPr>
          <p:cNvGrpSpPr/>
          <p:nvPr/>
        </p:nvGrpSpPr>
        <p:grpSpPr>
          <a:xfrm>
            <a:off x="2902000" y="4876800"/>
            <a:ext cx="2478090" cy="1029358"/>
            <a:chOff x="-101601" y="933"/>
            <a:chExt cx="2478089" cy="1029356"/>
          </a:xfrm>
        </p:grpSpPr>
        <p:sp>
          <p:nvSpPr>
            <p:cNvPr id="11" name="CuadroTexto 8">
              <a:extLst>
                <a:ext uri="{FF2B5EF4-FFF2-40B4-BE49-F238E27FC236}">
                  <a16:creationId xmlns:a16="http://schemas.microsoft.com/office/drawing/2014/main" xmlns="" id="{F171C43D-1476-1041-AB51-61A50084DDD0}"/>
                </a:ext>
              </a:extLst>
            </p:cNvPr>
            <p:cNvSpPr txBox="1"/>
            <p:nvPr/>
          </p:nvSpPr>
          <p:spPr>
            <a:xfrm>
              <a:off x="865186" y="933"/>
              <a:ext cx="1511302"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98</a:t>
              </a:r>
              <a:endParaRPr dirty="0"/>
            </a:p>
          </p:txBody>
        </p:sp>
        <p:sp>
          <p:nvSpPr>
            <p:cNvPr id="12" name="CuadroTexto 9">
              <a:extLst>
                <a:ext uri="{FF2B5EF4-FFF2-40B4-BE49-F238E27FC236}">
                  <a16:creationId xmlns:a16="http://schemas.microsoft.com/office/drawing/2014/main" xmlns="" id="{0F1EDA4D-AD1F-704C-9E72-6378F86457CB}"/>
                </a:ext>
              </a:extLst>
            </p:cNvPr>
            <p:cNvSpPr txBox="1"/>
            <p:nvPr/>
          </p:nvSpPr>
          <p:spPr>
            <a:xfrm>
              <a:off x="865186" y="435255"/>
              <a:ext cx="1511302"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1600">
                  <a:latin typeface="Nutmeg Headline Book"/>
                  <a:ea typeface="Nutmeg Headline Book"/>
                  <a:cs typeface="Nutmeg Headline Book"/>
                  <a:sym typeface="Nutmeg Headline Book"/>
                </a:defRPr>
              </a:pPr>
              <a:r>
                <a:rPr dirty="0"/>
                <a:t>Solicitudes</a:t>
              </a:r>
              <a:r>
                <a:rPr lang="es-ES" dirty="0"/>
                <a:t> </a:t>
              </a:r>
              <a:r>
                <a:rPr lang="es-ES" b="1" dirty="0">
                  <a:latin typeface="Nutmeg Headline" pitchFamily="2" charset="0"/>
                </a:rPr>
                <a:t>en 2018</a:t>
              </a:r>
              <a:endParaRPr b="1" dirty="0">
                <a:latin typeface="Nutmeg Headline" pitchFamily="2" charset="0"/>
              </a:endParaRPr>
            </a:p>
          </p:txBody>
        </p:sp>
        <p:pic>
          <p:nvPicPr>
            <p:cNvPr id="13" name="Imagen 10" descr="Imagen 10">
              <a:extLst>
                <a:ext uri="{FF2B5EF4-FFF2-40B4-BE49-F238E27FC236}">
                  <a16:creationId xmlns:a16="http://schemas.microsoft.com/office/drawing/2014/main" xmlns="" id="{7369E06B-60FC-014B-AEDE-18DF77E2728F}"/>
                </a:ext>
              </a:extLst>
            </p:cNvPr>
            <p:cNvPicPr>
              <a:picLocks noChangeAspect="1"/>
            </p:cNvPicPr>
            <p:nvPr/>
          </p:nvPicPr>
          <p:blipFill>
            <a:blip r:embed="rId2"/>
            <a:stretch>
              <a:fillRect/>
            </a:stretch>
          </p:blipFill>
          <p:spPr>
            <a:xfrm>
              <a:off x="-101601" y="144463"/>
              <a:ext cx="904876" cy="885826"/>
            </a:xfrm>
            <a:prstGeom prst="rect">
              <a:avLst/>
            </a:prstGeom>
            <a:ln w="12700" cap="flat">
              <a:noFill/>
              <a:miter lim="400000"/>
            </a:ln>
            <a:effectLst/>
          </p:spPr>
        </p:pic>
      </p:grpSp>
    </p:spTree>
    <p:extLst>
      <p:ext uri="{BB962C8B-B14F-4D97-AF65-F5344CB8AC3E}">
        <p14:creationId xmlns:p14="http://schemas.microsoft.com/office/powerpoint/2010/main" val="2484251384"/>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595BDA5B-52F6-644B-A943-6CC6A30262DB}"/>
              </a:ext>
            </a:extLst>
          </p:cNvPr>
          <p:cNvSpPr txBox="1"/>
          <p:nvPr/>
        </p:nvSpPr>
        <p:spPr>
          <a:xfrm>
            <a:off x="10925478" y="660976"/>
            <a:ext cx="144591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Jurídico</a:t>
            </a:r>
            <a:endParaRPr dirty="0"/>
          </a:p>
        </p:txBody>
      </p:sp>
      <p:sp>
        <p:nvSpPr>
          <p:cNvPr id="3" name="Control de fauna exótica">
            <a:extLst>
              <a:ext uri="{FF2B5EF4-FFF2-40B4-BE49-F238E27FC236}">
                <a16:creationId xmlns:a16="http://schemas.microsoft.com/office/drawing/2014/main" xmlns="" id="{E4B831B8-CD42-DC42-A861-74D0D6982400}"/>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Comité de Ética Conducta y Prevención de Conflictos de Interés</a:t>
            </a:r>
          </a:p>
        </p:txBody>
      </p:sp>
      <p:sp>
        <p:nvSpPr>
          <p:cNvPr id="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660D9843-CDCE-FB49-B59C-ECA929C9C3CC}"/>
              </a:ext>
            </a:extLst>
          </p:cNvPr>
          <p:cNvSpPr txBox="1"/>
          <p:nvPr/>
        </p:nvSpPr>
        <p:spPr>
          <a:xfrm>
            <a:off x="1098170" y="2439899"/>
            <a:ext cx="10798314" cy="1115682"/>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914400">
              <a:defRPr sz="1700">
                <a:latin typeface="Nutmeg Headline Book"/>
                <a:ea typeface="Nutmeg Headline Book"/>
                <a:cs typeface="Nutmeg Headline Book"/>
                <a:sym typeface="Nutmeg Headline Book"/>
              </a:defRPr>
            </a:pPr>
            <a:r>
              <a:rPr lang="es-MX" dirty="0">
                <a:solidFill>
                  <a:schemeClr val="bg2">
                    <a:lumMod val="50000"/>
                  </a:schemeClr>
                </a:solidFill>
              </a:rPr>
              <a:t>Se realizó la nueva integración del Comité de Ética, </a:t>
            </a:r>
            <a:r>
              <a:rPr lang="es-ES_tradnl" sz="1700" dirty="0">
                <a:solidFill>
                  <a:schemeClr val="bg2">
                    <a:lumMod val="50000"/>
                  </a:schemeClr>
                </a:solidFill>
                <a:sym typeface="Nutmeg Headline Book"/>
              </a:rPr>
              <a:t>Conducta y Prevención de Conflictos de Interés del Organismo Público Descentralizado “Bosque La Primavera”, </a:t>
            </a:r>
            <a:r>
              <a:rPr lang="es-MX" dirty="0">
                <a:solidFill>
                  <a:schemeClr val="bg2">
                    <a:lumMod val="50000"/>
                  </a:schemeClr>
                </a:solidFill>
              </a:rPr>
              <a:t>derivado de las adecuaciones realizadas al Código de Ética y las Reglas de Integridad para los Servidores Públicos de la Administración Pública del Estado de Jalisco.</a:t>
            </a:r>
          </a:p>
        </p:txBody>
      </p:sp>
      <p:pic>
        <p:nvPicPr>
          <p:cNvPr id="6" name="6 Imagen">
            <a:extLst>
              <a:ext uri="{FF2B5EF4-FFF2-40B4-BE49-F238E27FC236}">
                <a16:creationId xmlns:a16="http://schemas.microsoft.com/office/drawing/2014/main" xmlns="" id="{69CACDB9-D309-FA47-BC4F-F5B6DB3CE8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1299" y="3876787"/>
            <a:ext cx="5345185" cy="3548770"/>
          </a:xfrm>
          <a:prstGeom prst="rect">
            <a:avLst/>
          </a:prstGeom>
        </p:spPr>
      </p:pic>
      <p:pic>
        <p:nvPicPr>
          <p:cNvPr id="7" name="7 Imagen">
            <a:extLst>
              <a:ext uri="{FF2B5EF4-FFF2-40B4-BE49-F238E27FC236}">
                <a16:creationId xmlns:a16="http://schemas.microsoft.com/office/drawing/2014/main" xmlns="" id="{5059ED9C-2855-D543-B292-7F4261565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170" y="3876787"/>
            <a:ext cx="5345185" cy="3520293"/>
          </a:xfrm>
          <a:prstGeom prst="rect">
            <a:avLst/>
          </a:prstGeom>
        </p:spPr>
      </p:pic>
    </p:spTree>
    <p:extLst>
      <p:ext uri="{BB962C8B-B14F-4D97-AF65-F5344CB8AC3E}">
        <p14:creationId xmlns:p14="http://schemas.microsoft.com/office/powerpoint/2010/main" val="3800498673"/>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9ADF61A4-399A-AB45-835C-3B02C351D935}"/>
              </a:ext>
            </a:extLst>
          </p:cNvPr>
          <p:cNvSpPr txBox="1"/>
          <p:nvPr/>
        </p:nvSpPr>
        <p:spPr>
          <a:xfrm>
            <a:off x="10925478" y="660976"/>
            <a:ext cx="144591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Jurídico</a:t>
            </a:r>
            <a:endParaRPr dirty="0"/>
          </a:p>
        </p:txBody>
      </p:sp>
      <p:sp>
        <p:nvSpPr>
          <p:cNvPr id="3" name="Control de fauna exótica">
            <a:extLst>
              <a:ext uri="{FF2B5EF4-FFF2-40B4-BE49-F238E27FC236}">
                <a16:creationId xmlns:a16="http://schemas.microsoft.com/office/drawing/2014/main" xmlns="" id="{E586CABA-21E8-224A-91D2-E36BE2947690}"/>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Protocolo Cero</a:t>
            </a:r>
          </a:p>
        </p:txBody>
      </p:sp>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081CCD0E-15DD-5845-B7C0-233A997268E9}"/>
              </a:ext>
            </a:extLst>
          </p:cNvPr>
          <p:cNvSpPr txBox="1"/>
          <p:nvPr/>
        </p:nvSpPr>
        <p:spPr>
          <a:xfrm>
            <a:off x="1098170" y="2439899"/>
            <a:ext cx="10798314" cy="854072"/>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914400">
              <a:defRPr sz="1700">
                <a:latin typeface="Nutmeg Headline Book"/>
                <a:ea typeface="Nutmeg Headline Book"/>
                <a:cs typeface="Nutmeg Headline Book"/>
                <a:sym typeface="Nutmeg Headline Book"/>
              </a:defRPr>
            </a:pPr>
            <a:r>
              <a:rPr lang="es-MX" dirty="0"/>
              <a:t>El personal del Organismo, recibió capacitación por parte de la </a:t>
            </a:r>
            <a:r>
              <a:rPr lang="es-MX" dirty="0">
                <a:sym typeface="Nutmeg Headline Book"/>
              </a:rPr>
              <a:t>Secretaría de Igualdad Sustantiva entre Mujeres y Hombres, a través del Comité de Ética del Organismo, de los temas de acoso y hostigamiento sexual y  violencia de género.</a:t>
            </a:r>
            <a:endParaRPr lang="es-MX" dirty="0"/>
          </a:p>
        </p:txBody>
      </p:sp>
      <p:pic>
        <p:nvPicPr>
          <p:cNvPr id="5" name="3 Imagen">
            <a:extLst>
              <a:ext uri="{FF2B5EF4-FFF2-40B4-BE49-F238E27FC236}">
                <a16:creationId xmlns:a16="http://schemas.microsoft.com/office/drawing/2014/main" xmlns="" id="{F982F9B0-179E-9C4D-AB25-93F710D13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2911" y="3457085"/>
            <a:ext cx="7488832" cy="4992555"/>
          </a:xfrm>
          <a:prstGeom prst="rect">
            <a:avLst/>
          </a:prstGeom>
        </p:spPr>
      </p:pic>
    </p:spTree>
    <p:extLst>
      <p:ext uri="{BB962C8B-B14F-4D97-AF65-F5344CB8AC3E}">
        <p14:creationId xmlns:p14="http://schemas.microsoft.com/office/powerpoint/2010/main" val="990344049"/>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120B210F-8B2D-0F4F-8510-5F41746254AD}"/>
              </a:ext>
            </a:extLst>
          </p:cNvPr>
          <p:cNvSpPr txBox="1"/>
          <p:nvPr/>
        </p:nvSpPr>
        <p:spPr>
          <a:xfrm>
            <a:off x="10925478" y="660976"/>
            <a:ext cx="144591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Jurídico</a:t>
            </a:r>
            <a:endParaRPr dirty="0"/>
          </a:p>
        </p:txBody>
      </p:sp>
      <p:sp>
        <p:nvSpPr>
          <p:cNvPr id="3" name="Control de fauna exótica">
            <a:extLst>
              <a:ext uri="{FF2B5EF4-FFF2-40B4-BE49-F238E27FC236}">
                <a16:creationId xmlns:a16="http://schemas.microsoft.com/office/drawing/2014/main" xmlns="" id="{D75FE03E-323B-8A4A-BCA3-7FDAE3609BF3}"/>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Juicios y procedimientos</a:t>
            </a:r>
          </a:p>
        </p:txBody>
      </p:sp>
      <p:graphicFrame>
        <p:nvGraphicFramePr>
          <p:cNvPr id="5" name="3 Tabla">
            <a:extLst>
              <a:ext uri="{FF2B5EF4-FFF2-40B4-BE49-F238E27FC236}">
                <a16:creationId xmlns:a16="http://schemas.microsoft.com/office/drawing/2014/main" xmlns="" id="{2C9965CA-DDE4-074B-8159-D393FF22F30C}"/>
              </a:ext>
            </a:extLst>
          </p:cNvPr>
          <p:cNvGraphicFramePr>
            <a:graphicFrameLocks noGrp="1"/>
          </p:cNvGraphicFramePr>
          <p:nvPr>
            <p:extLst>
              <p:ext uri="{D42A27DB-BD31-4B8C-83A1-F6EECF244321}">
                <p14:modId xmlns:p14="http://schemas.microsoft.com/office/powerpoint/2010/main" val="3901029829"/>
              </p:ext>
            </p:extLst>
          </p:nvPr>
        </p:nvGraphicFramePr>
        <p:xfrm>
          <a:off x="1708795" y="2572544"/>
          <a:ext cx="9577063" cy="5310235"/>
        </p:xfrm>
        <a:graphic>
          <a:graphicData uri="http://schemas.openxmlformats.org/drawingml/2006/table">
            <a:tbl>
              <a:tblPr firstRow="1" firstCol="1" bandRow="1">
                <a:tableStyleId>{5940675A-B579-460E-94D1-54222C63F5DA}</a:tableStyleId>
              </a:tblPr>
              <a:tblGrid>
                <a:gridCol w="3191643">
                  <a:extLst>
                    <a:ext uri="{9D8B030D-6E8A-4147-A177-3AD203B41FA5}">
                      <a16:colId xmlns:a16="http://schemas.microsoft.com/office/drawing/2014/main" xmlns="" val="20000"/>
                    </a:ext>
                  </a:extLst>
                </a:gridCol>
                <a:gridCol w="3192710">
                  <a:extLst>
                    <a:ext uri="{9D8B030D-6E8A-4147-A177-3AD203B41FA5}">
                      <a16:colId xmlns:a16="http://schemas.microsoft.com/office/drawing/2014/main" xmlns="" val="20001"/>
                    </a:ext>
                  </a:extLst>
                </a:gridCol>
                <a:gridCol w="3192710">
                  <a:extLst>
                    <a:ext uri="{9D8B030D-6E8A-4147-A177-3AD203B41FA5}">
                      <a16:colId xmlns:a16="http://schemas.microsoft.com/office/drawing/2014/main" xmlns="" val="20002"/>
                    </a:ext>
                  </a:extLst>
                </a:gridCol>
              </a:tblGrid>
              <a:tr h="792089">
                <a:tc>
                  <a:txBody>
                    <a:bodyPr/>
                    <a:lstStyle/>
                    <a:p>
                      <a:pPr algn="ctr">
                        <a:lnSpc>
                          <a:spcPct val="115000"/>
                        </a:lnSpc>
                        <a:spcAft>
                          <a:spcPts val="0"/>
                        </a:spcAft>
                      </a:pPr>
                      <a:r>
                        <a:rPr lang="es-MX" sz="1800" b="1" dirty="0">
                          <a:solidFill>
                            <a:srgbClr val="A92C2E"/>
                          </a:solidFill>
                          <a:effectLst/>
                          <a:latin typeface="Nutmeg Headline Bold" pitchFamily="2" charset="0"/>
                        </a:rPr>
                        <a:t> </a:t>
                      </a:r>
                    </a:p>
                    <a:p>
                      <a:pPr algn="ctr">
                        <a:lnSpc>
                          <a:spcPct val="115000"/>
                        </a:lnSpc>
                        <a:spcAft>
                          <a:spcPts val="0"/>
                        </a:spcAft>
                      </a:pPr>
                      <a:r>
                        <a:rPr lang="es-MX" sz="1800" b="1" dirty="0">
                          <a:solidFill>
                            <a:srgbClr val="A92C2E"/>
                          </a:solidFill>
                          <a:effectLst/>
                          <a:latin typeface="Nutmeg Headline Bold" pitchFamily="2" charset="0"/>
                        </a:rPr>
                        <a:t>Tipo  </a:t>
                      </a:r>
                    </a:p>
                    <a:p>
                      <a:pPr algn="l">
                        <a:lnSpc>
                          <a:spcPct val="115000"/>
                        </a:lnSpc>
                        <a:spcAft>
                          <a:spcPts val="0"/>
                        </a:spcAft>
                      </a:pPr>
                      <a:r>
                        <a:rPr lang="es-MX" sz="1800" b="1" dirty="0">
                          <a:solidFill>
                            <a:srgbClr val="A92C2E"/>
                          </a:solidFill>
                          <a:effectLst/>
                          <a:latin typeface="Nutmeg Headline Bold" pitchFamily="2" charset="0"/>
                        </a:rPr>
                        <a:t> </a:t>
                      </a:r>
                      <a:endParaRPr lang="es-MX" sz="1800" b="1" dirty="0">
                        <a:solidFill>
                          <a:srgbClr val="A92C2E"/>
                        </a:solidFill>
                        <a:effectLst/>
                        <a:latin typeface="Nutmeg Headline Bold" pitchFamily="2" charset="0"/>
                        <a:ea typeface="Calibri"/>
                        <a:cs typeface="Times New Roman"/>
                      </a:endParaRPr>
                    </a:p>
                  </a:txBody>
                  <a:tcPr marL="68580" marR="68580" marT="0" marB="0"/>
                </a:tc>
                <a:tc>
                  <a:txBody>
                    <a:bodyPr/>
                    <a:lstStyle/>
                    <a:p>
                      <a:pPr algn="l">
                        <a:lnSpc>
                          <a:spcPct val="115000"/>
                        </a:lnSpc>
                        <a:spcAft>
                          <a:spcPts val="0"/>
                        </a:spcAft>
                      </a:pPr>
                      <a:r>
                        <a:rPr lang="es-MX" sz="1800" b="1" dirty="0">
                          <a:solidFill>
                            <a:srgbClr val="A92C2E"/>
                          </a:solidFill>
                          <a:effectLst/>
                          <a:latin typeface="Nutmeg Headline Bold" pitchFamily="2" charset="0"/>
                        </a:rPr>
                        <a:t> </a:t>
                      </a:r>
                    </a:p>
                    <a:p>
                      <a:pPr algn="ctr">
                        <a:lnSpc>
                          <a:spcPct val="115000"/>
                        </a:lnSpc>
                        <a:spcAft>
                          <a:spcPts val="0"/>
                        </a:spcAft>
                      </a:pPr>
                      <a:r>
                        <a:rPr lang="es-MX" sz="1800" b="1" dirty="0">
                          <a:solidFill>
                            <a:srgbClr val="A92C2E"/>
                          </a:solidFill>
                          <a:effectLst/>
                          <a:latin typeface="Nutmeg Headline Bold" pitchFamily="2" charset="0"/>
                        </a:rPr>
                        <a:t>Asunto</a:t>
                      </a:r>
                      <a:endParaRPr lang="es-MX" sz="1800" b="1" dirty="0">
                        <a:solidFill>
                          <a:srgbClr val="A92C2E"/>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b="1" dirty="0">
                          <a:solidFill>
                            <a:srgbClr val="A92C2E"/>
                          </a:solidFill>
                          <a:effectLst/>
                          <a:latin typeface="Nutmeg Headline Bold" pitchFamily="2" charset="0"/>
                        </a:rPr>
                        <a:t> </a:t>
                      </a:r>
                    </a:p>
                    <a:p>
                      <a:pPr algn="ctr">
                        <a:lnSpc>
                          <a:spcPct val="115000"/>
                        </a:lnSpc>
                        <a:spcAft>
                          <a:spcPts val="0"/>
                        </a:spcAft>
                      </a:pPr>
                      <a:r>
                        <a:rPr lang="es-MX" sz="1800" b="1" dirty="0">
                          <a:solidFill>
                            <a:srgbClr val="A92C2E"/>
                          </a:solidFill>
                          <a:effectLst/>
                          <a:latin typeface="Nutmeg Headline Bold" pitchFamily="2" charset="0"/>
                        </a:rPr>
                        <a:t>Estado</a:t>
                      </a:r>
                      <a:endParaRPr lang="es-MX" sz="1800" b="1" dirty="0">
                        <a:solidFill>
                          <a:srgbClr val="A92C2E"/>
                        </a:solidFill>
                        <a:effectLst/>
                        <a:latin typeface="Nutmeg Headline Bold" pitchFamily="2" charset="0"/>
                        <a:ea typeface="Calibri"/>
                        <a:cs typeface="Times New Roman"/>
                      </a:endParaRPr>
                    </a:p>
                  </a:txBody>
                  <a:tcPr marL="68580" marR="68580" marT="0" marB="0"/>
                </a:tc>
                <a:extLst>
                  <a:ext uri="{0D108BD9-81ED-4DB2-BD59-A6C34878D82A}">
                    <a16:rowId xmlns:a16="http://schemas.microsoft.com/office/drawing/2014/main" xmlns="" val="10000"/>
                  </a:ext>
                </a:extLst>
              </a:tr>
              <a:tr h="1235934">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Amparo</a:t>
                      </a:r>
                    </a:p>
                    <a:p>
                      <a:pPr algn="ctr">
                        <a:lnSpc>
                          <a:spcPct val="115000"/>
                        </a:lnSpc>
                        <a:spcAft>
                          <a:spcPts val="0"/>
                        </a:spcAft>
                      </a:pPr>
                      <a:r>
                        <a:rPr lang="es-MX" sz="1800" dirty="0">
                          <a:solidFill>
                            <a:schemeClr val="bg2">
                              <a:lumMod val="50000"/>
                            </a:schemeClr>
                          </a:solidFill>
                          <a:effectLst/>
                          <a:latin typeface="Nutmeg Headline Bold" pitchFamily="2" charset="0"/>
                        </a:rPr>
                        <a:t> </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Extrabajador – Laudo Condenatorio</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En espera de sentencia</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extLst>
                  <a:ext uri="{0D108BD9-81ED-4DB2-BD59-A6C34878D82A}">
                    <a16:rowId xmlns:a16="http://schemas.microsoft.com/office/drawing/2014/main" xmlns="" val="10001"/>
                  </a:ext>
                </a:extLst>
              </a:tr>
              <a:tr h="1269630">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Demanda administrativa</a:t>
                      </a:r>
                    </a:p>
                    <a:p>
                      <a:pPr algn="ctr">
                        <a:lnSpc>
                          <a:spcPct val="115000"/>
                        </a:lnSpc>
                        <a:spcAft>
                          <a:spcPts val="0"/>
                        </a:spcAft>
                      </a:pPr>
                      <a:r>
                        <a:rPr lang="es-MX" sz="1800" dirty="0">
                          <a:solidFill>
                            <a:schemeClr val="bg2">
                              <a:lumMod val="50000"/>
                            </a:schemeClr>
                          </a:solidFill>
                          <a:effectLst/>
                          <a:latin typeface="Nutmeg Headline Bold" pitchFamily="2" charset="0"/>
                        </a:rPr>
                        <a:t> </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 Predio dentro del ANP</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Desahogo de pruebas</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extLst>
                  <a:ext uri="{0D108BD9-81ED-4DB2-BD59-A6C34878D82A}">
                    <a16:rowId xmlns:a16="http://schemas.microsoft.com/office/drawing/2014/main" xmlns="" val="10002"/>
                  </a:ext>
                </a:extLst>
              </a:tr>
              <a:tr h="1880365">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Recurso de Revisión Amparo </a:t>
                      </a:r>
                    </a:p>
                    <a:p>
                      <a:pPr algn="ctr">
                        <a:lnSpc>
                          <a:spcPct val="115000"/>
                        </a:lnSpc>
                        <a:spcAft>
                          <a:spcPts val="0"/>
                        </a:spcAft>
                      </a:pPr>
                      <a:r>
                        <a:rPr lang="es-MX" sz="1800" dirty="0">
                          <a:solidFill>
                            <a:schemeClr val="bg2">
                              <a:lumMod val="50000"/>
                            </a:schemeClr>
                          </a:solidFill>
                          <a:effectLst/>
                          <a:latin typeface="Nutmeg Headline Bold" pitchFamily="2" charset="0"/>
                        </a:rPr>
                        <a:t> </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Contra sentencia que excluyó al Ejido Huaxtla del Decreto de Creación del APFFLP</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tc>
                  <a:txBody>
                    <a:bodyPr/>
                    <a:lstStyle/>
                    <a:p>
                      <a:pPr algn="ctr">
                        <a:lnSpc>
                          <a:spcPct val="115000"/>
                        </a:lnSpc>
                        <a:spcAft>
                          <a:spcPts val="0"/>
                        </a:spcAft>
                      </a:pPr>
                      <a:r>
                        <a:rPr lang="es-MX" sz="1800" dirty="0">
                          <a:solidFill>
                            <a:schemeClr val="bg2">
                              <a:lumMod val="50000"/>
                            </a:schemeClr>
                          </a:solidFill>
                          <a:effectLst/>
                          <a:latin typeface="Nutmeg Headline Bold" pitchFamily="2" charset="0"/>
                        </a:rPr>
                        <a:t> </a:t>
                      </a:r>
                    </a:p>
                    <a:p>
                      <a:pPr algn="ctr">
                        <a:lnSpc>
                          <a:spcPct val="115000"/>
                        </a:lnSpc>
                        <a:spcAft>
                          <a:spcPts val="0"/>
                        </a:spcAft>
                      </a:pPr>
                      <a:r>
                        <a:rPr lang="es-MX" sz="1800" dirty="0">
                          <a:solidFill>
                            <a:schemeClr val="bg2">
                              <a:lumMod val="50000"/>
                            </a:schemeClr>
                          </a:solidFill>
                          <a:effectLst/>
                          <a:latin typeface="Nutmeg Headline Bold" pitchFamily="2" charset="0"/>
                        </a:rPr>
                        <a:t>Sustanciación</a:t>
                      </a:r>
                      <a:endParaRPr lang="es-MX" sz="1800" dirty="0">
                        <a:solidFill>
                          <a:schemeClr val="bg2">
                            <a:lumMod val="50000"/>
                          </a:schemeClr>
                        </a:solidFill>
                        <a:effectLst/>
                        <a:latin typeface="Nutmeg Headline Bold" pitchFamily="2" charset="0"/>
                        <a:ea typeface="Calibri"/>
                        <a:cs typeface="Times New Roman"/>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952132821"/>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adroTexto 9"/>
          <p:cNvSpPr txBox="1"/>
          <p:nvPr/>
        </p:nvSpPr>
        <p:spPr>
          <a:xfrm>
            <a:off x="0" y="1919587"/>
            <a:ext cx="13004800"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000">
                <a:solidFill>
                  <a:srgbClr val="006E34"/>
                </a:solidFill>
                <a:latin typeface="Nutmeg Headline Bold"/>
                <a:ea typeface="Nutmeg Headline Bold"/>
                <a:cs typeface="Nutmeg Headline Bold"/>
                <a:sym typeface="Nutmeg Headline Bold"/>
              </a:defRPr>
            </a:pPr>
            <a:r>
              <a:rPr lang="es-MX" dirty="0"/>
              <a:t>Matriz de indicadores de resultados</a:t>
            </a:r>
          </a:p>
          <a:p>
            <a:pPr defTabSz="457200">
              <a:defRPr sz="2000">
                <a:solidFill>
                  <a:srgbClr val="006E34"/>
                </a:solidFill>
                <a:latin typeface="Nutmeg Headline Bold"/>
                <a:ea typeface="Nutmeg Headline Bold"/>
                <a:cs typeface="Nutmeg Headline Bold"/>
                <a:sym typeface="Nutmeg Headline Bold"/>
              </a:defRPr>
            </a:pPr>
            <a:r>
              <a:rPr lang="es-MX" dirty="0"/>
              <a:t>Introducción</a:t>
            </a:r>
          </a:p>
        </p:txBody>
      </p:sp>
      <p:sp>
        <p:nvSpPr>
          <p:cNvPr id="44" name="2 CuadroTexto"/>
          <p:cNvSpPr txBox="1"/>
          <p:nvPr/>
        </p:nvSpPr>
        <p:spPr>
          <a:xfrm>
            <a:off x="1137107" y="2796969"/>
            <a:ext cx="9385301" cy="5538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2700" marR="12700" algn="just">
              <a:lnSpc>
                <a:spcPct val="116700"/>
              </a:lnSpc>
            </a:pPr>
            <a:r>
              <a:rPr lang="es-MX" sz="1300" spc="-10" dirty="0">
                <a:latin typeface="Nutmeg Headline Book"/>
                <a:cs typeface="Nutmeg Headline Book"/>
              </a:rPr>
              <a:t>L</a:t>
            </a:r>
            <a:r>
              <a:rPr lang="es-MX" sz="1300" dirty="0">
                <a:latin typeface="Nutmeg Headline Book"/>
                <a:cs typeface="Nutmeg Headline Book"/>
              </a:rPr>
              <a:t>as </a:t>
            </a:r>
            <a:r>
              <a:rPr lang="es-MX" sz="1300" spc="85" dirty="0">
                <a:latin typeface="Nutmeg Headline Book"/>
                <a:cs typeface="Nutmeg Headline Book"/>
              </a:rPr>
              <a:t> </a:t>
            </a:r>
            <a:r>
              <a:rPr lang="es-MX" sz="1300" spc="-35" dirty="0">
                <a:latin typeface="Nutmeg Headline Book"/>
                <a:cs typeface="Nutmeg Headline Book"/>
              </a:rPr>
              <a:t>R</a:t>
            </a:r>
            <a:r>
              <a:rPr lang="es-MX" sz="1300" dirty="0">
                <a:latin typeface="Nutmeg Headline Book"/>
                <a:cs typeface="Nutmeg Headline Book"/>
              </a:rPr>
              <a:t>e</a:t>
            </a:r>
            <a:r>
              <a:rPr lang="es-MX" sz="1300" spc="-10" dirty="0">
                <a:latin typeface="Nutmeg Headline Book"/>
                <a:cs typeface="Nutmeg Headline Book"/>
              </a:rPr>
              <a:t>f</a:t>
            </a:r>
            <a:r>
              <a:rPr lang="es-MX" sz="1300" dirty="0">
                <a:latin typeface="Nutmeg Headline Book"/>
                <a:cs typeface="Nutmeg Headline Book"/>
              </a:rPr>
              <a:t>or</a:t>
            </a:r>
            <a:r>
              <a:rPr lang="es-MX" sz="1300" spc="-10" dirty="0">
                <a:latin typeface="Nutmeg Headline Book"/>
                <a:cs typeface="Nutmeg Headline Book"/>
              </a:rPr>
              <a:t>m</a:t>
            </a:r>
            <a:r>
              <a:rPr lang="es-MX" sz="1300" dirty="0">
                <a:latin typeface="Nutmeg Headline Book"/>
                <a:cs typeface="Nutmeg Headline Book"/>
              </a:rPr>
              <a:t>as </a:t>
            </a:r>
            <a:r>
              <a:rPr lang="es-MX" sz="1300" spc="85" dirty="0">
                <a:latin typeface="Nutmeg Headline Book"/>
                <a:cs typeface="Nutmeg Headline Book"/>
              </a:rPr>
              <a:t> </a:t>
            </a:r>
            <a:r>
              <a:rPr lang="es-MX" sz="1300" dirty="0">
                <a:latin typeface="Nutmeg Headline Book"/>
                <a:cs typeface="Nutmeg Headline Book"/>
              </a:rPr>
              <a:t>a </a:t>
            </a:r>
            <a:r>
              <a:rPr lang="es-MX" sz="1300" spc="85" dirty="0">
                <a:latin typeface="Nutmeg Headline Book"/>
                <a:cs typeface="Nutmeg Headline Book"/>
              </a:rPr>
              <a:t> </a:t>
            </a:r>
            <a:r>
              <a:rPr lang="es-MX" sz="1300" dirty="0">
                <a:latin typeface="Nutmeg Headline Book"/>
                <a:cs typeface="Nutmeg Headline Book"/>
              </a:rPr>
              <a:t>la </a:t>
            </a:r>
            <a:r>
              <a:rPr lang="es-MX" sz="1300" spc="85"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 </a:t>
            </a:r>
            <a:r>
              <a:rPr lang="es-MX" sz="1300" spc="85" dirty="0">
                <a:latin typeface="Nutmeg Headline Book"/>
                <a:cs typeface="Nutmeg Headline Book"/>
              </a:rPr>
              <a:t> </a:t>
            </a:r>
            <a:r>
              <a:rPr lang="es-MX" sz="1300" dirty="0">
                <a:latin typeface="Nutmeg Headline Book"/>
                <a:cs typeface="Nutmeg Headline Book"/>
              </a:rPr>
              <a:t>Ge</a:t>
            </a:r>
            <a:r>
              <a:rPr lang="es-MX" sz="1300" spc="-10" dirty="0">
                <a:latin typeface="Nutmeg Headline Book"/>
                <a:cs typeface="Nutmeg Headline Book"/>
              </a:rPr>
              <a:t>n</a:t>
            </a:r>
            <a:r>
              <a:rPr lang="es-MX" sz="1300" dirty="0">
                <a:latin typeface="Nutmeg Headline Book"/>
                <a:cs typeface="Nutmeg Headline Book"/>
              </a:rPr>
              <a:t>e</a:t>
            </a:r>
            <a:r>
              <a:rPr lang="es-MX" sz="1300" spc="-25" dirty="0">
                <a:latin typeface="Nutmeg Headline Book"/>
                <a:cs typeface="Nutmeg Headline Book"/>
              </a:rPr>
              <a:t>r</a:t>
            </a:r>
            <a:r>
              <a:rPr lang="es-MX" sz="1300" dirty="0">
                <a:latin typeface="Nutmeg Headline Book"/>
                <a:cs typeface="Nutmeg Headline Book"/>
              </a:rPr>
              <a:t>al </a:t>
            </a:r>
            <a:r>
              <a:rPr lang="es-MX" sz="1300" spc="85" dirty="0">
                <a:latin typeface="Nutmeg Headline Book"/>
                <a:cs typeface="Nutmeg Headline Book"/>
              </a:rPr>
              <a:t> </a:t>
            </a:r>
            <a:r>
              <a:rPr lang="es-MX" sz="1300" dirty="0">
                <a:latin typeface="Nutmeg Headline Book"/>
                <a:cs typeface="Nutmeg Headline Book"/>
              </a:rPr>
              <a:t>de </a:t>
            </a:r>
            <a:r>
              <a:rPr lang="es-MX" sz="1300" spc="75"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n</a:t>
            </a:r>
            <a:r>
              <a:rPr lang="es-MX" sz="1300" dirty="0">
                <a:latin typeface="Nutmeg Headline Book"/>
                <a:cs typeface="Nutmeg Headline Book"/>
              </a:rPr>
              <a:t>tabil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 </a:t>
            </a:r>
            <a:r>
              <a:rPr lang="es-MX" sz="1300" spc="85" dirty="0">
                <a:latin typeface="Nutmeg Headline Book"/>
                <a:cs typeface="Nutmeg Headline Book"/>
              </a:rPr>
              <a:t> </a:t>
            </a:r>
            <a:r>
              <a:rPr lang="es-MX" sz="1300" dirty="0">
                <a:latin typeface="Nutmeg Headline Book"/>
                <a:cs typeface="Nutmeg Headline Book"/>
              </a:rPr>
              <a:t>Guber</a:t>
            </a:r>
            <a:r>
              <a:rPr lang="es-MX" sz="1300" spc="-10" dirty="0">
                <a:latin typeface="Nutmeg Headline Book"/>
                <a:cs typeface="Nutmeg Headline Book"/>
              </a:rPr>
              <a:t>nam</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tal, </a:t>
            </a:r>
            <a:r>
              <a:rPr lang="es-MX" sz="1300" spc="85" dirty="0">
                <a:latin typeface="Nutmeg Headline Book"/>
                <a:cs typeface="Nutmeg Headline Book"/>
              </a:rPr>
              <a:t> </a:t>
            </a:r>
            <a:r>
              <a:rPr lang="es-MX" sz="1300" dirty="0">
                <a:latin typeface="Nutmeg Headline Book"/>
                <a:cs typeface="Nutmeg Headline Book"/>
              </a:rPr>
              <a:t>a </a:t>
            </a:r>
            <a:r>
              <a:rPr lang="es-MX" sz="1300" spc="85" dirty="0">
                <a:latin typeface="Nutmeg Headline Book"/>
                <a:cs typeface="Nutmeg Headline Book"/>
              </a:rPr>
              <a:t> </a:t>
            </a:r>
            <a:r>
              <a:rPr lang="es-MX" sz="1300" dirty="0">
                <a:latin typeface="Nutmeg Headline Book"/>
                <a:cs typeface="Nutmeg Headline Book"/>
              </a:rPr>
              <a:t>la </a:t>
            </a:r>
            <a:r>
              <a:rPr lang="es-MX" sz="1300" spc="85"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 </a:t>
            </a:r>
            <a:r>
              <a:rPr lang="es-MX" sz="1300" spc="85" dirty="0">
                <a:latin typeface="Nutmeg Headline Book"/>
                <a:cs typeface="Nutmeg Headline Book"/>
              </a:rPr>
              <a:t> </a:t>
            </a:r>
            <a:r>
              <a:rPr lang="es-MX" sz="1300" spc="-15" dirty="0">
                <a:latin typeface="Nutmeg Headline Book"/>
                <a:cs typeface="Nutmeg Headline Book"/>
              </a:rPr>
              <a:t>F</a:t>
            </a:r>
            <a:r>
              <a:rPr lang="es-MX" sz="1300" dirty="0">
                <a:latin typeface="Nutmeg Headline Book"/>
                <a:cs typeface="Nutmeg Headline Book"/>
              </a:rPr>
              <a:t>ede</a:t>
            </a:r>
            <a:r>
              <a:rPr lang="es-MX" sz="1300" spc="-25" dirty="0">
                <a:latin typeface="Nutmeg Headline Book"/>
                <a:cs typeface="Nutmeg Headline Book"/>
              </a:rPr>
              <a:t>r</a:t>
            </a:r>
            <a:r>
              <a:rPr lang="es-MX" sz="1300" dirty="0">
                <a:latin typeface="Nutmeg Headline Book"/>
                <a:cs typeface="Nutmeg Headline Book"/>
              </a:rPr>
              <a:t>al </a:t>
            </a:r>
            <a:r>
              <a:rPr lang="es-MX" sz="1300" spc="85" dirty="0">
                <a:latin typeface="Nutmeg Headline Book"/>
                <a:cs typeface="Nutmeg Headline Book"/>
              </a:rPr>
              <a:t> </a:t>
            </a:r>
            <a:r>
              <a:rPr lang="es-MX" sz="1300" dirty="0">
                <a:latin typeface="Nutmeg Headline Book"/>
                <a:cs typeface="Nutmeg Headline Book"/>
              </a:rPr>
              <a:t>de 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a:t>
            </a:r>
            <a:r>
              <a:rPr lang="es-MX" sz="1300" spc="140" dirty="0">
                <a:latin typeface="Nutmeg Headline Book"/>
                <a:cs typeface="Nutmeg Headline Book"/>
              </a:rPr>
              <a:t> </a:t>
            </a:r>
            <a:r>
              <a:rPr lang="es-MX" sz="1300" dirty="0">
                <a:latin typeface="Nutmeg Headline Book"/>
                <a:cs typeface="Nutmeg Headline Book"/>
              </a:rPr>
              <a:t>y</a:t>
            </a:r>
            <a:r>
              <a:rPr lang="es-MX" sz="1300" spc="150" dirty="0">
                <a:latin typeface="Nutmeg Headline Book"/>
                <a:cs typeface="Nutmeg Headline Book"/>
              </a:rPr>
              <a:t> </a:t>
            </a:r>
            <a:r>
              <a:rPr lang="es-MX" sz="1300" spc="-35" dirty="0">
                <a:latin typeface="Nutmeg Headline Book"/>
                <a:cs typeface="Nutmeg Headline Book"/>
              </a:rPr>
              <a:t>R</a:t>
            </a:r>
            <a:r>
              <a:rPr lang="es-MX" sz="1300" dirty="0">
                <a:latin typeface="Nutmeg Headline Book"/>
                <a:cs typeface="Nutmeg Headline Book"/>
              </a:rPr>
              <a:t>esponsabil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a:t>
            </a:r>
            <a:r>
              <a:rPr lang="es-MX" sz="1300" spc="150" dirty="0">
                <a:latin typeface="Nutmeg Headline Book"/>
                <a:cs typeface="Nutmeg Headline Book"/>
              </a:rPr>
              <a:t> </a:t>
            </a:r>
            <a:r>
              <a:rPr lang="es-MX" sz="1300" dirty="0">
                <a:latin typeface="Nutmeg Headline Book"/>
                <a:cs typeface="Nutmeg Headline Book"/>
              </a:rPr>
              <a:t>H</a:t>
            </a:r>
            <a:r>
              <a:rPr lang="es-MX" sz="1300" spc="-10" dirty="0">
                <a:latin typeface="Nutmeg Headline Book"/>
                <a:cs typeface="Nutmeg Headline Book"/>
              </a:rPr>
              <a:t>a</a:t>
            </a:r>
            <a:r>
              <a:rPr lang="es-MX" sz="1300" dirty="0">
                <a:latin typeface="Nutmeg Headline Book"/>
                <a:cs typeface="Nutmeg Headline Book"/>
              </a:rPr>
              <a:t>ce</a:t>
            </a:r>
            <a:r>
              <a:rPr lang="es-MX" sz="1300" spc="-10" dirty="0">
                <a:latin typeface="Nutmeg Headline Book"/>
                <a:cs typeface="Nutmeg Headline Book"/>
              </a:rPr>
              <a:t>n</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r</a:t>
            </a:r>
            <a:r>
              <a:rPr lang="es-MX" sz="1300" spc="-10" dirty="0">
                <a:latin typeface="Nutmeg Headline Book"/>
                <a:cs typeface="Nutmeg Headline Book"/>
              </a:rPr>
              <a:t>i</a:t>
            </a:r>
            <a:r>
              <a:rPr lang="es-MX" sz="1300" dirty="0">
                <a:latin typeface="Nutmeg Headline Book"/>
                <a:cs typeface="Nutmeg Headline Book"/>
              </a:rPr>
              <a:t>a,</a:t>
            </a:r>
            <a:r>
              <a:rPr lang="es-MX" sz="1300" spc="150" dirty="0">
                <a:latin typeface="Nutmeg Headline Book"/>
                <a:cs typeface="Nutmeg Headline Book"/>
              </a:rPr>
              <a:t> </a:t>
            </a:r>
            <a:r>
              <a:rPr lang="es-MX" sz="1300" dirty="0">
                <a:latin typeface="Nutmeg Headline Book"/>
                <a:cs typeface="Nutmeg Headline Book"/>
              </a:rPr>
              <a:t>su</a:t>
            </a:r>
            <a:r>
              <a:rPr lang="es-MX" sz="1300" spc="150" dirty="0">
                <a:latin typeface="Nutmeg Headline Book"/>
                <a:cs typeface="Nutmeg Headline Book"/>
              </a:rPr>
              <a:t> </a:t>
            </a:r>
            <a:r>
              <a:rPr lang="es-MX" sz="1300" spc="-35" dirty="0">
                <a:latin typeface="Nutmeg Headline Book"/>
                <a:cs typeface="Nutmeg Headline Book"/>
              </a:rPr>
              <a:t>R</a:t>
            </a:r>
            <a:r>
              <a:rPr lang="es-MX" sz="1300" dirty="0">
                <a:latin typeface="Nutmeg Headline Book"/>
                <a:cs typeface="Nutmeg Headline Book"/>
              </a:rPr>
              <a:t>egl</a:t>
            </a:r>
            <a:r>
              <a:rPr lang="es-MX" sz="1300" spc="-10" dirty="0">
                <a:latin typeface="Nutmeg Headline Book"/>
                <a:cs typeface="Nutmeg Headline Book"/>
              </a:rPr>
              <a:t>am</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to</a:t>
            </a:r>
            <a:r>
              <a:rPr lang="es-MX" sz="1300" spc="140" dirty="0">
                <a:latin typeface="Nutmeg Headline Book"/>
                <a:cs typeface="Nutmeg Headline Book"/>
              </a:rPr>
              <a:t> </a:t>
            </a:r>
            <a:r>
              <a:rPr lang="es-MX" sz="1300" dirty="0">
                <a:latin typeface="Nutmeg Headline Book"/>
                <a:cs typeface="Nutmeg Headline Book"/>
              </a:rPr>
              <a:t>y</a:t>
            </a:r>
            <a:r>
              <a:rPr lang="es-MX" sz="1300" spc="150" dirty="0">
                <a:latin typeface="Nutmeg Headline Book"/>
                <a:cs typeface="Nutmeg Headline Book"/>
              </a:rPr>
              <a:t> </a:t>
            </a:r>
            <a:r>
              <a:rPr lang="es-MX" sz="1300" dirty="0">
                <a:latin typeface="Nutmeg Headline Book"/>
                <a:cs typeface="Nutmeg Headline Book"/>
              </a:rPr>
              <a:t>el</a:t>
            </a:r>
            <a:r>
              <a:rPr lang="es-MX" sz="1300" spc="150" dirty="0">
                <a:latin typeface="Nutmeg Headline Book"/>
                <a:cs typeface="Nutmeg Headline Book"/>
              </a:rPr>
              <a:t> </a:t>
            </a:r>
            <a:r>
              <a:rPr lang="es-MX" sz="1300" spc="-10" dirty="0">
                <a:latin typeface="Nutmeg Headline Book"/>
                <a:cs typeface="Nutmeg Headline Book"/>
              </a:rPr>
              <a:t>a</a:t>
            </a:r>
            <a:r>
              <a:rPr lang="es-MX" sz="1300" dirty="0">
                <a:latin typeface="Nutmeg Headline Book"/>
                <a:cs typeface="Nutmeg Headline Book"/>
              </a:rPr>
              <a:t>cat</a:t>
            </a:r>
            <a:r>
              <a:rPr lang="es-MX" sz="1300" spc="-10" dirty="0">
                <a:latin typeface="Nutmeg Headline Book"/>
                <a:cs typeface="Nutmeg Headline Book"/>
              </a:rPr>
              <a:t>a</a:t>
            </a:r>
            <a:r>
              <a:rPr lang="es-MX" sz="1300" dirty="0">
                <a:latin typeface="Nutmeg Headline Book"/>
                <a:cs typeface="Nutmeg Headline Book"/>
              </a:rPr>
              <a:t>m</a:t>
            </a:r>
            <a:r>
              <a:rPr lang="es-MX" sz="1300" spc="-10" dirty="0">
                <a:latin typeface="Nutmeg Headline Book"/>
                <a:cs typeface="Nutmeg Headline Book"/>
              </a:rPr>
              <a:t>i</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to</a:t>
            </a:r>
            <a:r>
              <a:rPr lang="es-MX" sz="1300" spc="140" dirty="0">
                <a:latin typeface="Nutmeg Headline Book"/>
                <a:cs typeface="Nutmeg Headline Book"/>
              </a:rPr>
              <a:t> </a:t>
            </a:r>
            <a:r>
              <a:rPr lang="es-MX" sz="1300" dirty="0">
                <a:latin typeface="Nutmeg Headline Book"/>
                <a:cs typeface="Nutmeg Headline Book"/>
              </a:rPr>
              <a:t>m</a:t>
            </a:r>
            <a:r>
              <a:rPr lang="es-MX" sz="1300" spc="-10" dirty="0">
                <a:latin typeface="Nutmeg Headline Book"/>
                <a:cs typeface="Nutmeg Headline Book"/>
              </a:rPr>
              <a:t>i</a:t>
            </a:r>
            <a:r>
              <a:rPr lang="es-MX" sz="1300" dirty="0">
                <a:latin typeface="Nutmeg Headline Book"/>
                <a:cs typeface="Nutmeg Headline Book"/>
              </a:rPr>
              <a:t>n</a:t>
            </a:r>
            <a:r>
              <a:rPr lang="es-MX" sz="1300" spc="-10" dirty="0">
                <a:latin typeface="Nutmeg Headline Book"/>
                <a:cs typeface="Nutmeg Headline Book"/>
              </a:rPr>
              <a:t>u</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oso</a:t>
            </a:r>
            <a:r>
              <a:rPr lang="es-MX" sz="1300" spc="140" dirty="0">
                <a:latin typeface="Nutmeg Headline Book"/>
                <a:cs typeface="Nutmeg Headline Book"/>
              </a:rPr>
              <a:t> </a:t>
            </a:r>
            <a:r>
              <a:rPr lang="es-MX" sz="1300" dirty="0">
                <a:latin typeface="Nutmeg Headline Book"/>
                <a:cs typeface="Nutmeg Headline Book"/>
              </a:rPr>
              <a:t>a la </a:t>
            </a:r>
            <a:r>
              <a:rPr lang="es-MX" sz="1300" spc="-155"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 </a:t>
            </a:r>
            <a:r>
              <a:rPr lang="es-MX" sz="1300" spc="-155" dirty="0">
                <a:latin typeface="Nutmeg Headline Book"/>
                <a:cs typeface="Nutmeg Headline Book"/>
              </a:rPr>
              <a:t> </a:t>
            </a:r>
            <a:r>
              <a:rPr lang="es-MX" sz="1300" dirty="0">
                <a:latin typeface="Nutmeg Headline Book"/>
                <a:cs typeface="Nutmeg Headline Book"/>
              </a:rPr>
              <a:t>del </a:t>
            </a:r>
            <a:r>
              <a:rPr lang="es-MX" sz="1300" spc="-155"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a:t>
            </a:r>
            <a:r>
              <a:rPr lang="es-MX" sz="1300" spc="-30" dirty="0">
                <a:latin typeface="Nutmeg Headline Book"/>
                <a:cs typeface="Nutmeg Headline Book"/>
              </a:rPr>
              <a:t>o</a:t>
            </a:r>
            <a:r>
              <a:rPr lang="es-MX" sz="1300" dirty="0">
                <a:latin typeface="Nutmeg Headline Book"/>
                <a:cs typeface="Nutmeg Headline Book"/>
              </a:rPr>
              <a:t>, </a:t>
            </a:r>
            <a:r>
              <a:rPr lang="es-MX" sz="1300" spc="-155"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n</a:t>
            </a:r>
            <a:r>
              <a:rPr lang="es-MX" sz="1300" dirty="0">
                <a:latin typeface="Nutmeg Headline Book"/>
                <a:cs typeface="Nutmeg Headline Book"/>
              </a:rPr>
              <a:t>tabil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 </a:t>
            </a:r>
            <a:r>
              <a:rPr lang="es-MX" sz="1300" spc="-155" dirty="0">
                <a:latin typeface="Nutmeg Headline Book"/>
                <a:cs typeface="Nutmeg Headline Book"/>
              </a:rPr>
              <a:t> </a:t>
            </a:r>
            <a:r>
              <a:rPr lang="es-MX" sz="1300" dirty="0">
                <a:latin typeface="Nutmeg Headline Book"/>
                <a:cs typeface="Nutmeg Headline Book"/>
              </a:rPr>
              <a:t>y </a:t>
            </a:r>
            <a:r>
              <a:rPr lang="es-MX" sz="1300" spc="-155" dirty="0">
                <a:latin typeface="Nutmeg Headline Book"/>
                <a:cs typeface="Nutmeg Headline Book"/>
              </a:rPr>
              <a:t> </a:t>
            </a:r>
            <a:r>
              <a:rPr lang="es-MX" sz="1300" dirty="0">
                <a:latin typeface="Nutmeg Headline Book"/>
                <a:cs typeface="Nutmeg Headline Book"/>
              </a:rPr>
              <a:t>Gasto </a:t>
            </a:r>
            <a:r>
              <a:rPr lang="es-MX" sz="1300" spc="-165" dirty="0">
                <a:latin typeface="Nutmeg Headline Book"/>
                <a:cs typeface="Nutmeg Headline Book"/>
              </a:rPr>
              <a:t> </a:t>
            </a:r>
            <a:r>
              <a:rPr lang="es-MX" sz="1300" dirty="0">
                <a:latin typeface="Nutmeg Headline Book"/>
                <a:cs typeface="Nutmeg Headline Book"/>
              </a:rPr>
              <a:t>Públ</a:t>
            </a:r>
            <a:r>
              <a:rPr lang="es-MX" sz="1300" spc="-10" dirty="0">
                <a:latin typeface="Nutmeg Headline Book"/>
                <a:cs typeface="Nutmeg Headline Book"/>
              </a:rPr>
              <a:t>i</a:t>
            </a:r>
            <a:r>
              <a:rPr lang="es-MX" sz="1300" dirty="0">
                <a:latin typeface="Nutmeg Headline Book"/>
                <a:cs typeface="Nutmeg Headline Book"/>
              </a:rPr>
              <a:t>co </a:t>
            </a:r>
            <a:r>
              <a:rPr lang="es-MX" sz="1300" spc="-165" dirty="0">
                <a:latin typeface="Nutmeg Headline Book"/>
                <a:cs typeface="Nutmeg Headline Book"/>
              </a:rPr>
              <a:t> </a:t>
            </a:r>
            <a:r>
              <a:rPr lang="es-MX" sz="1300" dirty="0">
                <a:latin typeface="Nutmeg Headline Book"/>
                <a:cs typeface="Nutmeg Headline Book"/>
              </a:rPr>
              <a:t>del </a:t>
            </a:r>
            <a:r>
              <a:rPr lang="es-MX" sz="1300" spc="-155" dirty="0">
                <a:latin typeface="Nutmeg Headline Book"/>
                <a:cs typeface="Nutmeg Headline Book"/>
              </a:rPr>
              <a:t> </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do </a:t>
            </a:r>
            <a:r>
              <a:rPr lang="es-MX" sz="1300" spc="-165" dirty="0">
                <a:latin typeface="Nutmeg Headline Book"/>
                <a:cs typeface="Nutmeg Headline Book"/>
              </a:rPr>
              <a:t> </a:t>
            </a:r>
            <a:r>
              <a:rPr lang="es-MX" sz="1300" dirty="0">
                <a:latin typeface="Nutmeg Headline Book"/>
                <a:cs typeface="Nutmeg Headline Book"/>
              </a:rPr>
              <a:t>de </a:t>
            </a:r>
            <a:r>
              <a:rPr lang="es-MX" sz="1300" spc="-165" dirty="0">
                <a:latin typeface="Nutmeg Headline Book"/>
                <a:cs typeface="Nutmeg Headline Book"/>
              </a:rPr>
              <a:t> </a:t>
            </a:r>
            <a:r>
              <a:rPr lang="es-MX" sz="1300" dirty="0">
                <a:latin typeface="Nutmeg Headline Book"/>
                <a:cs typeface="Nutmeg Headline Book"/>
              </a:rPr>
              <a:t>Jalisco </a:t>
            </a:r>
            <a:r>
              <a:rPr lang="es-MX" sz="1300" spc="-165" dirty="0">
                <a:latin typeface="Nutmeg Headline Book"/>
                <a:cs typeface="Nutmeg Headline Book"/>
              </a:rPr>
              <a:t> </a:t>
            </a:r>
            <a:r>
              <a:rPr lang="es-MX" sz="1300" dirty="0">
                <a:latin typeface="Nutmeg Headline Book"/>
                <a:cs typeface="Nutmeg Headline Book"/>
              </a:rPr>
              <a:t>y </a:t>
            </a:r>
            <a:r>
              <a:rPr lang="es-MX" sz="1300" spc="-155" dirty="0">
                <a:latin typeface="Nutmeg Headline Book"/>
                <a:cs typeface="Nutmeg Headline Book"/>
              </a:rPr>
              <a:t> </a:t>
            </a:r>
            <a:r>
              <a:rPr lang="es-MX" sz="1300" dirty="0">
                <a:latin typeface="Nutmeg Headline Book"/>
                <a:cs typeface="Nutmeg Headline Book"/>
              </a:rPr>
              <a:t>a </a:t>
            </a:r>
            <a:r>
              <a:rPr lang="es-MX" sz="1300" spc="-155" dirty="0">
                <a:latin typeface="Nutmeg Headline Book"/>
                <a:cs typeface="Nutmeg Headline Book"/>
              </a:rPr>
              <a:t> </a:t>
            </a:r>
            <a:r>
              <a:rPr lang="es-MX" sz="1300" dirty="0">
                <a:latin typeface="Nutmeg Headline Book"/>
                <a:cs typeface="Nutmeg Headline Book"/>
              </a:rPr>
              <a:t>la </a:t>
            </a:r>
            <a:r>
              <a:rPr lang="es-MX" sz="1300" spc="-155"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 </a:t>
            </a:r>
            <a:r>
              <a:rPr lang="es-MX" sz="1300" spc="-155" dirty="0">
                <a:latin typeface="Nutmeg Headline Book"/>
                <a:cs typeface="Nutmeg Headline Book"/>
              </a:rPr>
              <a:t> </a:t>
            </a:r>
            <a:r>
              <a:rPr lang="es-MX" sz="1300" dirty="0">
                <a:latin typeface="Nutmeg Headline Book"/>
                <a:cs typeface="Nutmeg Headline Book"/>
              </a:rPr>
              <a:t>de Auster</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  </a:t>
            </a:r>
            <a:r>
              <a:rPr lang="es-MX" sz="1300" spc="-190" dirty="0">
                <a:latin typeface="Nutmeg Headline Book"/>
                <a:cs typeface="Nutmeg Headline Book"/>
              </a:rPr>
              <a:t> </a:t>
            </a:r>
            <a:r>
              <a:rPr lang="es-MX" sz="1300" dirty="0">
                <a:latin typeface="Nutmeg Headline Book"/>
                <a:cs typeface="Nutmeg Headline Book"/>
              </a:rPr>
              <a:t>y  </a:t>
            </a:r>
            <a:r>
              <a:rPr lang="es-MX" sz="1300" spc="-190" dirty="0">
                <a:latin typeface="Nutmeg Headline Book"/>
                <a:cs typeface="Nutmeg Headline Book"/>
              </a:rPr>
              <a:t> </a:t>
            </a:r>
            <a:r>
              <a:rPr lang="es-MX" sz="1300" dirty="0">
                <a:latin typeface="Nutmeg Headline Book"/>
                <a:cs typeface="Nutmeg Headline Book"/>
              </a:rPr>
              <a:t>A</a:t>
            </a:r>
            <a:r>
              <a:rPr lang="es-MX" sz="1300" spc="-10" dirty="0">
                <a:latin typeface="Nutmeg Headline Book"/>
                <a:cs typeface="Nutmeg Headline Book"/>
              </a:rPr>
              <a:t>h</a:t>
            </a:r>
            <a:r>
              <a:rPr lang="es-MX" sz="1300" dirty="0">
                <a:latin typeface="Nutmeg Headline Book"/>
                <a:cs typeface="Nutmeg Headline Book"/>
              </a:rPr>
              <a:t>or</a:t>
            </a:r>
            <a:r>
              <a:rPr lang="es-MX" sz="1300" spc="-25" dirty="0">
                <a:latin typeface="Nutmeg Headline Book"/>
                <a:cs typeface="Nutmeg Headline Book"/>
              </a:rPr>
              <a:t>r</a:t>
            </a:r>
            <a:r>
              <a:rPr lang="es-MX" sz="1300" dirty="0">
                <a:latin typeface="Nutmeg Headline Book"/>
                <a:cs typeface="Nutmeg Headline Book"/>
              </a:rPr>
              <a:t>o  </a:t>
            </a:r>
            <a:r>
              <a:rPr lang="es-MX" sz="1300" spc="-195" dirty="0">
                <a:latin typeface="Nutmeg Headline Book"/>
                <a:cs typeface="Nutmeg Headline Book"/>
              </a:rPr>
              <a:t> </a:t>
            </a:r>
            <a:r>
              <a:rPr lang="es-MX" sz="1300" dirty="0">
                <a:latin typeface="Nutmeg Headline Book"/>
                <a:cs typeface="Nutmeg Headline Book"/>
              </a:rPr>
              <a:t>del  </a:t>
            </a:r>
            <a:r>
              <a:rPr lang="es-MX" sz="1300" spc="-190" dirty="0">
                <a:latin typeface="Nutmeg Headline Book"/>
                <a:cs typeface="Nutmeg Headline Book"/>
              </a:rPr>
              <a:t> </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do  </a:t>
            </a:r>
            <a:r>
              <a:rPr lang="es-MX" sz="1300" spc="-195" dirty="0">
                <a:latin typeface="Nutmeg Headline Book"/>
                <a:cs typeface="Nutmeg Headline Book"/>
              </a:rPr>
              <a:t> </a:t>
            </a:r>
            <a:r>
              <a:rPr lang="es-MX" sz="1300" dirty="0">
                <a:latin typeface="Nutmeg Headline Book"/>
                <a:cs typeface="Nutmeg Headline Book"/>
              </a:rPr>
              <a:t>de  </a:t>
            </a:r>
            <a:r>
              <a:rPr lang="es-MX" sz="1300" spc="-195" dirty="0">
                <a:latin typeface="Nutmeg Headline Book"/>
                <a:cs typeface="Nutmeg Headline Book"/>
              </a:rPr>
              <a:t> </a:t>
            </a:r>
            <a:r>
              <a:rPr lang="es-MX" sz="1300" dirty="0">
                <a:latin typeface="Nutmeg Headline Book"/>
                <a:cs typeface="Nutmeg Headline Book"/>
              </a:rPr>
              <a:t>Jalisco  </a:t>
            </a:r>
            <a:r>
              <a:rPr lang="es-MX" sz="1300" spc="-195" dirty="0">
                <a:latin typeface="Nutmeg Headline Book"/>
                <a:cs typeface="Nutmeg Headline Book"/>
              </a:rPr>
              <a:t> </a:t>
            </a:r>
            <a:r>
              <a:rPr lang="es-MX" sz="1300" dirty="0">
                <a:latin typeface="Nutmeg Headline Book"/>
                <a:cs typeface="Nutmeg Headline Book"/>
              </a:rPr>
              <a:t>y  </a:t>
            </a:r>
            <a:r>
              <a:rPr lang="es-MX" sz="1300" spc="-190" dirty="0">
                <a:latin typeface="Nutmeg Headline Book"/>
                <a:cs typeface="Nutmeg Headline Book"/>
              </a:rPr>
              <a:t> </a:t>
            </a:r>
            <a:r>
              <a:rPr lang="es-MX" sz="1300" dirty="0">
                <a:latin typeface="Nutmeg Headline Book"/>
                <a:cs typeface="Nutmeg Headline Book"/>
              </a:rPr>
              <a:t>sus  </a:t>
            </a:r>
            <a:r>
              <a:rPr lang="es-MX" sz="1300" spc="-190" dirty="0">
                <a:latin typeface="Nutmeg Headline Book"/>
                <a:cs typeface="Nutmeg Headline Book"/>
              </a:rPr>
              <a:t> </a:t>
            </a:r>
            <a:r>
              <a:rPr lang="es-MX" sz="1300" dirty="0">
                <a:latin typeface="Nutmeg Headline Book"/>
                <a:cs typeface="Nutmeg Headline Book"/>
              </a:rPr>
              <a:t>M</a:t>
            </a:r>
            <a:r>
              <a:rPr lang="es-MX" sz="1300" spc="-10" dirty="0">
                <a:latin typeface="Nutmeg Headline Book"/>
                <a:cs typeface="Nutmeg Headline Book"/>
              </a:rPr>
              <a:t>u</a:t>
            </a:r>
            <a:r>
              <a:rPr lang="es-MX" sz="1300" dirty="0">
                <a:latin typeface="Nutmeg Headline Book"/>
                <a:cs typeface="Nutmeg Headline Book"/>
              </a:rPr>
              <a:t>n</a:t>
            </a:r>
            <a:r>
              <a:rPr lang="es-MX" sz="1300" spc="-10" dirty="0">
                <a:latin typeface="Nutmeg Headline Book"/>
                <a:cs typeface="Nutmeg Headline Book"/>
              </a:rPr>
              <a:t>i</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p</a:t>
            </a:r>
            <a:r>
              <a:rPr lang="es-MX" sz="1300" spc="-10" dirty="0">
                <a:latin typeface="Nutmeg Headline Book"/>
                <a:cs typeface="Nutmeg Headline Book"/>
              </a:rPr>
              <a:t>i</a:t>
            </a:r>
            <a:r>
              <a:rPr lang="es-MX" sz="1300" dirty="0">
                <a:latin typeface="Nutmeg Headline Book"/>
                <a:cs typeface="Nutmeg Headline Book"/>
              </a:rPr>
              <a:t>os,  </a:t>
            </a:r>
            <a:r>
              <a:rPr lang="es-MX" sz="1300" spc="-190" dirty="0">
                <a:latin typeface="Nutmeg Headline Book"/>
                <a:cs typeface="Nutmeg Headline Book"/>
              </a:rPr>
              <a:t> </a:t>
            </a:r>
            <a:r>
              <a:rPr lang="es-MX" sz="1300" dirty="0">
                <a:latin typeface="Nutmeg Headline Book"/>
                <a:cs typeface="Nutmeg Headline Book"/>
              </a:rPr>
              <a:t>a</a:t>
            </a:r>
            <a:r>
              <a:rPr lang="es-MX" sz="1300" spc="-10" dirty="0">
                <a:latin typeface="Nutmeg Headline Book"/>
                <a:cs typeface="Nutmeg Headline Book"/>
              </a:rPr>
              <a:t>una</a:t>
            </a:r>
            <a:r>
              <a:rPr lang="es-MX" sz="1300" dirty="0">
                <a:latin typeface="Nutmeg Headline Book"/>
                <a:cs typeface="Nutmeg Headline Book"/>
              </a:rPr>
              <a:t>do  </a:t>
            </a:r>
            <a:r>
              <a:rPr lang="es-MX" sz="1300" spc="-195" dirty="0">
                <a:latin typeface="Nutmeg Headline Book"/>
                <a:cs typeface="Nutmeg Headline Book"/>
              </a:rPr>
              <a:t> </a:t>
            </a:r>
            <a:r>
              <a:rPr lang="es-MX" sz="1300" dirty="0">
                <a:latin typeface="Nutmeg Headline Book"/>
                <a:cs typeface="Nutmeg Headline Book"/>
              </a:rPr>
              <a:t>al  </a:t>
            </a:r>
            <a:r>
              <a:rPr lang="es-MX" sz="1300" spc="-190" dirty="0">
                <a:latin typeface="Nutmeg Headline Book"/>
                <a:cs typeface="Nutmeg Headline Book"/>
              </a:rPr>
              <a:t> </a:t>
            </a:r>
            <a:r>
              <a:rPr lang="es-MX" sz="1300" spc="-10" dirty="0">
                <a:latin typeface="Nutmeg Headline Book"/>
                <a:cs typeface="Nutmeg Headline Book"/>
              </a:rPr>
              <a:t>an</a:t>
            </a:r>
            <a:r>
              <a:rPr lang="es-MX" sz="1300" dirty="0">
                <a:latin typeface="Nutmeg Headline Book"/>
                <a:cs typeface="Nutmeg Headline Book"/>
              </a:rPr>
              <a:t>álisis  </a:t>
            </a:r>
            <a:r>
              <a:rPr lang="es-MX" sz="1300" spc="-190" dirty="0">
                <a:latin typeface="Nutmeg Headline Book"/>
                <a:cs typeface="Nutmeg Headline Book"/>
              </a:rPr>
              <a:t> </a:t>
            </a:r>
            <a:r>
              <a:rPr lang="es-MX" sz="1300" dirty="0">
                <a:latin typeface="Nutmeg Headline Book"/>
                <a:cs typeface="Nutmeg Headline Book"/>
              </a:rPr>
              <a:t>del 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a:t>
            </a:r>
            <a:r>
              <a:rPr lang="es-MX" sz="1300" spc="185" dirty="0">
                <a:latin typeface="Nutmeg Headline Book"/>
                <a:cs typeface="Nutmeg Headline Book"/>
              </a:rPr>
              <a:t> </a:t>
            </a:r>
            <a:r>
              <a:rPr lang="es-MX" sz="1300" dirty="0">
                <a:latin typeface="Nutmeg Headline Book"/>
                <a:cs typeface="Nutmeg Headline Book"/>
              </a:rPr>
              <a:t>bas</a:t>
            </a:r>
            <a:r>
              <a:rPr lang="es-MX" sz="1300" spc="-10" dirty="0">
                <a:latin typeface="Nutmeg Headline Book"/>
                <a:cs typeface="Nutmeg Headline Book"/>
              </a:rPr>
              <a:t>a</a:t>
            </a:r>
            <a:r>
              <a:rPr lang="es-MX" sz="1300" dirty="0">
                <a:latin typeface="Nutmeg Headline Book"/>
                <a:cs typeface="Nutmeg Headline Book"/>
              </a:rPr>
              <a:t>do</a:t>
            </a:r>
            <a:r>
              <a:rPr lang="es-MX" sz="1300" spc="185" dirty="0">
                <a:latin typeface="Nutmeg Headline Book"/>
                <a:cs typeface="Nutmeg Headline Book"/>
              </a:rPr>
              <a:t> </a:t>
            </a:r>
            <a:r>
              <a:rPr lang="es-MX" sz="1300" dirty="0">
                <a:latin typeface="Nutmeg Headline Book"/>
                <a:cs typeface="Nutmeg Headline Book"/>
              </a:rPr>
              <a:t>en</a:t>
            </a:r>
            <a:r>
              <a:rPr lang="es-MX" sz="1300" spc="195" dirty="0">
                <a:latin typeface="Nutmeg Headline Book"/>
                <a:cs typeface="Nutmeg Headline Book"/>
              </a:rPr>
              <a:t> </a:t>
            </a:r>
            <a:r>
              <a:rPr lang="es-MX" sz="1300" spc="-35" dirty="0">
                <a:latin typeface="Nutmeg Headline Book"/>
                <a:cs typeface="Nutmeg Headline Book"/>
              </a:rPr>
              <a:t>R</a:t>
            </a:r>
            <a:r>
              <a:rPr lang="es-MX" sz="1300" dirty="0">
                <a:latin typeface="Nutmeg Headline Book"/>
                <a:cs typeface="Nutmeg Headline Book"/>
              </a:rPr>
              <a:t>esult</a:t>
            </a:r>
            <a:r>
              <a:rPr lang="es-MX" sz="1300" spc="-10" dirty="0">
                <a:latin typeface="Nutmeg Headline Book"/>
                <a:cs typeface="Nutmeg Headline Book"/>
              </a:rPr>
              <a:t>a</a:t>
            </a:r>
            <a:r>
              <a:rPr lang="es-MX" sz="1300" dirty="0">
                <a:latin typeface="Nutmeg Headline Book"/>
                <a:cs typeface="Nutmeg Headline Book"/>
              </a:rPr>
              <a:t>dos</a:t>
            </a:r>
            <a:r>
              <a:rPr lang="es-MX" sz="1300" spc="195" dirty="0">
                <a:latin typeface="Nutmeg Headline Book"/>
                <a:cs typeface="Nutmeg Headline Book"/>
              </a:rPr>
              <a:t> </a:t>
            </a:r>
            <a:r>
              <a:rPr lang="es-MX" sz="1300" dirty="0">
                <a:latin typeface="Nutmeg Headline Book"/>
                <a:cs typeface="Nutmeg Headline Book"/>
              </a:rPr>
              <a:t>y</a:t>
            </a:r>
            <a:r>
              <a:rPr lang="es-MX" sz="1300" spc="195" dirty="0">
                <a:latin typeface="Nutmeg Headline Book"/>
                <a:cs typeface="Nutmeg Headline Book"/>
              </a:rPr>
              <a:t> </a:t>
            </a:r>
            <a:r>
              <a:rPr lang="es-MX" sz="1300" dirty="0">
                <a:latin typeface="Nutmeg Headline Book"/>
                <a:cs typeface="Nutmeg Headline Book"/>
              </a:rPr>
              <a:t>al</a:t>
            </a:r>
            <a:r>
              <a:rPr lang="es-MX" sz="1300" spc="195" dirty="0">
                <a:latin typeface="Nutmeg Headline Book"/>
                <a:cs typeface="Nutmeg Headline Book"/>
              </a:rPr>
              <a:t> </a:t>
            </a:r>
            <a:r>
              <a:rPr lang="es-MX" sz="1300" dirty="0">
                <a:latin typeface="Nutmeg Headline Book"/>
                <a:cs typeface="Nutmeg Headline Book"/>
              </a:rPr>
              <a:t>Siste</a:t>
            </a:r>
            <a:r>
              <a:rPr lang="es-MX" sz="1300" spc="-10" dirty="0">
                <a:latin typeface="Nutmeg Headline Book"/>
                <a:cs typeface="Nutmeg Headline Book"/>
              </a:rPr>
              <a:t>m</a:t>
            </a:r>
            <a:r>
              <a:rPr lang="es-MX" sz="1300" dirty="0">
                <a:latin typeface="Nutmeg Headline Book"/>
                <a:cs typeface="Nutmeg Headline Book"/>
              </a:rPr>
              <a:t>a</a:t>
            </a:r>
            <a:r>
              <a:rPr lang="es-MX" sz="1300" spc="195" dirty="0">
                <a:latin typeface="Nutmeg Headline Book"/>
                <a:cs typeface="Nutmeg Headline Book"/>
              </a:rPr>
              <a:t> </a:t>
            </a:r>
            <a:r>
              <a:rPr lang="es-MX" sz="1300" dirty="0">
                <a:latin typeface="Nutmeg Headline Book"/>
                <a:cs typeface="Nutmeg Headline Book"/>
              </a:rPr>
              <a:t>de</a:t>
            </a:r>
            <a:r>
              <a:rPr lang="es-MX" sz="1300" spc="185" dirty="0">
                <a:latin typeface="Nutmeg Headline Book"/>
                <a:cs typeface="Nutmeg Headline Book"/>
              </a:rPr>
              <a:t> </a:t>
            </a:r>
            <a:r>
              <a:rPr lang="es-MX" sz="1300" dirty="0">
                <a:latin typeface="Nutmeg Headline Book"/>
                <a:cs typeface="Nutmeg Headline Book"/>
              </a:rPr>
              <a:t>Eval</a:t>
            </a:r>
            <a:r>
              <a:rPr lang="es-MX" sz="1300" spc="-10" dirty="0">
                <a:latin typeface="Nutmeg Headline Book"/>
                <a:cs typeface="Nutmeg Headline Book"/>
              </a:rPr>
              <a:t>ua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r>
              <a:rPr lang="es-MX" sz="1300" spc="195" dirty="0">
                <a:latin typeface="Nutmeg Headline Book"/>
                <a:cs typeface="Nutmeg Headline Book"/>
              </a:rPr>
              <a:t> </a:t>
            </a:r>
            <a:r>
              <a:rPr lang="es-MX" sz="1300" dirty="0">
                <a:latin typeface="Nutmeg Headline Book"/>
                <a:cs typeface="Nutmeg Headline Book"/>
              </a:rPr>
              <a:t>de</a:t>
            </a:r>
            <a:r>
              <a:rPr lang="es-MX" sz="1300" spc="185" dirty="0">
                <a:latin typeface="Nutmeg Headline Book"/>
                <a:cs typeface="Nutmeg Headline Book"/>
              </a:rPr>
              <a:t> </a:t>
            </a:r>
            <a:r>
              <a:rPr lang="es-MX" sz="1300" dirty="0">
                <a:latin typeface="Nutmeg Headline Book"/>
                <a:cs typeface="Nutmeg Headline Book"/>
              </a:rPr>
              <a:t>Desempe</a:t>
            </a:r>
            <a:r>
              <a:rPr lang="es-MX" sz="1300" spc="-10" dirty="0">
                <a:latin typeface="Nutmeg Headline Book"/>
                <a:cs typeface="Nutmeg Headline Book"/>
              </a:rPr>
              <a:t>ñ</a:t>
            </a:r>
            <a:r>
              <a:rPr lang="es-MX" sz="1300" dirty="0">
                <a:latin typeface="Nutmeg Headline Book"/>
                <a:cs typeface="Nutmeg Headline Book"/>
              </a:rPr>
              <a:t>o</a:t>
            </a:r>
            <a:r>
              <a:rPr lang="es-MX" sz="1300" spc="185" dirty="0">
                <a:latin typeface="Nutmeg Headline Book"/>
                <a:cs typeface="Nutmeg Headline Book"/>
              </a:rPr>
              <a:t> </a:t>
            </a:r>
            <a:r>
              <a:rPr lang="es-MX" sz="1300" dirty="0">
                <a:latin typeface="Nutmeg Headline Book"/>
                <a:cs typeface="Nutmeg Headline Book"/>
              </a:rPr>
              <a:t>(Pb</a:t>
            </a:r>
            <a:r>
              <a:rPr lang="es-MX" sz="1300" spc="-40" dirty="0">
                <a:latin typeface="Nutmeg Headline Book"/>
                <a:cs typeface="Nutmeg Headline Book"/>
              </a:rPr>
              <a:t>R</a:t>
            </a:r>
            <a:r>
              <a:rPr lang="es-MX" sz="1300" dirty="0">
                <a:latin typeface="Nutmeg Headline Book"/>
                <a:cs typeface="Nutmeg Headline Book"/>
              </a:rPr>
              <a:t>-SED), en</a:t>
            </a:r>
            <a:r>
              <a:rPr lang="es-MX" sz="1300" spc="120" dirty="0">
                <a:latin typeface="Nutmeg Headline Book"/>
                <a:cs typeface="Nutmeg Headline Book"/>
              </a:rPr>
              <a:t> </a:t>
            </a:r>
            <a:r>
              <a:rPr lang="es-MX" sz="1300" dirty="0">
                <a:latin typeface="Nutmeg Headline Book"/>
                <a:cs typeface="Nutmeg Headline Book"/>
              </a:rPr>
              <a:t>el</a:t>
            </a:r>
            <a:r>
              <a:rPr lang="es-MX" sz="1300" spc="120" dirty="0">
                <a:latin typeface="Nutmeg Headline Book"/>
                <a:cs typeface="Nutmeg Headline Book"/>
              </a:rPr>
              <a:t> </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do</a:t>
            </a:r>
            <a:r>
              <a:rPr lang="es-MX" sz="1300" spc="110" dirty="0">
                <a:latin typeface="Nutmeg Headline Book"/>
                <a:cs typeface="Nutmeg Headline Book"/>
              </a:rPr>
              <a:t> </a:t>
            </a:r>
            <a:r>
              <a:rPr lang="es-MX" sz="1300" dirty="0">
                <a:latin typeface="Nutmeg Headline Book"/>
                <a:cs typeface="Nutmeg Headline Book"/>
              </a:rPr>
              <a:t>de</a:t>
            </a:r>
            <a:r>
              <a:rPr lang="es-MX" sz="1300" spc="110" dirty="0">
                <a:latin typeface="Nutmeg Headline Book"/>
                <a:cs typeface="Nutmeg Headline Book"/>
              </a:rPr>
              <a:t> </a:t>
            </a:r>
            <a:r>
              <a:rPr lang="es-MX" sz="1300" dirty="0">
                <a:latin typeface="Nutmeg Headline Book"/>
                <a:cs typeface="Nutmeg Headline Book"/>
              </a:rPr>
              <a:t>Jalisco</a:t>
            </a:r>
            <a:r>
              <a:rPr lang="es-MX" sz="1300" spc="110" dirty="0">
                <a:latin typeface="Nutmeg Headline Book"/>
                <a:cs typeface="Nutmeg Headline Book"/>
              </a:rPr>
              <a:t> </a:t>
            </a:r>
            <a:r>
              <a:rPr lang="es-MX" sz="1300" dirty="0">
                <a:latin typeface="Nutmeg Headline Book"/>
                <a:cs typeface="Nutmeg Headline Book"/>
              </a:rPr>
              <a:t>se</a:t>
            </a:r>
            <a:r>
              <a:rPr lang="es-MX" sz="1300" spc="110" dirty="0">
                <a:latin typeface="Nutmeg Headline Book"/>
                <a:cs typeface="Nutmeg Headline Book"/>
              </a:rPr>
              <a:t> </a:t>
            </a:r>
            <a:r>
              <a:rPr lang="es-MX" sz="1300" spc="-10" dirty="0">
                <a:latin typeface="Nutmeg Headline Book"/>
                <a:cs typeface="Nutmeg Headline Book"/>
              </a:rPr>
              <a:t>ha</a:t>
            </a:r>
            <a:r>
              <a:rPr lang="es-MX" sz="1300" dirty="0">
                <a:latin typeface="Nutmeg Headline Book"/>
                <a:cs typeface="Nutmeg Headline Book"/>
              </a:rPr>
              <a:t>n</a:t>
            </a:r>
            <a:r>
              <a:rPr lang="es-MX" sz="1300" spc="120" dirty="0">
                <a:latin typeface="Nutmeg Headline Book"/>
                <a:cs typeface="Nutmeg Headline Book"/>
              </a:rPr>
              <a:t> </a:t>
            </a:r>
            <a:r>
              <a:rPr lang="es-MX" sz="1300" dirty="0">
                <a:latin typeface="Nutmeg Headline Book"/>
                <a:cs typeface="Nutmeg Headline Book"/>
              </a:rPr>
              <a:t>permit</a:t>
            </a:r>
            <a:r>
              <a:rPr lang="es-MX" sz="1300" spc="-10" dirty="0">
                <a:latin typeface="Nutmeg Headline Book"/>
                <a:cs typeface="Nutmeg Headline Book"/>
              </a:rPr>
              <a:t>i</a:t>
            </a:r>
            <a:r>
              <a:rPr lang="es-MX" sz="1300" dirty="0">
                <a:latin typeface="Nutmeg Headline Book"/>
                <a:cs typeface="Nutmeg Headline Book"/>
              </a:rPr>
              <a:t>do</a:t>
            </a:r>
            <a:r>
              <a:rPr lang="es-MX" sz="1300" spc="110" dirty="0">
                <a:latin typeface="Nutmeg Headline Book"/>
                <a:cs typeface="Nutmeg Headline Book"/>
              </a:rPr>
              <a:t> </a:t>
            </a:r>
            <a:r>
              <a:rPr lang="es-MX" sz="1300" spc="-10" dirty="0">
                <a:latin typeface="Nutmeg Headline Book"/>
                <a:cs typeface="Nutmeg Headline Book"/>
              </a:rPr>
              <a:t>un</a:t>
            </a:r>
            <a:r>
              <a:rPr lang="es-MX" sz="1300" dirty="0">
                <a:latin typeface="Nutmeg Headline Book"/>
                <a:cs typeface="Nutmeg Headline Book"/>
              </a:rPr>
              <a:t>a</a:t>
            </a:r>
            <a:r>
              <a:rPr lang="es-MX" sz="1300" spc="120" dirty="0">
                <a:latin typeface="Nutmeg Headline Book"/>
                <a:cs typeface="Nutmeg Headline Book"/>
              </a:rPr>
              <a:t> </a:t>
            </a:r>
            <a:r>
              <a:rPr lang="es-MX" sz="1300" dirty="0">
                <a:latin typeface="Nutmeg Headline Book"/>
                <a:cs typeface="Nutmeg Headline Book"/>
              </a:rPr>
              <a:t>consol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r>
              <a:rPr lang="es-MX" sz="1300" spc="120" dirty="0">
                <a:latin typeface="Nutmeg Headline Book"/>
                <a:cs typeface="Nutmeg Headline Book"/>
              </a:rPr>
              <a:t> </a:t>
            </a:r>
            <a:r>
              <a:rPr lang="es-MX" sz="1300" dirty="0">
                <a:latin typeface="Nutmeg Headline Book"/>
                <a:cs typeface="Nutmeg Headline Book"/>
              </a:rPr>
              <a:t>del</a:t>
            </a:r>
            <a:r>
              <a:rPr lang="es-MX" sz="1300" spc="120" dirty="0">
                <a:latin typeface="Nutmeg Headline Book"/>
                <a:cs typeface="Nutmeg Headline Book"/>
              </a:rPr>
              <a:t> </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clo</a:t>
            </a:r>
            <a:r>
              <a:rPr lang="es-MX" sz="1300" spc="11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r</a:t>
            </a:r>
            <a:r>
              <a:rPr lang="es-MX" sz="1300" spc="-10" dirty="0">
                <a:latin typeface="Nutmeg Headline Book"/>
                <a:cs typeface="Nutmeg Headline Book"/>
              </a:rPr>
              <a:t>i</a:t>
            </a:r>
            <a:r>
              <a:rPr lang="es-MX" sz="1300" spc="-30" dirty="0">
                <a:latin typeface="Nutmeg Headline Book"/>
                <a:cs typeface="Nutmeg Headline Book"/>
              </a:rPr>
              <a:t>o</a:t>
            </a:r>
            <a:r>
              <a:rPr lang="es-MX" sz="1300" dirty="0">
                <a:latin typeface="Nutmeg Headline Book"/>
                <a:cs typeface="Nutmeg Headline Book"/>
              </a:rPr>
              <a:t>,</a:t>
            </a:r>
            <a:r>
              <a:rPr lang="es-MX" sz="1300" spc="120" dirty="0">
                <a:latin typeface="Nutmeg Headline Book"/>
                <a:cs typeface="Nutmeg Headline Book"/>
              </a:rPr>
              <a:t> </a:t>
            </a:r>
            <a:r>
              <a:rPr lang="es-MX" sz="1300" dirty="0">
                <a:latin typeface="Nutmeg Headline Book"/>
                <a:cs typeface="Nutmeg Headline Book"/>
              </a:rPr>
              <a:t>en</a:t>
            </a:r>
            <a:r>
              <a:rPr lang="es-MX" sz="1300" spc="120" dirty="0">
                <a:latin typeface="Nutmeg Headline Book"/>
                <a:cs typeface="Nutmeg Headline Book"/>
              </a:rPr>
              <a:t> </a:t>
            </a:r>
            <a:r>
              <a:rPr lang="es-MX" sz="1300" dirty="0">
                <a:latin typeface="Nutmeg Headline Book"/>
                <a:cs typeface="Nutmeg Headline Book"/>
              </a:rPr>
              <a:t>el p</a:t>
            </a:r>
            <a:r>
              <a:rPr lang="es-MX" sz="1300" spc="-25" dirty="0">
                <a:latin typeface="Nutmeg Headline Book"/>
                <a:cs typeface="Nutmeg Headline Book"/>
              </a:rPr>
              <a:t>r</a:t>
            </a:r>
            <a:r>
              <a:rPr lang="es-MX" sz="1300" dirty="0">
                <a:latin typeface="Nutmeg Headline Book"/>
                <a:cs typeface="Nutmeg Headline Book"/>
              </a:rPr>
              <a:t>oceso</a:t>
            </a:r>
            <a:r>
              <a:rPr lang="es-MX" sz="1300" spc="-10" dirty="0">
                <a:latin typeface="Nutmeg Headline Book"/>
                <a:cs typeface="Nutmeg Headline Book"/>
              </a:rPr>
              <a:t> </a:t>
            </a:r>
            <a:r>
              <a:rPr lang="es-MX" sz="1300" dirty="0">
                <a:latin typeface="Nutmeg Headline Book"/>
                <a:cs typeface="Nutmeg Headline Book"/>
              </a:rPr>
              <a:t>de</a:t>
            </a:r>
            <a:r>
              <a:rPr lang="es-MX" sz="1300" spc="-10" dirty="0">
                <a:latin typeface="Nutmeg Headline Book"/>
                <a:cs typeface="Nutmeg Headline Book"/>
              </a:rPr>
              <a:t> a</a:t>
            </a:r>
            <a:r>
              <a:rPr lang="es-MX" sz="1300" dirty="0">
                <a:latin typeface="Nutmeg Headline Book"/>
                <a:cs typeface="Nutmeg Headline Book"/>
              </a:rPr>
              <a:t>r</a:t>
            </a:r>
            <a:r>
              <a:rPr lang="es-MX" sz="1300" spc="-10" dirty="0">
                <a:latin typeface="Nutmeg Headline Book"/>
                <a:cs typeface="Nutmeg Headline Book"/>
              </a:rPr>
              <a:t>m</a:t>
            </a:r>
            <a:r>
              <a:rPr lang="es-MX" sz="1300" dirty="0">
                <a:latin typeface="Nutmeg Headline Book"/>
                <a:cs typeface="Nutmeg Headline Book"/>
              </a:rPr>
              <a:t>oniz</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co</a:t>
            </a:r>
            <a:r>
              <a:rPr lang="es-MX" sz="1300" spc="-10" dirty="0">
                <a:latin typeface="Nutmeg Headline Book"/>
                <a:cs typeface="Nutmeg Headline Book"/>
              </a:rPr>
              <a:t>n</a:t>
            </a:r>
            <a:r>
              <a:rPr lang="es-MX" sz="1300" dirty="0">
                <a:latin typeface="Nutmeg Headline Book"/>
                <a:cs typeface="Nutmeg Headline Book"/>
              </a:rPr>
              <a:t>table</a:t>
            </a:r>
            <a:r>
              <a:rPr lang="es-MX" sz="1300" spc="-10" dirty="0">
                <a:latin typeface="Nutmeg Headline Book"/>
                <a:cs typeface="Nutmeg Headline Book"/>
              </a:rPr>
              <a:t> </a:t>
            </a:r>
            <a:r>
              <a:rPr lang="es-MX" sz="1300" dirty="0">
                <a:latin typeface="Nutmeg Headline Book"/>
                <a:cs typeface="Nutmeg Headline Book"/>
              </a:rPr>
              <a:t>y de</a:t>
            </a:r>
            <a:r>
              <a:rPr lang="es-MX" sz="1300" spc="-10" dirty="0">
                <a:latin typeface="Nutmeg Headline Book"/>
                <a:cs typeface="Nutmeg Headline Book"/>
              </a:rPr>
              <a:t> </a:t>
            </a:r>
            <a:r>
              <a:rPr lang="es-MX" sz="1300" dirty="0">
                <a:latin typeface="Nutmeg Headline Book"/>
                <a:cs typeface="Nutmeg Headline Book"/>
              </a:rPr>
              <a:t>t</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nsp</a:t>
            </a:r>
            <a:r>
              <a:rPr lang="es-MX" sz="1300" spc="-10" dirty="0">
                <a:latin typeface="Nutmeg Headline Book"/>
                <a:cs typeface="Nutmeg Headline Book"/>
              </a:rPr>
              <a:t>a</a:t>
            </a:r>
            <a:r>
              <a:rPr lang="es-MX" sz="1300" spc="-25" dirty="0">
                <a:latin typeface="Nutmeg Headline Book"/>
                <a:cs typeface="Nutmeg Headline Book"/>
              </a:rPr>
              <a:t>r</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a 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r</a:t>
            </a:r>
            <a:r>
              <a:rPr lang="es-MX" sz="1300" spc="-10" dirty="0">
                <a:latin typeface="Nutmeg Headline Book"/>
                <a:cs typeface="Nutmeg Headline Book"/>
              </a:rPr>
              <a:t>i</a:t>
            </a:r>
            <a:r>
              <a:rPr lang="es-MX" sz="1300" dirty="0">
                <a:latin typeface="Nutmeg Headline Book"/>
                <a:cs typeface="Nutmeg Headline Book"/>
              </a:rPr>
              <a:t>a.</a:t>
            </a:r>
          </a:p>
          <a:p>
            <a:pPr>
              <a:lnSpc>
                <a:spcPts val="1000"/>
              </a:lnSpc>
            </a:pPr>
            <a:endParaRPr lang="es-MX" sz="1300" dirty="0"/>
          </a:p>
          <a:p>
            <a:pPr>
              <a:lnSpc>
                <a:spcPts val="1000"/>
              </a:lnSpc>
              <a:spcBef>
                <a:spcPts val="99"/>
              </a:spcBef>
            </a:pPr>
            <a:endParaRPr lang="es-MX" sz="1300" dirty="0"/>
          </a:p>
          <a:p>
            <a:pPr marL="12700" marR="12700" algn="just">
              <a:lnSpc>
                <a:spcPct val="116700"/>
              </a:lnSpc>
            </a:pPr>
            <a:r>
              <a:rPr lang="es-MX" sz="1300" dirty="0">
                <a:latin typeface="Nutmeg Headline Book"/>
                <a:cs typeface="Nutmeg Headline Book"/>
              </a:rPr>
              <a:t>Con </a:t>
            </a:r>
            <a:r>
              <a:rPr lang="es-MX" sz="1300" spc="-155" dirty="0">
                <a:latin typeface="Nutmeg Headline Book"/>
                <a:cs typeface="Nutmeg Headline Book"/>
              </a:rPr>
              <a:t> </a:t>
            </a:r>
            <a:r>
              <a:rPr lang="es-MX" sz="1300" dirty="0">
                <a:latin typeface="Nutmeg Headline Book"/>
                <a:cs typeface="Nutmeg Headline Book"/>
              </a:rPr>
              <a:t>f</a:t>
            </a:r>
            <a:r>
              <a:rPr lang="es-MX" sz="1300" spc="-10" dirty="0">
                <a:latin typeface="Nutmeg Headline Book"/>
                <a:cs typeface="Nutmeg Headline Book"/>
              </a:rPr>
              <a:t>un</a:t>
            </a:r>
            <a:r>
              <a:rPr lang="es-MX" sz="1300" dirty="0">
                <a:latin typeface="Nutmeg Headline Book"/>
                <a:cs typeface="Nutmeg Headline Book"/>
              </a:rPr>
              <a:t>d</a:t>
            </a:r>
            <a:r>
              <a:rPr lang="es-MX" sz="1300" spc="-10" dirty="0">
                <a:latin typeface="Nutmeg Headline Book"/>
                <a:cs typeface="Nutmeg Headline Book"/>
              </a:rPr>
              <a:t>am</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to </a:t>
            </a:r>
            <a:r>
              <a:rPr lang="es-MX" sz="1300" spc="-165" dirty="0">
                <a:latin typeface="Nutmeg Headline Book"/>
                <a:cs typeface="Nutmeg Headline Book"/>
              </a:rPr>
              <a:t> </a:t>
            </a:r>
            <a:r>
              <a:rPr lang="es-MX" sz="1300" dirty="0">
                <a:latin typeface="Nutmeg Headline Book"/>
                <a:cs typeface="Nutmeg Headline Book"/>
              </a:rPr>
              <a:t>en </a:t>
            </a:r>
            <a:r>
              <a:rPr lang="es-MX" sz="1300" spc="-155" dirty="0">
                <a:latin typeface="Nutmeg Headline Book"/>
                <a:cs typeface="Nutmeg Headline Book"/>
              </a:rPr>
              <a:t> </a:t>
            </a:r>
            <a:r>
              <a:rPr lang="es-MX" sz="1300" dirty="0">
                <a:latin typeface="Nutmeg Headline Book"/>
                <a:cs typeface="Nutmeg Headline Book"/>
              </a:rPr>
              <a:t>los </a:t>
            </a:r>
            <a:r>
              <a:rPr lang="es-MX" sz="1300" spc="-155" dirty="0">
                <a:latin typeface="Nutmeg Headline Book"/>
                <a:cs typeface="Nutmeg Headline Book"/>
              </a:rPr>
              <a:t> </a:t>
            </a:r>
            <a:r>
              <a:rPr lang="es-MX" sz="1300" spc="-10" dirty="0">
                <a:latin typeface="Nutmeg Headline Book"/>
                <a:cs typeface="Nutmeg Headline Book"/>
              </a:rPr>
              <a:t>a</a:t>
            </a:r>
            <a:r>
              <a:rPr lang="es-MX" sz="1300" dirty="0">
                <a:latin typeface="Nutmeg Headline Book"/>
                <a:cs typeface="Nutmeg Headline Book"/>
              </a:rPr>
              <a:t>rt. </a:t>
            </a:r>
            <a:r>
              <a:rPr lang="es-MX" sz="1300" spc="-155" dirty="0">
                <a:latin typeface="Nutmeg Headline Book"/>
                <a:cs typeface="Nutmeg Headline Book"/>
              </a:rPr>
              <a:t> </a:t>
            </a:r>
            <a:r>
              <a:rPr lang="es-MX" sz="1300" dirty="0">
                <a:latin typeface="Nutmeg Headline Book"/>
                <a:cs typeface="Nutmeg Headline Book"/>
              </a:rPr>
              <a:t>24 </a:t>
            </a:r>
            <a:r>
              <a:rPr lang="es-MX" sz="1300" spc="-155" dirty="0">
                <a:latin typeface="Nutmeg Headline Book"/>
                <a:cs typeface="Nutmeg Headline Book"/>
              </a:rPr>
              <a:t> </a:t>
            </a:r>
            <a:r>
              <a:rPr lang="es-MX" sz="1300" dirty="0">
                <a:latin typeface="Nutmeg Headline Book"/>
                <a:cs typeface="Nutmeg Headline Book"/>
              </a:rPr>
              <a:t>y </a:t>
            </a:r>
            <a:r>
              <a:rPr lang="es-MX" sz="1300" spc="-155" dirty="0">
                <a:latin typeface="Nutmeg Headline Book"/>
                <a:cs typeface="Nutmeg Headline Book"/>
              </a:rPr>
              <a:t> </a:t>
            </a:r>
            <a:r>
              <a:rPr lang="es-MX" sz="1300" dirty="0">
                <a:latin typeface="Nutmeg Headline Book"/>
                <a:cs typeface="Nutmeg Headline Book"/>
              </a:rPr>
              <a:t>27 </a:t>
            </a:r>
            <a:r>
              <a:rPr lang="es-MX" sz="1300" spc="-155" dirty="0">
                <a:latin typeface="Nutmeg Headline Book"/>
                <a:cs typeface="Nutmeg Headline Book"/>
              </a:rPr>
              <a:t> </a:t>
            </a:r>
            <a:r>
              <a:rPr lang="es-MX" sz="1300" dirty="0">
                <a:latin typeface="Nutmeg Headline Book"/>
                <a:cs typeface="Nutmeg Headline Book"/>
              </a:rPr>
              <a:t>de </a:t>
            </a:r>
            <a:r>
              <a:rPr lang="es-MX" sz="1300" spc="-165" dirty="0">
                <a:latin typeface="Nutmeg Headline Book"/>
                <a:cs typeface="Nutmeg Headline Book"/>
              </a:rPr>
              <a:t> </a:t>
            </a:r>
            <a:r>
              <a:rPr lang="es-MX" sz="1300" dirty="0">
                <a:latin typeface="Nutmeg Headline Book"/>
                <a:cs typeface="Nutmeg Headline Book"/>
              </a:rPr>
              <a:t>la </a:t>
            </a:r>
            <a:r>
              <a:rPr lang="es-MX" sz="1300" spc="-155"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 </a:t>
            </a:r>
            <a:r>
              <a:rPr lang="es-MX" sz="1300" spc="-155" dirty="0">
                <a:latin typeface="Nutmeg Headline Book"/>
                <a:cs typeface="Nutmeg Headline Book"/>
              </a:rPr>
              <a:t> </a:t>
            </a:r>
            <a:r>
              <a:rPr lang="es-MX" sz="1300" spc="-15" dirty="0">
                <a:latin typeface="Nutmeg Headline Book"/>
                <a:cs typeface="Nutmeg Headline Book"/>
              </a:rPr>
              <a:t>F</a:t>
            </a:r>
            <a:r>
              <a:rPr lang="es-MX" sz="1300" dirty="0">
                <a:latin typeface="Nutmeg Headline Book"/>
                <a:cs typeface="Nutmeg Headline Book"/>
              </a:rPr>
              <a:t>ede</a:t>
            </a:r>
            <a:r>
              <a:rPr lang="es-MX" sz="1300" spc="-25" dirty="0">
                <a:latin typeface="Nutmeg Headline Book"/>
                <a:cs typeface="Nutmeg Headline Book"/>
              </a:rPr>
              <a:t>r</a:t>
            </a:r>
            <a:r>
              <a:rPr lang="es-MX" sz="1300" dirty="0">
                <a:latin typeface="Nutmeg Headline Book"/>
                <a:cs typeface="Nutmeg Headline Book"/>
              </a:rPr>
              <a:t>al </a:t>
            </a:r>
            <a:r>
              <a:rPr lang="es-MX" sz="1300" spc="-155" dirty="0">
                <a:latin typeface="Nutmeg Headline Book"/>
                <a:cs typeface="Nutmeg Headline Book"/>
              </a:rPr>
              <a:t> </a:t>
            </a:r>
            <a:r>
              <a:rPr lang="es-MX" sz="1300" dirty="0">
                <a:latin typeface="Nutmeg Headline Book"/>
                <a:cs typeface="Nutmeg Headline Book"/>
              </a:rPr>
              <a:t>de </a:t>
            </a:r>
            <a:r>
              <a:rPr lang="es-MX" sz="1300" spc="-165"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 </a:t>
            </a:r>
            <a:r>
              <a:rPr lang="es-MX" sz="1300" spc="-165" dirty="0">
                <a:latin typeface="Nutmeg Headline Book"/>
                <a:cs typeface="Nutmeg Headline Book"/>
              </a:rPr>
              <a:t> </a:t>
            </a:r>
            <a:r>
              <a:rPr lang="es-MX" sz="1300" dirty="0">
                <a:latin typeface="Nutmeg Headline Book"/>
                <a:cs typeface="Nutmeg Headline Book"/>
              </a:rPr>
              <a:t>y </a:t>
            </a:r>
            <a:r>
              <a:rPr lang="es-MX" sz="1300" spc="-155" dirty="0">
                <a:latin typeface="Nutmeg Headline Book"/>
                <a:cs typeface="Nutmeg Headline Book"/>
              </a:rPr>
              <a:t> </a:t>
            </a:r>
            <a:r>
              <a:rPr lang="es-MX" sz="1300" spc="-35" dirty="0">
                <a:latin typeface="Nutmeg Headline Book"/>
                <a:cs typeface="Nutmeg Headline Book"/>
              </a:rPr>
              <a:t>R</a:t>
            </a:r>
            <a:r>
              <a:rPr lang="es-MX" sz="1300" dirty="0">
                <a:latin typeface="Nutmeg Headline Book"/>
                <a:cs typeface="Nutmeg Headline Book"/>
              </a:rPr>
              <a:t>esponsabil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 H</a:t>
            </a:r>
            <a:r>
              <a:rPr lang="es-MX" sz="1300" spc="-10" dirty="0">
                <a:latin typeface="Nutmeg Headline Book"/>
                <a:cs typeface="Nutmeg Headline Book"/>
              </a:rPr>
              <a:t>a</a:t>
            </a:r>
            <a:r>
              <a:rPr lang="es-MX" sz="1300" dirty="0">
                <a:latin typeface="Nutmeg Headline Book"/>
                <a:cs typeface="Nutmeg Headline Book"/>
              </a:rPr>
              <a:t>ce</a:t>
            </a:r>
            <a:r>
              <a:rPr lang="es-MX" sz="1300" spc="-10" dirty="0">
                <a:latin typeface="Nutmeg Headline Book"/>
                <a:cs typeface="Nutmeg Headline Book"/>
              </a:rPr>
              <a:t>n</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r</a:t>
            </a:r>
            <a:r>
              <a:rPr lang="es-MX" sz="1300" spc="-10" dirty="0">
                <a:latin typeface="Nutmeg Headline Book"/>
                <a:cs typeface="Nutmeg Headline Book"/>
              </a:rPr>
              <a:t>i</a:t>
            </a:r>
            <a:r>
              <a:rPr lang="es-MX" sz="1300" dirty="0">
                <a:latin typeface="Nutmeg Headline Book"/>
                <a:cs typeface="Nutmeg Headline Book"/>
              </a:rPr>
              <a:t>a,</a:t>
            </a:r>
            <a:r>
              <a:rPr lang="es-MX" sz="1300" spc="120" dirty="0">
                <a:latin typeface="Nutmeg Headline Book"/>
                <a:cs typeface="Nutmeg Headline Book"/>
              </a:rPr>
              <a:t> </a:t>
            </a:r>
            <a:r>
              <a:rPr lang="es-MX" sz="1300" dirty="0">
                <a:latin typeface="Nutmeg Headline Book"/>
                <a:cs typeface="Nutmeg Headline Book"/>
              </a:rPr>
              <a:t>así</a:t>
            </a:r>
            <a:r>
              <a:rPr lang="es-MX" sz="1300" spc="120"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m</a:t>
            </a:r>
            <a:r>
              <a:rPr lang="es-MX" sz="1300" dirty="0">
                <a:latin typeface="Nutmeg Headline Book"/>
                <a:cs typeface="Nutmeg Headline Book"/>
              </a:rPr>
              <a:t>o</a:t>
            </a:r>
            <a:r>
              <a:rPr lang="es-MX" sz="1300" spc="110" dirty="0">
                <a:latin typeface="Nutmeg Headline Book"/>
                <a:cs typeface="Nutmeg Headline Book"/>
              </a:rPr>
              <a:t> </a:t>
            </a:r>
            <a:r>
              <a:rPr lang="es-MX" sz="1300" dirty="0">
                <a:latin typeface="Nutmeg Headline Book"/>
                <a:cs typeface="Nutmeg Headline Book"/>
              </a:rPr>
              <a:t>el</a:t>
            </a:r>
            <a:r>
              <a:rPr lang="es-MX" sz="1300" spc="120" dirty="0">
                <a:latin typeface="Nutmeg Headline Book"/>
                <a:cs typeface="Nutmeg Headline Book"/>
              </a:rPr>
              <a:t> </a:t>
            </a:r>
            <a:r>
              <a:rPr lang="es-MX" sz="1300" spc="-10" dirty="0">
                <a:latin typeface="Nutmeg Headline Book"/>
                <a:cs typeface="Nutmeg Headline Book"/>
              </a:rPr>
              <a:t>a</a:t>
            </a:r>
            <a:r>
              <a:rPr lang="es-MX" sz="1300" dirty="0">
                <a:latin typeface="Nutmeg Headline Book"/>
                <a:cs typeface="Nutmeg Headline Book"/>
              </a:rPr>
              <a:t>rt</a:t>
            </a:r>
            <a:r>
              <a:rPr lang="es-MX" sz="1300" spc="-10" dirty="0">
                <a:latin typeface="Nutmeg Headline Book"/>
                <a:cs typeface="Nutmeg Headline Book"/>
              </a:rPr>
              <a:t>í</a:t>
            </a:r>
            <a:r>
              <a:rPr lang="es-MX" sz="1300" dirty="0">
                <a:latin typeface="Nutmeg Headline Book"/>
                <a:cs typeface="Nutmeg Headline Book"/>
              </a:rPr>
              <a:t>culo</a:t>
            </a:r>
            <a:r>
              <a:rPr lang="es-MX" sz="1300" spc="110" dirty="0">
                <a:latin typeface="Nutmeg Headline Book"/>
                <a:cs typeface="Nutmeg Headline Book"/>
              </a:rPr>
              <a:t> </a:t>
            </a:r>
            <a:r>
              <a:rPr lang="es-MX" sz="1300" dirty="0">
                <a:latin typeface="Nutmeg Headline Book"/>
                <a:cs typeface="Nutmeg Headline Book"/>
              </a:rPr>
              <a:t>79</a:t>
            </a:r>
            <a:r>
              <a:rPr lang="es-MX" sz="1300" spc="120" dirty="0">
                <a:latin typeface="Nutmeg Headline Book"/>
                <a:cs typeface="Nutmeg Headline Book"/>
              </a:rPr>
              <a:t> </a:t>
            </a:r>
            <a:r>
              <a:rPr lang="es-MX" sz="1300" dirty="0">
                <a:latin typeface="Nutmeg Headline Book"/>
                <a:cs typeface="Nutmeg Headline Book"/>
              </a:rPr>
              <a:t>de</a:t>
            </a:r>
            <a:r>
              <a:rPr lang="es-MX" sz="1300" spc="110" dirty="0">
                <a:latin typeface="Nutmeg Headline Book"/>
                <a:cs typeface="Nutmeg Headline Book"/>
              </a:rPr>
              <a:t> </a:t>
            </a:r>
            <a:r>
              <a:rPr lang="es-MX" sz="1300" dirty="0">
                <a:latin typeface="Nutmeg Headline Book"/>
                <a:cs typeface="Nutmeg Headline Book"/>
              </a:rPr>
              <a:t>la</a:t>
            </a:r>
            <a:r>
              <a:rPr lang="es-MX" sz="1300" spc="120"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a:t>
            </a:r>
            <a:r>
              <a:rPr lang="es-MX" sz="1300" spc="120" dirty="0">
                <a:latin typeface="Nutmeg Headline Book"/>
                <a:cs typeface="Nutmeg Headline Book"/>
              </a:rPr>
              <a:t> </a:t>
            </a:r>
            <a:r>
              <a:rPr lang="es-MX" sz="1300" dirty="0">
                <a:latin typeface="Nutmeg Headline Book"/>
                <a:cs typeface="Nutmeg Headline Book"/>
              </a:rPr>
              <a:t>Ge</a:t>
            </a:r>
            <a:r>
              <a:rPr lang="es-MX" sz="1300" spc="-10" dirty="0">
                <a:latin typeface="Nutmeg Headline Book"/>
                <a:cs typeface="Nutmeg Headline Book"/>
              </a:rPr>
              <a:t>n</a:t>
            </a:r>
            <a:r>
              <a:rPr lang="es-MX" sz="1300" dirty="0">
                <a:latin typeface="Nutmeg Headline Book"/>
                <a:cs typeface="Nutmeg Headline Book"/>
              </a:rPr>
              <a:t>e</a:t>
            </a:r>
            <a:r>
              <a:rPr lang="es-MX" sz="1300" spc="-25" dirty="0">
                <a:latin typeface="Nutmeg Headline Book"/>
                <a:cs typeface="Nutmeg Headline Book"/>
              </a:rPr>
              <a:t>r</a:t>
            </a:r>
            <a:r>
              <a:rPr lang="es-MX" sz="1300" dirty="0">
                <a:latin typeface="Nutmeg Headline Book"/>
                <a:cs typeface="Nutmeg Headline Book"/>
              </a:rPr>
              <a:t>al</a:t>
            </a:r>
            <a:r>
              <a:rPr lang="es-MX" sz="1300" spc="120" dirty="0">
                <a:latin typeface="Nutmeg Headline Book"/>
                <a:cs typeface="Nutmeg Headline Book"/>
              </a:rPr>
              <a:t> </a:t>
            </a:r>
            <a:r>
              <a:rPr lang="es-MX" sz="1300" dirty="0">
                <a:latin typeface="Nutmeg Headline Book"/>
                <a:cs typeface="Nutmeg Headline Book"/>
              </a:rPr>
              <a:t>de</a:t>
            </a:r>
            <a:r>
              <a:rPr lang="es-MX" sz="1300" spc="110"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n</a:t>
            </a:r>
            <a:r>
              <a:rPr lang="es-MX" sz="1300" dirty="0">
                <a:latin typeface="Nutmeg Headline Book"/>
                <a:cs typeface="Nutmeg Headline Book"/>
              </a:rPr>
              <a:t>tabil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a:t>
            </a:r>
            <a:r>
              <a:rPr lang="es-MX" sz="1300" spc="120" dirty="0">
                <a:latin typeface="Nutmeg Headline Book"/>
                <a:cs typeface="Nutmeg Headline Book"/>
              </a:rPr>
              <a:t> </a:t>
            </a:r>
            <a:r>
              <a:rPr lang="es-MX" sz="1300" dirty="0">
                <a:latin typeface="Nutmeg Headline Book"/>
                <a:cs typeface="Nutmeg Headline Book"/>
              </a:rPr>
              <a:t>Guber</a:t>
            </a:r>
            <a:r>
              <a:rPr lang="es-MX" sz="1300" spc="-10" dirty="0">
                <a:latin typeface="Nutmeg Headline Book"/>
                <a:cs typeface="Nutmeg Headline Book"/>
              </a:rPr>
              <a:t>nam</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tal,</a:t>
            </a:r>
            <a:r>
              <a:rPr lang="es-MX" sz="1300" spc="120" dirty="0">
                <a:latin typeface="Nutmeg Headline Book"/>
                <a:cs typeface="Nutmeg Headline Book"/>
              </a:rPr>
              <a:t> </a:t>
            </a:r>
            <a:r>
              <a:rPr lang="es-MX" sz="1300" dirty="0">
                <a:latin typeface="Nutmeg Headline Book"/>
                <a:cs typeface="Nutmeg Headline Book"/>
              </a:rPr>
              <a:t>se </a:t>
            </a:r>
            <a:r>
              <a:rPr lang="es-MX" sz="1300" spc="-10" dirty="0">
                <a:latin typeface="Nutmeg Headline Book"/>
                <a:cs typeface="Nutmeg Headline Book"/>
              </a:rPr>
              <a:t>h</a:t>
            </a:r>
            <a:r>
              <a:rPr lang="es-MX" sz="1300" dirty="0">
                <a:latin typeface="Nutmeg Headline Book"/>
                <a:cs typeface="Nutmeg Headline Book"/>
              </a:rPr>
              <a:t>a</a:t>
            </a:r>
            <a:r>
              <a:rPr lang="es-MX" sz="1300" spc="40" dirty="0">
                <a:latin typeface="Nutmeg Headline Book"/>
                <a:cs typeface="Nutmeg Headline Book"/>
              </a:rPr>
              <a:t> </a:t>
            </a:r>
            <a:r>
              <a:rPr lang="es-MX" sz="1300" dirty="0">
                <a:latin typeface="Nutmeg Headline Book"/>
                <a:cs typeface="Nutmeg Headline Book"/>
              </a:rPr>
              <a:t>log</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do</a:t>
            </a:r>
            <a:r>
              <a:rPr lang="es-MX" sz="1300" spc="30" dirty="0">
                <a:latin typeface="Nutmeg Headline Book"/>
                <a:cs typeface="Nutmeg Headline Book"/>
              </a:rPr>
              <a:t> </a:t>
            </a:r>
            <a:r>
              <a:rPr lang="es-MX" sz="1300" dirty="0">
                <a:latin typeface="Nutmeg Headline Book"/>
                <a:cs typeface="Nutmeg Headline Book"/>
              </a:rPr>
              <a:t>estr</a:t>
            </a:r>
            <a:r>
              <a:rPr lang="es-MX" sz="1300" spc="-10" dirty="0">
                <a:latin typeface="Nutmeg Headline Book"/>
                <a:cs typeface="Nutmeg Headline Book"/>
              </a:rPr>
              <a:t>u</a:t>
            </a:r>
            <a:r>
              <a:rPr lang="es-MX" sz="1300" dirty="0">
                <a:latin typeface="Nutmeg Headline Book"/>
                <a:cs typeface="Nutmeg Headline Book"/>
              </a:rPr>
              <a:t>ct</a:t>
            </a:r>
            <a:r>
              <a:rPr lang="es-MX" sz="1300" spc="-10" dirty="0">
                <a:latin typeface="Nutmeg Headline Book"/>
                <a:cs typeface="Nutmeg Headline Book"/>
              </a:rPr>
              <a:t>u</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r</a:t>
            </a:r>
            <a:r>
              <a:rPr lang="es-MX" sz="1300" spc="40" dirty="0">
                <a:latin typeface="Nutmeg Headline Book"/>
                <a:cs typeface="Nutmeg Headline Book"/>
              </a:rPr>
              <a:t> </a:t>
            </a:r>
            <a:r>
              <a:rPr lang="es-MX" sz="1300" dirty="0">
                <a:latin typeface="Nutmeg Headline Book"/>
                <a:cs typeface="Nutmeg Headline Book"/>
              </a:rPr>
              <a:t>la</a:t>
            </a:r>
            <a:r>
              <a:rPr lang="es-MX" sz="1300" spc="4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og</a:t>
            </a:r>
            <a:r>
              <a:rPr lang="es-MX" sz="1300" spc="-25" dirty="0">
                <a:latin typeface="Nutmeg Headline Book"/>
                <a:cs typeface="Nutmeg Headline Book"/>
              </a:rPr>
              <a:t>r</a:t>
            </a:r>
            <a:r>
              <a:rPr lang="es-MX" sz="1300" spc="-10" dirty="0">
                <a:latin typeface="Nutmeg Headline Book"/>
                <a:cs typeface="Nutmeg Headline Book"/>
              </a:rPr>
              <a:t>ama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r>
              <a:rPr lang="es-MX" sz="1300" spc="40" dirty="0">
                <a:latin typeface="Nutmeg Headline Book"/>
                <a:cs typeface="Nutmeg Headline Book"/>
              </a:rPr>
              <a:t> </a:t>
            </a:r>
            <a:r>
              <a:rPr lang="es-MX" sz="1300" dirty="0">
                <a:latin typeface="Nutmeg Headline Book"/>
                <a:cs typeface="Nutmeg Headline Book"/>
              </a:rPr>
              <a:t>de</a:t>
            </a:r>
            <a:r>
              <a:rPr lang="es-MX" sz="1300" spc="30" dirty="0">
                <a:latin typeface="Nutmeg Headline Book"/>
                <a:cs typeface="Nutmeg Headline Book"/>
              </a:rPr>
              <a:t> </a:t>
            </a:r>
            <a:r>
              <a:rPr lang="es-MX" sz="1300" dirty="0">
                <a:latin typeface="Nutmeg Headline Book"/>
                <a:cs typeface="Nutmeg Headline Book"/>
              </a:rPr>
              <a:t>tal</a:t>
            </a:r>
            <a:r>
              <a:rPr lang="es-MX" sz="1300" spc="40" dirty="0">
                <a:latin typeface="Nutmeg Headline Book"/>
                <a:cs typeface="Nutmeg Headline Book"/>
              </a:rPr>
              <a:t> </a:t>
            </a:r>
            <a:r>
              <a:rPr lang="es-MX" sz="1300" spc="-10" dirty="0">
                <a:latin typeface="Nutmeg Headline Book"/>
                <a:cs typeface="Nutmeg Headline Book"/>
              </a:rPr>
              <a:t>f</a:t>
            </a:r>
            <a:r>
              <a:rPr lang="es-MX" sz="1300" dirty="0">
                <a:latin typeface="Nutmeg Headline Book"/>
                <a:cs typeface="Nutmeg Headline Book"/>
              </a:rPr>
              <a:t>or</a:t>
            </a:r>
            <a:r>
              <a:rPr lang="es-MX" sz="1300" spc="-10" dirty="0">
                <a:latin typeface="Nutmeg Headline Book"/>
                <a:cs typeface="Nutmeg Headline Book"/>
              </a:rPr>
              <a:t>m</a:t>
            </a:r>
            <a:r>
              <a:rPr lang="es-MX" sz="1300" dirty="0">
                <a:latin typeface="Nutmeg Headline Book"/>
                <a:cs typeface="Nutmeg Headline Book"/>
              </a:rPr>
              <a:t>a</a:t>
            </a:r>
            <a:r>
              <a:rPr lang="es-MX" sz="1300" spc="40" dirty="0">
                <a:latin typeface="Nutmeg Headline Book"/>
                <a:cs typeface="Nutmeg Headline Book"/>
              </a:rPr>
              <a:t> </a:t>
            </a:r>
            <a:r>
              <a:rPr lang="es-MX" sz="1300" dirty="0">
                <a:latin typeface="Nutmeg Headline Book"/>
                <a:cs typeface="Nutmeg Headline Book"/>
              </a:rPr>
              <a:t>q</a:t>
            </a:r>
            <a:r>
              <a:rPr lang="es-MX" sz="1300" spc="-10" dirty="0">
                <a:latin typeface="Nutmeg Headline Book"/>
                <a:cs typeface="Nutmeg Headline Book"/>
              </a:rPr>
              <a:t>u</a:t>
            </a:r>
            <a:r>
              <a:rPr lang="es-MX" sz="1300" dirty="0">
                <a:latin typeface="Nutmeg Headline Book"/>
                <a:cs typeface="Nutmeg Headline Book"/>
              </a:rPr>
              <a:t>e</a:t>
            </a:r>
            <a:r>
              <a:rPr lang="es-MX" sz="1300" spc="30" dirty="0">
                <a:latin typeface="Nutmeg Headline Book"/>
                <a:cs typeface="Nutmeg Headline Book"/>
              </a:rPr>
              <a:t> </a:t>
            </a:r>
            <a:r>
              <a:rPr lang="es-MX" sz="1300" spc="-10" dirty="0">
                <a:latin typeface="Nutmeg Headline Book"/>
                <a:cs typeface="Nutmeg Headline Book"/>
              </a:rPr>
              <a:t>h</a:t>
            </a:r>
            <a:r>
              <a:rPr lang="es-MX" sz="1300" dirty="0">
                <a:latin typeface="Nutmeg Headline Book"/>
                <a:cs typeface="Nutmeg Headline Book"/>
              </a:rPr>
              <a:t>a</a:t>
            </a:r>
            <a:r>
              <a:rPr lang="es-MX" sz="1300" spc="40" dirty="0">
                <a:latin typeface="Nutmeg Headline Book"/>
                <a:cs typeface="Nutmeg Headline Book"/>
              </a:rPr>
              <a:t> </a:t>
            </a:r>
            <a:r>
              <a:rPr lang="es-MX" sz="1300" spc="-10" dirty="0">
                <a:latin typeface="Nutmeg Headline Book"/>
                <a:cs typeface="Nutmeg Headline Book"/>
              </a:rPr>
              <a:t>fa</a:t>
            </a:r>
            <a:r>
              <a:rPr lang="es-MX" sz="1300" dirty="0">
                <a:latin typeface="Nutmeg Headline Book"/>
                <a:cs typeface="Nutmeg Headline Book"/>
              </a:rPr>
              <a:t>cilit</a:t>
            </a:r>
            <a:r>
              <a:rPr lang="es-MX" sz="1300" spc="-10" dirty="0">
                <a:latin typeface="Nutmeg Headline Book"/>
                <a:cs typeface="Nutmeg Headline Book"/>
              </a:rPr>
              <a:t>a</a:t>
            </a:r>
            <a:r>
              <a:rPr lang="es-MX" sz="1300" dirty="0">
                <a:latin typeface="Nutmeg Headline Book"/>
                <a:cs typeface="Nutmeg Headline Book"/>
              </a:rPr>
              <a:t>do</a:t>
            </a:r>
            <a:r>
              <a:rPr lang="es-MX" sz="1300" spc="30" dirty="0">
                <a:latin typeface="Nutmeg Headline Book"/>
                <a:cs typeface="Nutmeg Headline Book"/>
              </a:rPr>
              <a:t> </a:t>
            </a:r>
            <a:r>
              <a:rPr lang="es-MX" sz="1300" dirty="0">
                <a:latin typeface="Nutmeg Headline Book"/>
                <a:cs typeface="Nutmeg Headline Book"/>
              </a:rPr>
              <a:t>la</a:t>
            </a:r>
            <a:r>
              <a:rPr lang="es-MX" sz="1300" spc="40" dirty="0">
                <a:latin typeface="Nutmeg Headline Book"/>
                <a:cs typeface="Nutmeg Headline Book"/>
              </a:rPr>
              <a:t> </a:t>
            </a:r>
            <a:r>
              <a:rPr lang="es-MX" sz="1300" dirty="0">
                <a:latin typeface="Nutmeg Headline Book"/>
                <a:cs typeface="Nutmeg Headline Book"/>
              </a:rPr>
              <a:t>v</a:t>
            </a:r>
            <a:r>
              <a:rPr lang="es-MX" sz="1300" spc="-10" dirty="0">
                <a:latin typeface="Nutmeg Headline Book"/>
                <a:cs typeface="Nutmeg Headline Book"/>
              </a:rPr>
              <a:t>in</a:t>
            </a:r>
            <a:r>
              <a:rPr lang="es-MX" sz="1300" dirty="0">
                <a:latin typeface="Nutmeg Headline Book"/>
                <a:cs typeface="Nutmeg Headline Book"/>
              </a:rPr>
              <a:t>cul</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r>
              <a:rPr lang="es-MX" sz="1300" spc="40" dirty="0">
                <a:latin typeface="Nutmeg Headline Book"/>
                <a:cs typeface="Nutmeg Headline Book"/>
              </a:rPr>
              <a:t> </a:t>
            </a:r>
            <a:r>
              <a:rPr lang="es-MX" sz="1300" dirty="0">
                <a:latin typeface="Nutmeg Headline Book"/>
                <a:cs typeface="Nutmeg Headline Book"/>
              </a:rPr>
              <a:t>de</a:t>
            </a:r>
            <a:r>
              <a:rPr lang="es-MX" sz="1300" spc="30" dirty="0">
                <a:latin typeface="Nutmeg Headline Book"/>
                <a:cs typeface="Nutmeg Headline Book"/>
              </a:rPr>
              <a:t> </a:t>
            </a:r>
            <a:r>
              <a:rPr lang="es-MX" sz="1300" dirty="0">
                <a:latin typeface="Nutmeg Headline Book"/>
                <a:cs typeface="Nutmeg Headline Book"/>
              </a:rPr>
              <a:t>la p</a:t>
            </a:r>
            <a:r>
              <a:rPr lang="es-MX" sz="1300" spc="-25" dirty="0">
                <a:latin typeface="Nutmeg Headline Book"/>
                <a:cs typeface="Nutmeg Headline Book"/>
              </a:rPr>
              <a:t>r</a:t>
            </a:r>
            <a:r>
              <a:rPr lang="es-MX" sz="1300" dirty="0">
                <a:latin typeface="Nutmeg Headline Book"/>
                <a:cs typeface="Nutmeg Headline Book"/>
              </a:rPr>
              <a:t>og</a:t>
            </a:r>
            <a:r>
              <a:rPr lang="es-MX" sz="1300" spc="-25" dirty="0">
                <a:latin typeface="Nutmeg Headline Book"/>
                <a:cs typeface="Nutmeg Headline Book"/>
              </a:rPr>
              <a:t>r</a:t>
            </a:r>
            <a:r>
              <a:rPr lang="es-MX" sz="1300" spc="-10" dirty="0">
                <a:latin typeface="Nutmeg Headline Book"/>
                <a:cs typeface="Nutmeg Headline Book"/>
              </a:rPr>
              <a:t>ama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r>
              <a:rPr lang="es-MX" sz="1300" spc="120" dirty="0">
                <a:latin typeface="Nutmeg Headline Book"/>
                <a:cs typeface="Nutmeg Headline Book"/>
              </a:rPr>
              <a:t> </a:t>
            </a:r>
            <a:r>
              <a:rPr lang="es-MX" sz="1300" dirty="0">
                <a:latin typeface="Nutmeg Headline Book"/>
                <a:cs typeface="Nutmeg Headline Book"/>
              </a:rPr>
              <a:t>de</a:t>
            </a:r>
            <a:r>
              <a:rPr lang="es-MX" sz="1300" spc="114" dirty="0">
                <a:latin typeface="Nutmeg Headline Book"/>
                <a:cs typeface="Nutmeg Headline Book"/>
              </a:rPr>
              <a:t> </a:t>
            </a:r>
            <a:r>
              <a:rPr lang="es-MX" sz="1300" dirty="0">
                <a:latin typeface="Nutmeg Headline Book"/>
                <a:cs typeface="Nutmeg Headline Book"/>
              </a:rPr>
              <a:t>los</a:t>
            </a:r>
            <a:r>
              <a:rPr lang="es-MX" sz="1300" spc="120" dirty="0">
                <a:latin typeface="Nutmeg Headline Book"/>
                <a:cs typeface="Nutmeg Headline Book"/>
              </a:rPr>
              <a:t> </a:t>
            </a:r>
            <a:r>
              <a:rPr lang="es-MX" sz="1300" dirty="0">
                <a:latin typeface="Nutmeg Headline Book"/>
                <a:cs typeface="Nutmeg Headline Book"/>
              </a:rPr>
              <a:t>ejecuto</a:t>
            </a:r>
            <a:r>
              <a:rPr lang="es-MX" sz="1300" spc="-25" dirty="0">
                <a:latin typeface="Nutmeg Headline Book"/>
                <a:cs typeface="Nutmeg Headline Book"/>
              </a:rPr>
              <a:t>r</a:t>
            </a:r>
            <a:r>
              <a:rPr lang="es-MX" sz="1300" dirty="0">
                <a:latin typeface="Nutmeg Headline Book"/>
                <a:cs typeface="Nutmeg Headline Book"/>
              </a:rPr>
              <a:t>es</a:t>
            </a:r>
            <a:r>
              <a:rPr lang="es-MX" sz="1300" spc="120" dirty="0">
                <a:latin typeface="Nutmeg Headline Book"/>
                <a:cs typeface="Nutmeg Headline Book"/>
              </a:rPr>
              <a:t> </a:t>
            </a:r>
            <a:r>
              <a:rPr lang="es-MX" sz="1300" dirty="0">
                <a:latin typeface="Nutmeg Headline Book"/>
                <a:cs typeface="Nutmeg Headline Book"/>
              </a:rPr>
              <a:t>del</a:t>
            </a:r>
            <a:r>
              <a:rPr lang="es-MX" sz="1300" spc="120" dirty="0">
                <a:latin typeface="Nutmeg Headline Book"/>
                <a:cs typeface="Nutmeg Headline Book"/>
              </a:rPr>
              <a:t> </a:t>
            </a:r>
            <a:r>
              <a:rPr lang="es-MX" sz="1300" dirty="0">
                <a:latin typeface="Nutmeg Headline Book"/>
                <a:cs typeface="Nutmeg Headline Book"/>
              </a:rPr>
              <a:t>gast</a:t>
            </a:r>
            <a:r>
              <a:rPr lang="es-MX" sz="1300" spc="-30" dirty="0">
                <a:latin typeface="Nutmeg Headline Book"/>
                <a:cs typeface="Nutmeg Headline Book"/>
              </a:rPr>
              <a:t>o</a:t>
            </a:r>
            <a:r>
              <a:rPr lang="es-MX" sz="1300" dirty="0">
                <a:latin typeface="Nutmeg Headline Book"/>
                <a:cs typeface="Nutmeg Headline Book"/>
              </a:rPr>
              <a:t>,</a:t>
            </a:r>
            <a:r>
              <a:rPr lang="es-MX" sz="1300" spc="120" dirty="0">
                <a:latin typeface="Nutmeg Headline Book"/>
                <a:cs typeface="Nutmeg Headline Book"/>
              </a:rPr>
              <a:t> </a:t>
            </a:r>
            <a:r>
              <a:rPr lang="es-MX" sz="1300" dirty="0">
                <a:latin typeface="Nutmeg Headline Book"/>
                <a:cs typeface="Nutmeg Headline Book"/>
              </a:rPr>
              <a:t>con</a:t>
            </a:r>
            <a:r>
              <a:rPr lang="es-MX" sz="1300" spc="120" dirty="0">
                <a:latin typeface="Nutmeg Headline Book"/>
                <a:cs typeface="Nutmeg Headline Book"/>
              </a:rPr>
              <a:t> </a:t>
            </a:r>
            <a:r>
              <a:rPr lang="es-MX" sz="1300" dirty="0">
                <a:latin typeface="Nutmeg Headline Book"/>
                <a:cs typeface="Nutmeg Headline Book"/>
              </a:rPr>
              <a:t>el</a:t>
            </a:r>
            <a:r>
              <a:rPr lang="es-MX" sz="1300" spc="120" dirty="0">
                <a:latin typeface="Nutmeg Headline Book"/>
                <a:cs typeface="Nutmeg Headline Book"/>
              </a:rPr>
              <a:t> </a:t>
            </a:r>
            <a:r>
              <a:rPr lang="es-MX" sz="1300" b="1" dirty="0">
                <a:solidFill>
                  <a:srgbClr val="006E34"/>
                </a:solidFill>
                <a:latin typeface="Nutmeg Headline Bold"/>
                <a:cs typeface="Nutmeg Headline Bold"/>
              </a:rPr>
              <a:t>Pl</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n</a:t>
            </a:r>
            <a:r>
              <a:rPr lang="es-MX" sz="1300" b="1" spc="12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Es</a:t>
            </a:r>
            <a:r>
              <a:rPr lang="es-MX" sz="1300" b="1" spc="-5" dirty="0">
                <a:solidFill>
                  <a:srgbClr val="006E34"/>
                </a:solidFill>
                <a:latin typeface="Nutmeg Headline Bold"/>
                <a:cs typeface="Nutmeg Headline Bold"/>
              </a:rPr>
              <a:t>t</a:t>
            </a:r>
            <a:r>
              <a:rPr lang="es-MX" sz="1300" b="1" spc="-10" dirty="0">
                <a:solidFill>
                  <a:srgbClr val="006E34"/>
                </a:solidFill>
                <a:latin typeface="Nutmeg Headline Bold"/>
                <a:cs typeface="Nutmeg Headline Bold"/>
              </a:rPr>
              <a:t>a</a:t>
            </a:r>
            <a:r>
              <a:rPr lang="es-MX" sz="1300" b="1" spc="-5" dirty="0">
                <a:solidFill>
                  <a:srgbClr val="006E34"/>
                </a:solidFill>
                <a:latin typeface="Nutmeg Headline Bold"/>
                <a:cs typeface="Nutmeg Headline Bold"/>
              </a:rPr>
              <a:t>t</a:t>
            </a:r>
            <a:r>
              <a:rPr lang="es-MX" sz="1300" b="1" dirty="0">
                <a:solidFill>
                  <a:srgbClr val="006E34"/>
                </a:solidFill>
                <a:latin typeface="Nutmeg Headline Bold"/>
                <a:cs typeface="Nutmeg Headline Bold"/>
              </a:rPr>
              <a:t>al</a:t>
            </a:r>
            <a:r>
              <a:rPr lang="es-MX" sz="1300" b="1" spc="12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Gober</a:t>
            </a:r>
            <a:r>
              <a:rPr lang="es-MX" sz="1300" b="1" spc="-20" dirty="0">
                <a:solidFill>
                  <a:srgbClr val="006E34"/>
                </a:solidFill>
                <a:latin typeface="Nutmeg Headline Bold"/>
                <a:cs typeface="Nutmeg Headline Bold"/>
              </a:rPr>
              <a:t>n</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nza</a:t>
            </a:r>
            <a:r>
              <a:rPr lang="es-MX" sz="1300" b="1" spc="12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y</a:t>
            </a:r>
            <a:r>
              <a:rPr lang="es-MX" sz="1300" b="1" spc="12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Des</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r</a:t>
            </a:r>
            <a:r>
              <a:rPr lang="es-MX" sz="1300" b="1" spc="-30" dirty="0">
                <a:solidFill>
                  <a:srgbClr val="006E34"/>
                </a:solidFill>
                <a:latin typeface="Nutmeg Headline Bold"/>
                <a:cs typeface="Nutmeg Headline Bold"/>
              </a:rPr>
              <a:t>r</a:t>
            </a:r>
            <a:r>
              <a:rPr lang="es-MX" sz="1300" b="1" dirty="0">
                <a:solidFill>
                  <a:srgbClr val="006E34"/>
                </a:solidFill>
                <a:latin typeface="Nutmeg Headline Bold"/>
                <a:cs typeface="Nutmeg Headline Bold"/>
              </a:rPr>
              <a:t>ollo</a:t>
            </a:r>
            <a:r>
              <a:rPr lang="es-MX" sz="1300" b="1" spc="11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de Jalisc</a:t>
            </a:r>
            <a:r>
              <a:rPr lang="es-MX" sz="1300" b="1" spc="-30" dirty="0">
                <a:solidFill>
                  <a:srgbClr val="006E34"/>
                </a:solidFill>
                <a:latin typeface="Nutmeg Headline Bold"/>
                <a:cs typeface="Nutmeg Headline Bold"/>
              </a:rPr>
              <a:t>o</a:t>
            </a:r>
            <a:r>
              <a:rPr lang="es-MX" sz="1300" b="1" dirty="0">
                <a:solidFill>
                  <a:srgbClr val="006E34"/>
                </a:solidFill>
                <a:latin typeface="Nutmeg Headline Bold"/>
                <a:cs typeface="Nutmeg Headline Bold"/>
              </a:rPr>
              <a:t>, </a:t>
            </a:r>
            <a:r>
              <a:rPr lang="es-MX" sz="1300" b="1" spc="-35" dirty="0">
                <a:solidFill>
                  <a:srgbClr val="006E34"/>
                </a:solidFill>
                <a:latin typeface="Nutmeg Headline Bold"/>
                <a:cs typeface="Nutmeg Headline Bold"/>
              </a:rPr>
              <a:t> </a:t>
            </a:r>
            <a:r>
              <a:rPr lang="es-MX" sz="1300" dirty="0">
                <a:latin typeface="Nutmeg Headline Book"/>
                <a:cs typeface="Nutmeg Headline Book"/>
              </a:rPr>
              <a:t>vis</a:t>
            </a:r>
            <a:r>
              <a:rPr lang="es-MX" sz="1300" spc="-10" dirty="0">
                <a:latin typeface="Nutmeg Headline Book"/>
                <a:cs typeface="Nutmeg Headline Book"/>
              </a:rPr>
              <a:t>u</a:t>
            </a:r>
            <a:r>
              <a:rPr lang="es-MX" sz="1300" dirty="0">
                <a:latin typeface="Nutmeg Headline Book"/>
                <a:cs typeface="Nutmeg Headline Book"/>
              </a:rPr>
              <a:t>aliz</a:t>
            </a:r>
            <a:r>
              <a:rPr lang="es-MX" sz="1300" spc="-10" dirty="0">
                <a:latin typeface="Nutmeg Headline Book"/>
                <a:cs typeface="Nutmeg Headline Book"/>
              </a:rPr>
              <a:t>an</a:t>
            </a:r>
            <a:r>
              <a:rPr lang="es-MX" sz="1300" dirty="0">
                <a:latin typeface="Nutmeg Headline Book"/>
                <a:cs typeface="Nutmeg Headline Book"/>
              </a:rPr>
              <a:t>do </a:t>
            </a:r>
            <a:r>
              <a:rPr lang="es-MX" sz="1300" spc="-80" dirty="0">
                <a:latin typeface="Nutmeg Headline Book"/>
                <a:cs typeface="Nutmeg Headline Book"/>
              </a:rPr>
              <a:t> </a:t>
            </a:r>
            <a:r>
              <a:rPr lang="es-MX" sz="1300" spc="-10" dirty="0">
                <a:latin typeface="Nutmeg Headline Book"/>
                <a:cs typeface="Nutmeg Headline Book"/>
              </a:rPr>
              <a:t>u</a:t>
            </a:r>
            <a:r>
              <a:rPr lang="es-MX" sz="1300" dirty="0">
                <a:latin typeface="Nutmeg Headline Book"/>
                <a:cs typeface="Nutmeg Headline Book"/>
              </a:rPr>
              <a:t>n </a:t>
            </a:r>
            <a:r>
              <a:rPr lang="es-MX" sz="1300" spc="-70" dirty="0">
                <a:latin typeface="Nutmeg Headline Book"/>
                <a:cs typeface="Nutmeg Headline Book"/>
              </a:rPr>
              <a:t> </a:t>
            </a:r>
            <a:r>
              <a:rPr lang="es-MX" sz="1300" dirty="0">
                <a:latin typeface="Nutmeg Headline Book"/>
                <a:cs typeface="Nutmeg Headline Book"/>
              </a:rPr>
              <a:t>e</a:t>
            </a:r>
            <a:r>
              <a:rPr lang="es-MX" sz="1300" spc="-10" dirty="0">
                <a:latin typeface="Nutmeg Headline Book"/>
                <a:cs typeface="Nutmeg Headline Book"/>
              </a:rPr>
              <a:t>nf</a:t>
            </a:r>
            <a:r>
              <a:rPr lang="es-MX" sz="1300" dirty="0">
                <a:latin typeface="Nutmeg Headline Book"/>
                <a:cs typeface="Nutmeg Headline Book"/>
              </a:rPr>
              <a:t>oq</a:t>
            </a:r>
            <a:r>
              <a:rPr lang="es-MX" sz="1300" spc="-10" dirty="0">
                <a:latin typeface="Nutmeg Headline Book"/>
                <a:cs typeface="Nutmeg Headline Book"/>
              </a:rPr>
              <a:t>u</a:t>
            </a:r>
            <a:r>
              <a:rPr lang="es-MX" sz="1300" dirty="0">
                <a:latin typeface="Nutmeg Headline Book"/>
                <a:cs typeface="Nutmeg Headline Book"/>
              </a:rPr>
              <a:t>e </a:t>
            </a:r>
            <a:r>
              <a:rPr lang="es-MX" sz="1300" spc="-80" dirty="0">
                <a:latin typeface="Nutmeg Headline Book"/>
                <a:cs typeface="Nutmeg Headline Book"/>
              </a:rPr>
              <a:t> </a:t>
            </a:r>
            <a:r>
              <a:rPr lang="es-MX" sz="1300" spc="-10" dirty="0">
                <a:latin typeface="Nutmeg Headline Book"/>
                <a:cs typeface="Nutmeg Headline Book"/>
              </a:rPr>
              <a:t>ha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a </a:t>
            </a:r>
            <a:r>
              <a:rPr lang="es-MX" sz="1300" spc="-70" dirty="0">
                <a:latin typeface="Nutmeg Headline Book"/>
                <a:cs typeface="Nutmeg Headline Book"/>
              </a:rPr>
              <a:t> </a:t>
            </a:r>
            <a:r>
              <a:rPr lang="es-MX" sz="1300" dirty="0">
                <a:latin typeface="Nutmeg Headline Book"/>
                <a:cs typeface="Nutmeg Headline Book"/>
              </a:rPr>
              <a:t>la </a:t>
            </a:r>
            <a:r>
              <a:rPr lang="es-MX" sz="1300" spc="-70" dirty="0">
                <a:latin typeface="Nutmeg Headline Book"/>
                <a:cs typeface="Nutmeg Headline Book"/>
              </a:rPr>
              <a:t> </a:t>
            </a:r>
            <a:r>
              <a:rPr lang="es-MX" sz="1300" dirty="0">
                <a:latin typeface="Nutmeg Headline Book"/>
                <a:cs typeface="Nutmeg Headline Book"/>
              </a:rPr>
              <a:t>c</a:t>
            </a:r>
            <a:r>
              <a:rPr lang="es-MX" sz="1300" spc="-25" dirty="0">
                <a:latin typeface="Nutmeg Headline Book"/>
                <a:cs typeface="Nutmeg Headline Book"/>
              </a:rPr>
              <a:t>r</a:t>
            </a:r>
            <a:r>
              <a:rPr lang="es-MX" sz="1300" dirty="0">
                <a:latin typeface="Nutmeg Headline Book"/>
                <a:cs typeface="Nutmeg Headline Book"/>
              </a:rPr>
              <a:t>e</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a:t>
            </a:r>
            <a:r>
              <a:rPr lang="es-MX" sz="1300" spc="-70" dirty="0">
                <a:latin typeface="Nutmeg Headline Book"/>
                <a:cs typeface="Nutmeg Headline Book"/>
              </a:rPr>
              <a:t> </a:t>
            </a:r>
            <a:r>
              <a:rPr lang="es-MX" sz="1300" dirty="0">
                <a:latin typeface="Nutmeg Headline Book"/>
                <a:cs typeface="Nutmeg Headline Book"/>
              </a:rPr>
              <a:t>de </a:t>
            </a:r>
            <a:r>
              <a:rPr lang="es-MX" sz="1300" spc="-80" dirty="0">
                <a:latin typeface="Nutmeg Headline Book"/>
                <a:cs typeface="Nutmeg Headline Book"/>
              </a:rPr>
              <a:t> </a:t>
            </a:r>
            <a:r>
              <a:rPr lang="es-MX" sz="1300" dirty="0">
                <a:latin typeface="Nutmeg Headline Book"/>
                <a:cs typeface="Nutmeg Headline Book"/>
              </a:rPr>
              <a:t>valor </a:t>
            </a:r>
            <a:r>
              <a:rPr lang="es-MX" sz="1300" spc="-70" dirty="0">
                <a:latin typeface="Nutmeg Headline Book"/>
                <a:cs typeface="Nutmeg Headline Book"/>
              </a:rPr>
              <a:t> </a:t>
            </a:r>
            <a:r>
              <a:rPr lang="es-MX" sz="1300" dirty="0">
                <a:latin typeface="Nutmeg Headline Book"/>
                <a:cs typeface="Nutmeg Headline Book"/>
              </a:rPr>
              <a:t>públ</a:t>
            </a:r>
            <a:r>
              <a:rPr lang="es-MX" sz="1300" spc="-10" dirty="0">
                <a:latin typeface="Nutmeg Headline Book"/>
                <a:cs typeface="Nutmeg Headline Book"/>
              </a:rPr>
              <a:t>i</a:t>
            </a:r>
            <a:r>
              <a:rPr lang="es-MX" sz="1300" dirty="0">
                <a:latin typeface="Nutmeg Headline Book"/>
                <a:cs typeface="Nutmeg Headline Book"/>
              </a:rPr>
              <a:t>co-soc</a:t>
            </a:r>
            <a:r>
              <a:rPr lang="es-MX" sz="1300" spc="-10" dirty="0">
                <a:latin typeface="Nutmeg Headline Book"/>
                <a:cs typeface="Nutmeg Headline Book"/>
              </a:rPr>
              <a:t>i</a:t>
            </a:r>
            <a:r>
              <a:rPr lang="es-MX" sz="1300" dirty="0">
                <a:latin typeface="Nutmeg Headline Book"/>
                <a:cs typeface="Nutmeg Headline Book"/>
              </a:rPr>
              <a:t>al, </a:t>
            </a:r>
            <a:r>
              <a:rPr lang="es-MX" sz="1300" spc="-70" dirty="0">
                <a:latin typeface="Nutmeg Headline Book"/>
                <a:cs typeface="Nutmeg Headline Book"/>
              </a:rPr>
              <a:t> </a:t>
            </a:r>
            <a:r>
              <a:rPr lang="es-MX" sz="1300" spc="-10" dirty="0">
                <a:latin typeface="Nutmeg Headline Book"/>
                <a:cs typeface="Nutmeg Headline Book"/>
              </a:rPr>
              <a:t>m</a:t>
            </a:r>
            <a:r>
              <a:rPr lang="es-MX" sz="1300" dirty="0">
                <a:latin typeface="Nutmeg Headline Book"/>
                <a:cs typeface="Nutmeg Headline Book"/>
              </a:rPr>
              <a:t>ed</a:t>
            </a:r>
            <a:r>
              <a:rPr lang="es-MX" sz="1300" spc="-10" dirty="0">
                <a:latin typeface="Nutmeg Headline Book"/>
                <a:cs typeface="Nutmeg Headline Book"/>
              </a:rPr>
              <a:t>ian</a:t>
            </a:r>
            <a:r>
              <a:rPr lang="es-MX" sz="1300" dirty="0">
                <a:latin typeface="Nutmeg Headline Book"/>
                <a:cs typeface="Nutmeg Headline Book"/>
              </a:rPr>
              <a:t>te </a:t>
            </a:r>
            <a:r>
              <a:rPr lang="es-MX" sz="1300" spc="-80" dirty="0">
                <a:latin typeface="Nutmeg Headline Book"/>
                <a:cs typeface="Nutmeg Headline Book"/>
              </a:rPr>
              <a:t> </a:t>
            </a:r>
            <a:r>
              <a:rPr lang="es-MX" sz="1300" dirty="0">
                <a:latin typeface="Nutmeg Headline Book"/>
                <a:cs typeface="Nutmeg Headline Book"/>
              </a:rPr>
              <a:t>la elabo</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a:t>
            </a:r>
            <a:r>
              <a:rPr lang="es-MX" sz="1300" spc="25" dirty="0">
                <a:latin typeface="Nutmeg Headline Book"/>
                <a:cs typeface="Nutmeg Headline Book"/>
              </a:rPr>
              <a:t> </a:t>
            </a:r>
            <a:r>
              <a:rPr lang="es-MX" sz="1300" dirty="0">
                <a:latin typeface="Nutmeg Headline Book"/>
                <a:cs typeface="Nutmeg Headline Book"/>
              </a:rPr>
              <a:t>de </a:t>
            </a:r>
            <a:r>
              <a:rPr lang="es-MX" sz="1300" spc="2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og</a:t>
            </a:r>
            <a:r>
              <a:rPr lang="es-MX" sz="1300" spc="-25" dirty="0">
                <a:latin typeface="Nutmeg Headline Book"/>
                <a:cs typeface="Nutmeg Headline Book"/>
              </a:rPr>
              <a:t>r</a:t>
            </a:r>
            <a:r>
              <a:rPr lang="es-MX" sz="1300" spc="-10" dirty="0">
                <a:latin typeface="Nutmeg Headline Book"/>
                <a:cs typeface="Nutmeg Headline Book"/>
              </a:rPr>
              <a:t>am</a:t>
            </a:r>
            <a:r>
              <a:rPr lang="es-MX" sz="1300" dirty="0">
                <a:latin typeface="Nutmeg Headline Book"/>
                <a:cs typeface="Nutmeg Headline Book"/>
              </a:rPr>
              <a:t>as </a:t>
            </a:r>
            <a:r>
              <a:rPr lang="es-MX" sz="1300" spc="25"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r</a:t>
            </a:r>
            <a:r>
              <a:rPr lang="es-MX" sz="1300" spc="-10" dirty="0">
                <a:latin typeface="Nutmeg Headline Book"/>
                <a:cs typeface="Nutmeg Headline Book"/>
              </a:rPr>
              <a:t>i</a:t>
            </a:r>
            <a:r>
              <a:rPr lang="es-MX" sz="1300" dirty="0">
                <a:latin typeface="Nutmeg Headline Book"/>
                <a:cs typeface="Nutmeg Headline Book"/>
              </a:rPr>
              <a:t>os, </a:t>
            </a:r>
            <a:r>
              <a:rPr lang="es-MX" sz="1300" spc="25" dirty="0">
                <a:latin typeface="Nutmeg Headline Book"/>
                <a:cs typeface="Nutmeg Headline Book"/>
              </a:rPr>
              <a:t> </a:t>
            </a:r>
            <a:r>
              <a:rPr lang="es-MX" sz="1300" dirty="0">
                <a:latin typeface="Nutmeg Headline Book"/>
                <a:cs typeface="Nutmeg Headline Book"/>
              </a:rPr>
              <a:t>constru</a:t>
            </a:r>
            <a:r>
              <a:rPr lang="es-MX" sz="1300" spc="-10" dirty="0">
                <a:latin typeface="Nutmeg Headline Book"/>
                <a:cs typeface="Nutmeg Headline Book"/>
              </a:rPr>
              <a:t>i</a:t>
            </a:r>
            <a:r>
              <a:rPr lang="es-MX" sz="1300" dirty="0">
                <a:latin typeface="Nutmeg Headline Book"/>
                <a:cs typeface="Nutmeg Headline Book"/>
              </a:rPr>
              <a:t>dos </a:t>
            </a:r>
            <a:r>
              <a:rPr lang="es-MX" sz="1300" spc="25" dirty="0">
                <a:latin typeface="Nutmeg Headline Book"/>
                <a:cs typeface="Nutmeg Headline Book"/>
              </a:rPr>
              <a:t> </a:t>
            </a:r>
            <a:r>
              <a:rPr lang="es-MX" sz="1300" dirty="0">
                <a:latin typeface="Nutmeg Headline Book"/>
                <a:cs typeface="Nutmeg Headline Book"/>
              </a:rPr>
              <a:t>a </a:t>
            </a:r>
            <a:r>
              <a:rPr lang="es-MX" sz="1300" spc="25" dirty="0">
                <a:latin typeface="Nutmeg Headline Book"/>
                <a:cs typeface="Nutmeg Headline Book"/>
              </a:rPr>
              <a:t> </a:t>
            </a:r>
            <a:r>
              <a:rPr lang="es-MX" sz="1300" dirty="0">
                <a:latin typeface="Nutmeg Headline Book"/>
                <a:cs typeface="Nutmeg Headline Book"/>
              </a:rPr>
              <a:t>p</a:t>
            </a:r>
            <a:r>
              <a:rPr lang="es-MX" sz="1300" spc="-10" dirty="0">
                <a:latin typeface="Nutmeg Headline Book"/>
                <a:cs typeface="Nutmeg Headline Book"/>
              </a:rPr>
              <a:t>a</a:t>
            </a:r>
            <a:r>
              <a:rPr lang="es-MX" sz="1300" dirty="0">
                <a:latin typeface="Nutmeg Headline Book"/>
                <a:cs typeface="Nutmeg Headline Book"/>
              </a:rPr>
              <a:t>rt</a:t>
            </a:r>
            <a:r>
              <a:rPr lang="es-MX" sz="1300" spc="-10" dirty="0">
                <a:latin typeface="Nutmeg Headline Book"/>
                <a:cs typeface="Nutmeg Headline Book"/>
              </a:rPr>
              <a:t>i</a:t>
            </a:r>
            <a:r>
              <a:rPr lang="es-MX" sz="1300" dirty="0">
                <a:latin typeface="Nutmeg Headline Book"/>
                <a:cs typeface="Nutmeg Headline Book"/>
              </a:rPr>
              <a:t>r </a:t>
            </a:r>
            <a:r>
              <a:rPr lang="es-MX" sz="1300" spc="25" dirty="0">
                <a:latin typeface="Nutmeg Headline Book"/>
                <a:cs typeface="Nutmeg Headline Book"/>
              </a:rPr>
              <a:t> </a:t>
            </a:r>
            <a:r>
              <a:rPr lang="es-MX" sz="1300" dirty="0">
                <a:latin typeface="Nutmeg Headline Book"/>
                <a:cs typeface="Nutmeg Headline Book"/>
              </a:rPr>
              <a:t>de </a:t>
            </a:r>
            <a:r>
              <a:rPr lang="es-MX" sz="1300" spc="20" dirty="0">
                <a:latin typeface="Nutmeg Headline Book"/>
                <a:cs typeface="Nutmeg Headline Book"/>
              </a:rPr>
              <a:t> </a:t>
            </a:r>
            <a:r>
              <a:rPr lang="es-MX" sz="1300" dirty="0">
                <a:latin typeface="Nutmeg Headline Book"/>
                <a:cs typeface="Nutmeg Headline Book"/>
              </a:rPr>
              <a:t>la </a:t>
            </a:r>
            <a:r>
              <a:rPr lang="es-MX" sz="1300" spc="25" dirty="0">
                <a:latin typeface="Nutmeg Headline Book"/>
                <a:cs typeface="Nutmeg Headline Book"/>
              </a:rPr>
              <a:t> </a:t>
            </a:r>
            <a:r>
              <a:rPr lang="es-MX" sz="1300" dirty="0">
                <a:latin typeface="Nutmeg Headline Book"/>
                <a:cs typeface="Nutmeg Headline Book"/>
              </a:rPr>
              <a:t>Metodolog</a:t>
            </a:r>
            <a:r>
              <a:rPr lang="es-MX" sz="1300" spc="-10" dirty="0">
                <a:latin typeface="Nutmeg Headline Book"/>
                <a:cs typeface="Nutmeg Headline Book"/>
              </a:rPr>
              <a:t>í</a:t>
            </a:r>
            <a:r>
              <a:rPr lang="es-MX" sz="1300" dirty="0">
                <a:latin typeface="Nutmeg Headline Book"/>
                <a:cs typeface="Nutmeg Headline Book"/>
              </a:rPr>
              <a:t>a </a:t>
            </a:r>
            <a:r>
              <a:rPr lang="es-MX" sz="1300" spc="25" dirty="0">
                <a:latin typeface="Nutmeg Headline Book"/>
                <a:cs typeface="Nutmeg Headline Book"/>
              </a:rPr>
              <a:t> </a:t>
            </a:r>
            <a:r>
              <a:rPr lang="es-MX" sz="1300" dirty="0">
                <a:latin typeface="Nutmeg Headline Book"/>
                <a:cs typeface="Nutmeg Headline Book"/>
              </a:rPr>
              <a:t>del M</a:t>
            </a:r>
            <a:r>
              <a:rPr lang="es-MX" sz="1300" spc="-10" dirty="0">
                <a:latin typeface="Nutmeg Headline Book"/>
                <a:cs typeface="Nutmeg Headline Book"/>
              </a:rPr>
              <a:t>a</a:t>
            </a:r>
            <a:r>
              <a:rPr lang="es-MX" sz="1300" spc="-25" dirty="0">
                <a:latin typeface="Nutmeg Headline Book"/>
                <a:cs typeface="Nutmeg Headline Book"/>
              </a:rPr>
              <a:t>r</a:t>
            </a:r>
            <a:r>
              <a:rPr lang="es-MX" sz="1300" dirty="0">
                <a:latin typeface="Nutmeg Headline Book"/>
                <a:cs typeface="Nutmeg Headline Book"/>
              </a:rPr>
              <a:t>co</a:t>
            </a:r>
            <a:r>
              <a:rPr lang="es-MX" sz="1300" spc="-10" dirty="0">
                <a:latin typeface="Nutmeg Headline Book"/>
                <a:cs typeface="Nutmeg Headline Book"/>
              </a:rPr>
              <a:t> L</a:t>
            </a:r>
            <a:r>
              <a:rPr lang="es-MX" sz="1300" dirty="0">
                <a:latin typeface="Nutmeg Headline Book"/>
                <a:cs typeface="Nutmeg Headline Book"/>
              </a:rPr>
              <a:t>óg</a:t>
            </a:r>
            <a:r>
              <a:rPr lang="es-MX" sz="1300" spc="-10" dirty="0">
                <a:latin typeface="Nutmeg Headline Book"/>
                <a:cs typeface="Nutmeg Headline Book"/>
              </a:rPr>
              <a:t>i</a:t>
            </a:r>
            <a:r>
              <a:rPr lang="es-MX" sz="1300" dirty="0">
                <a:latin typeface="Nutmeg Headline Book"/>
                <a:cs typeface="Nutmeg Headline Book"/>
              </a:rPr>
              <a:t>co</a:t>
            </a:r>
            <a:r>
              <a:rPr lang="es-MX" sz="1300" spc="-10" dirty="0">
                <a:latin typeface="Nutmeg Headline Book"/>
                <a:cs typeface="Nutmeg Headline Book"/>
              </a:rPr>
              <a:t> </a:t>
            </a:r>
            <a:r>
              <a:rPr lang="es-MX" sz="1300" dirty="0">
                <a:latin typeface="Nutmeg Headline Book"/>
                <a:cs typeface="Nutmeg Headline Book"/>
              </a:rPr>
              <a:t>p</a:t>
            </a:r>
            <a:r>
              <a:rPr lang="es-MX" sz="1300" spc="-10" dirty="0">
                <a:latin typeface="Nutmeg Headline Book"/>
                <a:cs typeface="Nutmeg Headline Book"/>
              </a:rPr>
              <a:t>a</a:t>
            </a:r>
            <a:r>
              <a:rPr lang="es-MX" sz="1300" spc="-25" dirty="0">
                <a:latin typeface="Nutmeg Headline Book"/>
                <a:cs typeface="Nutmeg Headline Book"/>
              </a:rPr>
              <a:t>r</a:t>
            </a:r>
            <a:r>
              <a:rPr lang="es-MX" sz="1300" dirty="0">
                <a:latin typeface="Nutmeg Headline Book"/>
                <a:cs typeface="Nutmeg Headline Book"/>
              </a:rPr>
              <a:t>a la </a:t>
            </a:r>
            <a:r>
              <a:rPr lang="es-MX" sz="1300" spc="-10" dirty="0">
                <a:latin typeface="Nutmeg Headline Book"/>
                <a:cs typeface="Nutmeg Headline Book"/>
              </a:rPr>
              <a:t>i</a:t>
            </a:r>
            <a:r>
              <a:rPr lang="es-MX" sz="1300" dirty="0">
                <a:latin typeface="Nutmeg Headline Book"/>
                <a:cs typeface="Nutmeg Headline Book"/>
              </a:rPr>
              <a:t>mple</a:t>
            </a:r>
            <a:r>
              <a:rPr lang="es-MX" sz="1300" spc="-10" dirty="0">
                <a:latin typeface="Nutmeg Headline Book"/>
                <a:cs typeface="Nutmeg Headline Book"/>
              </a:rPr>
              <a:t>m</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de</a:t>
            </a:r>
            <a:r>
              <a:rPr lang="es-MX" sz="1300" spc="-1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a:t>
            </a:r>
            <a:r>
              <a:rPr lang="es-MX" sz="1300" spc="-10" dirty="0">
                <a:latin typeface="Nutmeg Headline Book"/>
                <a:cs typeface="Nutmeg Headline Book"/>
              </a:rPr>
              <a:t> </a:t>
            </a:r>
            <a:r>
              <a:rPr lang="es-MX" sz="1300" dirty="0">
                <a:latin typeface="Nutmeg Headline Book"/>
                <a:cs typeface="Nutmeg Headline Book"/>
              </a:rPr>
              <a:t>bas</a:t>
            </a:r>
            <a:r>
              <a:rPr lang="es-MX" sz="1300" spc="-10" dirty="0">
                <a:latin typeface="Nutmeg Headline Book"/>
                <a:cs typeface="Nutmeg Headline Book"/>
              </a:rPr>
              <a:t>a</a:t>
            </a:r>
            <a:r>
              <a:rPr lang="es-MX" sz="1300" dirty="0">
                <a:latin typeface="Nutmeg Headline Book"/>
                <a:cs typeface="Nutmeg Headline Book"/>
              </a:rPr>
              <a:t>do</a:t>
            </a:r>
            <a:r>
              <a:rPr lang="es-MX" sz="1300" spc="-10" dirty="0">
                <a:latin typeface="Nutmeg Headline Book"/>
                <a:cs typeface="Nutmeg Headline Book"/>
              </a:rPr>
              <a:t> </a:t>
            </a:r>
            <a:r>
              <a:rPr lang="es-MX" sz="1300" dirty="0">
                <a:latin typeface="Nutmeg Headline Book"/>
                <a:cs typeface="Nutmeg Headline Book"/>
              </a:rPr>
              <a:t>en </a:t>
            </a:r>
            <a:r>
              <a:rPr lang="es-MX" sz="1300" spc="-35" dirty="0">
                <a:latin typeface="Nutmeg Headline Book"/>
                <a:cs typeface="Nutmeg Headline Book"/>
              </a:rPr>
              <a:t>R</a:t>
            </a:r>
            <a:r>
              <a:rPr lang="es-MX" sz="1300" dirty="0">
                <a:latin typeface="Nutmeg Headline Book"/>
                <a:cs typeface="Nutmeg Headline Book"/>
              </a:rPr>
              <a:t>esult</a:t>
            </a:r>
            <a:r>
              <a:rPr lang="es-MX" sz="1300" spc="-10" dirty="0">
                <a:latin typeface="Nutmeg Headline Book"/>
                <a:cs typeface="Nutmeg Headline Book"/>
              </a:rPr>
              <a:t>a</a:t>
            </a:r>
            <a:r>
              <a:rPr lang="es-MX" sz="1300" dirty="0">
                <a:latin typeface="Nutmeg Headline Book"/>
                <a:cs typeface="Nutmeg Headline Book"/>
              </a:rPr>
              <a:t>dos.</a:t>
            </a:r>
          </a:p>
          <a:p>
            <a:pPr>
              <a:lnSpc>
                <a:spcPts val="1000"/>
              </a:lnSpc>
            </a:pPr>
            <a:endParaRPr lang="es-MX" sz="1300" dirty="0"/>
          </a:p>
          <a:p>
            <a:pPr>
              <a:lnSpc>
                <a:spcPts val="1000"/>
              </a:lnSpc>
              <a:spcBef>
                <a:spcPts val="99"/>
              </a:spcBef>
            </a:pPr>
            <a:endParaRPr lang="es-MX" sz="1300" dirty="0"/>
          </a:p>
          <a:p>
            <a:pPr marL="12700" marR="12700" algn="just">
              <a:lnSpc>
                <a:spcPct val="116700"/>
              </a:lnSpc>
            </a:pPr>
            <a:r>
              <a:rPr lang="es-MX" sz="1300" b="1" spc="-5" dirty="0">
                <a:solidFill>
                  <a:srgbClr val="006E34"/>
                </a:solidFill>
                <a:latin typeface="Nutmeg Headline Bold"/>
                <a:cs typeface="Nutmeg Headline Bold"/>
              </a:rPr>
              <a:t>L</a:t>
            </a:r>
            <a:r>
              <a:rPr lang="es-MX" sz="1300" b="1" dirty="0">
                <a:solidFill>
                  <a:srgbClr val="006E34"/>
                </a:solidFill>
                <a:latin typeface="Nutmeg Headline Bold"/>
                <a:cs typeface="Nutmeg Headline Bold"/>
              </a:rPr>
              <a:t>a</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Sec</a:t>
            </a:r>
            <a:r>
              <a:rPr lang="es-MX" sz="1300" b="1" spc="-30" dirty="0">
                <a:solidFill>
                  <a:srgbClr val="006E34"/>
                </a:solidFill>
                <a:latin typeface="Nutmeg Headline Bold"/>
                <a:cs typeface="Nutmeg Headline Bold"/>
              </a:rPr>
              <a:t>r</a:t>
            </a:r>
            <a:r>
              <a:rPr lang="es-MX" sz="1300" b="1" dirty="0">
                <a:solidFill>
                  <a:srgbClr val="006E34"/>
                </a:solidFill>
                <a:latin typeface="Nutmeg Headline Bold"/>
                <a:cs typeface="Nutmeg Headline Bold"/>
              </a:rPr>
              <a:t>e</a:t>
            </a:r>
            <a:r>
              <a:rPr lang="es-MX" sz="1300" b="1" spc="-5" dirty="0">
                <a:solidFill>
                  <a:srgbClr val="006E34"/>
                </a:solidFill>
                <a:latin typeface="Nutmeg Headline Bold"/>
                <a:cs typeface="Nutmeg Headline Bold"/>
              </a:rPr>
              <a:t>t</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r</a:t>
            </a:r>
            <a:r>
              <a:rPr lang="es-MX" sz="1300" b="1" spc="-15" dirty="0">
                <a:solidFill>
                  <a:srgbClr val="006E34"/>
                </a:solidFill>
                <a:latin typeface="Nutmeg Headline Bold"/>
                <a:cs typeface="Nutmeg Headline Bold"/>
              </a:rPr>
              <a:t>í</a:t>
            </a:r>
            <a:r>
              <a:rPr lang="es-MX" sz="1300" b="1" dirty="0">
                <a:solidFill>
                  <a:srgbClr val="006E34"/>
                </a:solidFill>
                <a:latin typeface="Nutmeg Headline Bold"/>
                <a:cs typeface="Nutmeg Headline Bold"/>
              </a:rPr>
              <a:t>a</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de</a:t>
            </a:r>
            <a:r>
              <a:rPr lang="es-MX" sz="1300" b="1" spc="50" dirty="0">
                <a:solidFill>
                  <a:srgbClr val="006E34"/>
                </a:solidFill>
                <a:latin typeface="Nutmeg Headline Bold"/>
                <a:cs typeface="Nutmeg Headline Bold"/>
              </a:rPr>
              <a:t> </a:t>
            </a:r>
            <a:r>
              <a:rPr lang="es-MX" sz="1300" b="1" spc="-5" dirty="0">
                <a:solidFill>
                  <a:srgbClr val="006E34"/>
                </a:solidFill>
                <a:latin typeface="Nutmeg Headline Bold"/>
                <a:cs typeface="Nutmeg Headline Bold"/>
              </a:rPr>
              <a:t>L</a:t>
            </a:r>
            <a:r>
              <a:rPr lang="es-MX" sz="1300" b="1" dirty="0">
                <a:solidFill>
                  <a:srgbClr val="006E34"/>
                </a:solidFill>
                <a:latin typeface="Nutmeg Headline Bold"/>
                <a:cs typeface="Nutmeg Headline Bold"/>
              </a:rPr>
              <a:t>a</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H</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c</a:t>
            </a:r>
            <a:r>
              <a:rPr lang="es-MX" sz="1300" b="1" spc="-15" dirty="0">
                <a:solidFill>
                  <a:srgbClr val="006E34"/>
                </a:solidFill>
                <a:latin typeface="Nutmeg Headline Bold"/>
                <a:cs typeface="Nutmeg Headline Bold"/>
              </a:rPr>
              <a:t>i</a:t>
            </a:r>
            <a:r>
              <a:rPr lang="es-MX" sz="1300" b="1" dirty="0">
                <a:solidFill>
                  <a:srgbClr val="006E34"/>
                </a:solidFill>
                <a:latin typeface="Nutmeg Headline Bold"/>
                <a:cs typeface="Nutmeg Headline Bold"/>
              </a:rPr>
              <a:t>e</a:t>
            </a:r>
            <a:r>
              <a:rPr lang="es-MX" sz="1300" b="1" spc="-20" dirty="0">
                <a:solidFill>
                  <a:srgbClr val="006E34"/>
                </a:solidFill>
                <a:latin typeface="Nutmeg Headline Bold"/>
                <a:cs typeface="Nutmeg Headline Bold"/>
              </a:rPr>
              <a:t>n</a:t>
            </a:r>
            <a:r>
              <a:rPr lang="es-MX" sz="1300" b="1" dirty="0">
                <a:solidFill>
                  <a:srgbClr val="006E34"/>
                </a:solidFill>
                <a:latin typeface="Nutmeg Headline Bold"/>
                <a:cs typeface="Nutmeg Headline Bold"/>
              </a:rPr>
              <a:t>da</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Públ</a:t>
            </a:r>
            <a:r>
              <a:rPr lang="es-MX" sz="1300" b="1" spc="-15" dirty="0">
                <a:solidFill>
                  <a:srgbClr val="006E34"/>
                </a:solidFill>
                <a:latin typeface="Nutmeg Headline Bold"/>
                <a:cs typeface="Nutmeg Headline Bold"/>
              </a:rPr>
              <a:t>i</a:t>
            </a:r>
            <a:r>
              <a:rPr lang="es-MX" sz="1300" b="1" dirty="0">
                <a:solidFill>
                  <a:srgbClr val="006E34"/>
                </a:solidFill>
                <a:latin typeface="Nutmeg Headline Bold"/>
                <a:cs typeface="Nutmeg Headline Bold"/>
              </a:rPr>
              <a:t>ca</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de</a:t>
            </a:r>
            <a:r>
              <a:rPr lang="es-MX" sz="1300" b="1" spc="5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Pl</a:t>
            </a:r>
            <a:r>
              <a:rPr lang="es-MX" sz="1300" b="1" spc="-15" dirty="0">
                <a:solidFill>
                  <a:srgbClr val="006E34"/>
                </a:solidFill>
                <a:latin typeface="Nutmeg Headline Bold"/>
                <a:cs typeface="Nutmeg Headline Bold"/>
              </a:rPr>
              <a:t>a</a:t>
            </a:r>
            <a:r>
              <a:rPr lang="es-MX" sz="1300" b="1" spc="-20" dirty="0">
                <a:solidFill>
                  <a:srgbClr val="006E34"/>
                </a:solidFill>
                <a:latin typeface="Nutmeg Headline Bold"/>
                <a:cs typeface="Nutmeg Headline Bold"/>
              </a:rPr>
              <a:t>n</a:t>
            </a:r>
            <a:r>
              <a:rPr lang="es-MX" sz="1300" b="1" dirty="0">
                <a:solidFill>
                  <a:srgbClr val="006E34"/>
                </a:solidFill>
                <a:latin typeface="Nutmeg Headline Bold"/>
                <a:cs typeface="Nutmeg Headline Bold"/>
              </a:rPr>
              <a:t>e</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c</a:t>
            </a:r>
            <a:r>
              <a:rPr lang="es-MX" sz="1300" b="1" spc="-15" dirty="0">
                <a:solidFill>
                  <a:srgbClr val="006E34"/>
                </a:solidFill>
                <a:latin typeface="Nutmeg Headline Bold"/>
                <a:cs typeface="Nutmeg Headline Bold"/>
              </a:rPr>
              <a:t>i</a:t>
            </a:r>
            <a:r>
              <a:rPr lang="es-MX" sz="1300" b="1" dirty="0">
                <a:solidFill>
                  <a:srgbClr val="006E34"/>
                </a:solidFill>
                <a:latin typeface="Nutmeg Headline Bold"/>
                <a:cs typeface="Nutmeg Headline Bold"/>
              </a:rPr>
              <a:t>ón</a:t>
            </a:r>
            <a:r>
              <a:rPr lang="es-MX" sz="1300" b="1" spc="60" dirty="0">
                <a:solidFill>
                  <a:srgbClr val="006E34"/>
                </a:solidFill>
                <a:latin typeface="Nutmeg Headline Bold"/>
                <a:cs typeface="Nutmeg Headline Bold"/>
              </a:rPr>
              <a:t> </a:t>
            </a:r>
            <a:r>
              <a:rPr lang="es-MX" sz="1300" b="1" spc="-5" dirty="0">
                <a:solidFill>
                  <a:srgbClr val="006E34"/>
                </a:solidFill>
                <a:latin typeface="Nutmeg Headline Bold"/>
                <a:cs typeface="Nutmeg Headline Bold"/>
              </a:rPr>
              <a:t>Ad</a:t>
            </a:r>
            <a:r>
              <a:rPr lang="es-MX" sz="1300" b="1" dirty="0">
                <a:solidFill>
                  <a:srgbClr val="006E34"/>
                </a:solidFill>
                <a:latin typeface="Nutmeg Headline Bold"/>
                <a:cs typeface="Nutmeg Headline Bold"/>
              </a:rPr>
              <a:t>mist</a:t>
            </a:r>
            <a:r>
              <a:rPr lang="es-MX" sz="1300" b="1" spc="-30" dirty="0">
                <a:solidFill>
                  <a:srgbClr val="006E34"/>
                </a:solidFill>
                <a:latin typeface="Nutmeg Headline Bold"/>
                <a:cs typeface="Nutmeg Headline Bold"/>
              </a:rPr>
              <a:t>r</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c</a:t>
            </a:r>
            <a:r>
              <a:rPr lang="es-MX" sz="1300" b="1" spc="-15" dirty="0">
                <a:solidFill>
                  <a:srgbClr val="006E34"/>
                </a:solidFill>
                <a:latin typeface="Nutmeg Headline Bold"/>
                <a:cs typeface="Nutmeg Headline Bold"/>
              </a:rPr>
              <a:t>i</a:t>
            </a:r>
            <a:r>
              <a:rPr lang="es-MX" sz="1300" b="1" dirty="0">
                <a:solidFill>
                  <a:srgbClr val="006E34"/>
                </a:solidFill>
                <a:latin typeface="Nutmeg Headline Bold"/>
                <a:cs typeface="Nutmeg Headline Bold"/>
              </a:rPr>
              <a:t>ón</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y</a:t>
            </a:r>
            <a:r>
              <a:rPr lang="es-MX" sz="1300" b="1" spc="60" dirty="0">
                <a:solidFill>
                  <a:srgbClr val="006E34"/>
                </a:solidFill>
                <a:latin typeface="Nutmeg Headline Bold"/>
                <a:cs typeface="Nutmeg Headline Bold"/>
              </a:rPr>
              <a:t> </a:t>
            </a:r>
            <a:r>
              <a:rPr lang="es-MX" sz="1300" b="1" dirty="0">
                <a:solidFill>
                  <a:srgbClr val="006E34"/>
                </a:solidFill>
                <a:latin typeface="Nutmeg Headline Bold"/>
                <a:cs typeface="Nutmeg Headline Bold"/>
              </a:rPr>
              <a:t>F</a:t>
            </a:r>
            <a:r>
              <a:rPr lang="es-MX" sz="1300" b="1" spc="-15" dirty="0">
                <a:solidFill>
                  <a:srgbClr val="006E34"/>
                </a:solidFill>
                <a:latin typeface="Nutmeg Headline Bold"/>
                <a:cs typeface="Nutmeg Headline Bold"/>
              </a:rPr>
              <a:t>i</a:t>
            </a:r>
            <a:r>
              <a:rPr lang="es-MX" sz="1300" b="1" spc="-20" dirty="0">
                <a:solidFill>
                  <a:srgbClr val="006E34"/>
                </a:solidFill>
                <a:latin typeface="Nutmeg Headline Bold"/>
                <a:cs typeface="Nutmeg Headline Bold"/>
              </a:rPr>
              <a:t>n</a:t>
            </a:r>
            <a:r>
              <a:rPr lang="es-MX" sz="1300" b="1" spc="-15" dirty="0">
                <a:solidFill>
                  <a:srgbClr val="006E34"/>
                </a:solidFill>
                <a:latin typeface="Nutmeg Headline Bold"/>
                <a:cs typeface="Nutmeg Headline Bold"/>
              </a:rPr>
              <a:t>a</a:t>
            </a:r>
            <a:r>
              <a:rPr lang="es-MX" sz="1300" b="1" dirty="0">
                <a:solidFill>
                  <a:srgbClr val="006E34"/>
                </a:solidFill>
                <a:latin typeface="Nutmeg Headline Bold"/>
                <a:cs typeface="Nutmeg Headline Bold"/>
              </a:rPr>
              <a:t>nza</a:t>
            </a:r>
            <a:r>
              <a:rPr lang="es-MX" sz="1300" b="1" spc="-5" dirty="0">
                <a:solidFill>
                  <a:srgbClr val="006E34"/>
                </a:solidFill>
                <a:latin typeface="Nutmeg Headline Bold"/>
                <a:cs typeface="Nutmeg Headline Bold"/>
              </a:rPr>
              <a:t>s</a:t>
            </a:r>
            <a:r>
              <a:rPr lang="es-MX" sz="1300" dirty="0">
                <a:latin typeface="Nutmeg Headline Book"/>
                <a:cs typeface="Nutmeg Headline Book"/>
              </a:rPr>
              <a:t>,</a:t>
            </a:r>
            <a:r>
              <a:rPr lang="es-MX" sz="1300" spc="60" dirty="0">
                <a:latin typeface="Nutmeg Headline Book"/>
                <a:cs typeface="Nutmeg Headline Book"/>
              </a:rPr>
              <a:t> </a:t>
            </a:r>
            <a:r>
              <a:rPr lang="es-MX" sz="1300" dirty="0">
                <a:latin typeface="Nutmeg Headline Book"/>
                <a:cs typeface="Nutmeg Headline Book"/>
              </a:rPr>
              <a:t>a</a:t>
            </a:r>
            <a:r>
              <a:rPr lang="es-MX" sz="1300" spc="60" dirty="0">
                <a:latin typeface="Nutmeg Headline Book"/>
                <a:cs typeface="Nutmeg Headline Book"/>
              </a:rPr>
              <a:t> </a:t>
            </a:r>
            <a:r>
              <a:rPr lang="es-MX" sz="1300" dirty="0">
                <a:latin typeface="Nutmeg Headline Book"/>
                <a:cs typeface="Nutmeg Headline Book"/>
              </a:rPr>
              <a:t>t</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vés de </a:t>
            </a:r>
            <a:r>
              <a:rPr lang="es-MX" sz="1300" spc="130" dirty="0">
                <a:latin typeface="Nutmeg Headline Book"/>
                <a:cs typeface="Nutmeg Headline Book"/>
              </a:rPr>
              <a:t> </a:t>
            </a:r>
            <a:r>
              <a:rPr lang="es-MX" sz="1300" dirty="0">
                <a:latin typeface="Nutmeg Headline Book"/>
                <a:cs typeface="Nutmeg Headline Book"/>
              </a:rPr>
              <a:t>la </a:t>
            </a:r>
            <a:r>
              <a:rPr lang="es-MX" sz="1300" spc="140" dirty="0">
                <a:latin typeface="Nutmeg Headline Book"/>
                <a:cs typeface="Nutmeg Headline Book"/>
              </a:rPr>
              <a:t> </a:t>
            </a:r>
            <a:r>
              <a:rPr lang="es-MX" sz="1300" dirty="0">
                <a:latin typeface="Nutmeg Headline Book"/>
                <a:cs typeface="Nutmeg Headline Book"/>
              </a:rPr>
              <a:t>D</a:t>
            </a:r>
            <a:r>
              <a:rPr lang="es-MX" sz="1300" spc="-10" dirty="0">
                <a:latin typeface="Nutmeg Headline Book"/>
                <a:cs typeface="Nutmeg Headline Book"/>
              </a:rPr>
              <a:t>i</a:t>
            </a:r>
            <a:r>
              <a:rPr lang="es-MX" sz="1300" spc="-25" dirty="0">
                <a:latin typeface="Nutmeg Headline Book"/>
                <a:cs typeface="Nutmeg Headline Book"/>
              </a:rPr>
              <a:t>r</a:t>
            </a:r>
            <a:r>
              <a:rPr lang="es-MX" sz="1300" dirty="0">
                <a:latin typeface="Nutmeg Headline Book"/>
                <a:cs typeface="Nutmeg Headline Book"/>
              </a:rPr>
              <a:t>ecc</a:t>
            </a:r>
            <a:r>
              <a:rPr lang="es-MX" sz="1300" spc="-10" dirty="0">
                <a:latin typeface="Nutmeg Headline Book"/>
                <a:cs typeface="Nutmeg Headline Book"/>
              </a:rPr>
              <a:t>i</a:t>
            </a:r>
            <a:r>
              <a:rPr lang="es-MX" sz="1300" dirty="0">
                <a:latin typeface="Nutmeg Headline Book"/>
                <a:cs typeface="Nutmeg Headline Book"/>
              </a:rPr>
              <a:t>ón </a:t>
            </a:r>
            <a:r>
              <a:rPr lang="es-MX" sz="1300" spc="140" dirty="0">
                <a:latin typeface="Nutmeg Headline Book"/>
                <a:cs typeface="Nutmeg Headline Book"/>
              </a:rPr>
              <a:t> </a:t>
            </a:r>
            <a:r>
              <a:rPr lang="es-MX" sz="1300" dirty="0">
                <a:latin typeface="Nutmeg Headline Book"/>
                <a:cs typeface="Nutmeg Headline Book"/>
              </a:rPr>
              <a:t>Ge</a:t>
            </a:r>
            <a:r>
              <a:rPr lang="es-MX" sz="1300" spc="-10" dirty="0">
                <a:latin typeface="Nutmeg Headline Book"/>
                <a:cs typeface="Nutmeg Headline Book"/>
              </a:rPr>
              <a:t>n</a:t>
            </a:r>
            <a:r>
              <a:rPr lang="es-MX" sz="1300" dirty="0">
                <a:latin typeface="Nutmeg Headline Book"/>
                <a:cs typeface="Nutmeg Headline Book"/>
              </a:rPr>
              <a:t>e</a:t>
            </a:r>
            <a:r>
              <a:rPr lang="es-MX" sz="1300" spc="-25" dirty="0">
                <a:latin typeface="Nutmeg Headline Book"/>
                <a:cs typeface="Nutmeg Headline Book"/>
              </a:rPr>
              <a:t>r</a:t>
            </a:r>
            <a:r>
              <a:rPr lang="es-MX" sz="1300" dirty="0">
                <a:latin typeface="Nutmeg Headline Book"/>
                <a:cs typeface="Nutmeg Headline Book"/>
              </a:rPr>
              <a:t>al </a:t>
            </a:r>
            <a:r>
              <a:rPr lang="es-MX" sz="1300" spc="140" dirty="0">
                <a:latin typeface="Nutmeg Headline Book"/>
                <a:cs typeface="Nutmeg Headline Book"/>
              </a:rPr>
              <a:t> </a:t>
            </a:r>
            <a:r>
              <a:rPr lang="es-MX" sz="1300" dirty="0">
                <a:latin typeface="Nutmeg Headline Book"/>
                <a:cs typeface="Nutmeg Headline Book"/>
              </a:rPr>
              <a:t>de </a:t>
            </a:r>
            <a:r>
              <a:rPr lang="es-MX" sz="1300" spc="13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og</a:t>
            </a:r>
            <a:r>
              <a:rPr lang="es-MX" sz="1300" spc="-25" dirty="0">
                <a:latin typeface="Nutmeg Headline Book"/>
                <a:cs typeface="Nutmeg Headline Book"/>
              </a:rPr>
              <a:t>r</a:t>
            </a:r>
            <a:r>
              <a:rPr lang="es-MX" sz="1300" spc="-10" dirty="0">
                <a:latin typeface="Nutmeg Headline Book"/>
                <a:cs typeface="Nutmeg Headline Book"/>
              </a:rPr>
              <a:t>ama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a:t>
            </a:r>
            <a:r>
              <a:rPr lang="es-MX" sz="1300" spc="140" dirty="0">
                <a:latin typeface="Nutmeg Headline Book"/>
                <a:cs typeface="Nutmeg Headline Book"/>
              </a:rPr>
              <a:t> </a:t>
            </a:r>
            <a:r>
              <a:rPr lang="es-MX" sz="1300" dirty="0">
                <a:latin typeface="Nutmeg Headline Book"/>
                <a:cs typeface="Nutmeg Headline Book"/>
              </a:rPr>
              <a:t>y </a:t>
            </a:r>
            <a:r>
              <a:rPr lang="es-MX" sz="1300" spc="14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a:t>
            </a:r>
            <a:r>
              <a:rPr lang="es-MX" sz="1300" spc="-30" dirty="0">
                <a:latin typeface="Nutmeg Headline Book"/>
                <a:cs typeface="Nutmeg Headline Book"/>
              </a:rPr>
              <a:t>o</a:t>
            </a:r>
            <a:r>
              <a:rPr lang="es-MX" sz="1300" dirty="0">
                <a:latin typeface="Nutmeg Headline Book"/>
                <a:cs typeface="Nutmeg Headline Book"/>
              </a:rPr>
              <a:t>, </a:t>
            </a:r>
            <a:r>
              <a:rPr lang="es-MX" sz="1300" spc="140" dirty="0">
                <a:latin typeface="Nutmeg Headline Book"/>
                <a:cs typeface="Nutmeg Headline Book"/>
              </a:rPr>
              <a:t> </a:t>
            </a:r>
            <a:r>
              <a:rPr lang="es-MX" sz="1300" spc="-10" dirty="0">
                <a:latin typeface="Nutmeg Headline Book"/>
                <a:cs typeface="Nutmeg Headline Book"/>
              </a:rPr>
              <a:t>h</a:t>
            </a:r>
            <a:r>
              <a:rPr lang="es-MX" sz="1300" dirty="0">
                <a:latin typeface="Nutmeg Headline Book"/>
                <a:cs typeface="Nutmeg Headline Book"/>
              </a:rPr>
              <a:t>a </a:t>
            </a:r>
            <a:r>
              <a:rPr lang="es-MX" sz="1300" spc="140" dirty="0">
                <a:latin typeface="Nutmeg Headline Book"/>
                <a:cs typeface="Nutmeg Headline Book"/>
              </a:rPr>
              <a:t> </a:t>
            </a:r>
            <a:r>
              <a:rPr lang="es-MX" sz="1300" dirty="0">
                <a:latin typeface="Nutmeg Headline Book"/>
                <a:cs typeface="Nutmeg Headline Book"/>
              </a:rPr>
              <a:t>elabo</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do </a:t>
            </a:r>
            <a:r>
              <a:rPr lang="es-MX" sz="1300" spc="130" dirty="0">
                <a:latin typeface="Nutmeg Headline Book"/>
                <a:cs typeface="Nutmeg Headline Book"/>
              </a:rPr>
              <a:t> </a:t>
            </a:r>
            <a:r>
              <a:rPr lang="es-MX" sz="1300" dirty="0">
                <a:latin typeface="Nutmeg Headline Book"/>
                <a:cs typeface="Nutmeg Headline Book"/>
              </a:rPr>
              <a:t>el </a:t>
            </a:r>
            <a:r>
              <a:rPr lang="es-MX" sz="1300" spc="140" dirty="0">
                <a:latin typeface="Nutmeg Headline Book"/>
                <a:cs typeface="Nutmeg Headline Book"/>
              </a:rPr>
              <a:t> </a:t>
            </a:r>
            <a:r>
              <a:rPr lang="es-MX" sz="1300" dirty="0">
                <a:latin typeface="Nutmeg Headline Book"/>
                <a:cs typeface="Nutmeg Headline Book"/>
              </a:rPr>
              <a:t>M</a:t>
            </a:r>
            <a:r>
              <a:rPr lang="es-MX" sz="1300" spc="-10" dirty="0">
                <a:latin typeface="Nutmeg Headline Book"/>
                <a:cs typeface="Nutmeg Headline Book"/>
              </a:rPr>
              <a:t>a</a:t>
            </a:r>
            <a:r>
              <a:rPr lang="es-MX" sz="1300" dirty="0">
                <a:latin typeface="Nutmeg Headline Book"/>
                <a:cs typeface="Nutmeg Headline Book"/>
              </a:rPr>
              <a:t>n</a:t>
            </a:r>
            <a:r>
              <a:rPr lang="es-MX" sz="1300" spc="-10" dirty="0">
                <a:latin typeface="Nutmeg Headline Book"/>
                <a:cs typeface="Nutmeg Headline Book"/>
              </a:rPr>
              <a:t>u</a:t>
            </a:r>
            <a:r>
              <a:rPr lang="es-MX" sz="1300" dirty="0">
                <a:latin typeface="Nutmeg Headline Book"/>
                <a:cs typeface="Nutmeg Headline Book"/>
              </a:rPr>
              <a:t>al </a:t>
            </a:r>
            <a:r>
              <a:rPr lang="es-MX" sz="1300" spc="140" dirty="0">
                <a:latin typeface="Nutmeg Headline Book"/>
                <a:cs typeface="Nutmeg Headline Book"/>
              </a:rPr>
              <a:t> </a:t>
            </a:r>
            <a:r>
              <a:rPr lang="es-MX" sz="1300" dirty="0">
                <a:latin typeface="Nutmeg Headline Book"/>
                <a:cs typeface="Nutmeg Headline Book"/>
              </a:rPr>
              <a:t>de P</a:t>
            </a:r>
            <a:r>
              <a:rPr lang="es-MX" sz="1300" spc="-25" dirty="0">
                <a:latin typeface="Nutmeg Headline Book"/>
                <a:cs typeface="Nutmeg Headline Book"/>
              </a:rPr>
              <a:t>r</a:t>
            </a:r>
            <a:r>
              <a:rPr lang="es-MX" sz="1300" dirty="0">
                <a:latin typeface="Nutmeg Headline Book"/>
                <a:cs typeface="Nutmeg Headline Book"/>
              </a:rPr>
              <a:t>og</a:t>
            </a:r>
            <a:r>
              <a:rPr lang="es-MX" sz="1300" spc="-25" dirty="0">
                <a:latin typeface="Nutmeg Headline Book"/>
                <a:cs typeface="Nutmeg Headline Book"/>
              </a:rPr>
              <a:t>r</a:t>
            </a:r>
            <a:r>
              <a:rPr lang="es-MX" sz="1300" spc="-10" dirty="0">
                <a:latin typeface="Nutmeg Headline Book"/>
                <a:cs typeface="Nutmeg Headline Book"/>
              </a:rPr>
              <a:t>ama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r>
              <a:rPr lang="es-MX" sz="1300" spc="105" dirty="0">
                <a:latin typeface="Nutmeg Headline Book"/>
                <a:cs typeface="Nutmeg Headline Book"/>
              </a:rPr>
              <a:t> </a:t>
            </a:r>
            <a:r>
              <a:rPr lang="es-MX" sz="1300" dirty="0">
                <a:latin typeface="Nutmeg Headline Book"/>
                <a:cs typeface="Nutmeg Headline Book"/>
              </a:rPr>
              <a:t>y</a:t>
            </a:r>
            <a:r>
              <a:rPr lang="es-MX" sz="1300" spc="105"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a:t>
            </a:r>
            <a:r>
              <a:rPr lang="es-MX" sz="1300" spc="100" dirty="0">
                <a:latin typeface="Nutmeg Headline Book"/>
                <a:cs typeface="Nutmeg Headline Book"/>
              </a:rPr>
              <a:t> </a:t>
            </a:r>
            <a:r>
              <a:rPr lang="es-MX" sz="1300" dirty="0">
                <a:latin typeface="Nutmeg Headline Book"/>
                <a:cs typeface="Nutmeg Headline Book"/>
              </a:rPr>
              <a:t>p</a:t>
            </a:r>
            <a:r>
              <a:rPr lang="es-MX" sz="1300" spc="-10" dirty="0">
                <a:latin typeface="Nutmeg Headline Book"/>
                <a:cs typeface="Nutmeg Headline Book"/>
              </a:rPr>
              <a:t>a</a:t>
            </a:r>
            <a:r>
              <a:rPr lang="es-MX" sz="1300" spc="-25" dirty="0">
                <a:latin typeface="Nutmeg Headline Book"/>
                <a:cs typeface="Nutmeg Headline Book"/>
              </a:rPr>
              <a:t>r</a:t>
            </a:r>
            <a:r>
              <a:rPr lang="es-MX" sz="1300" dirty="0">
                <a:latin typeface="Nutmeg Headline Book"/>
                <a:cs typeface="Nutmeg Headline Book"/>
              </a:rPr>
              <a:t>a</a:t>
            </a:r>
            <a:r>
              <a:rPr lang="es-MX" sz="1300" spc="105" dirty="0">
                <a:latin typeface="Nutmeg Headline Book"/>
                <a:cs typeface="Nutmeg Headline Book"/>
              </a:rPr>
              <a:t> </a:t>
            </a:r>
            <a:r>
              <a:rPr lang="es-MX" sz="1300" dirty="0">
                <a:latin typeface="Nutmeg Headline Book"/>
                <a:cs typeface="Nutmeg Headline Book"/>
              </a:rPr>
              <a:t>el</a:t>
            </a:r>
            <a:r>
              <a:rPr lang="es-MX" sz="1300" spc="105" dirty="0">
                <a:latin typeface="Nutmeg Headline Book"/>
                <a:cs typeface="Nutmeg Headline Book"/>
              </a:rPr>
              <a:t> </a:t>
            </a:r>
            <a:r>
              <a:rPr lang="es-MX" sz="1300" dirty="0">
                <a:latin typeface="Nutmeg Headline Book"/>
                <a:cs typeface="Nutmeg Headline Book"/>
              </a:rPr>
              <a:t>eje</a:t>
            </a:r>
            <a:r>
              <a:rPr lang="es-MX" sz="1300" spc="-25" dirty="0">
                <a:latin typeface="Nutmeg Headline Book"/>
                <a:cs typeface="Nutmeg Headline Book"/>
              </a:rPr>
              <a:t>r</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o</a:t>
            </a:r>
            <a:r>
              <a:rPr lang="es-MX" sz="1300" spc="100" dirty="0">
                <a:latin typeface="Nutmeg Headline Book"/>
                <a:cs typeface="Nutmeg Headline Book"/>
              </a:rPr>
              <a:t> </a:t>
            </a:r>
            <a:r>
              <a:rPr lang="es-MX" sz="1300" dirty="0">
                <a:latin typeface="Nutmeg Headline Book"/>
                <a:cs typeface="Nutmeg Headline Book"/>
              </a:rPr>
              <a:t>fiscal</a:t>
            </a:r>
            <a:r>
              <a:rPr lang="es-MX" sz="1300" spc="110" dirty="0">
                <a:latin typeface="Nutmeg Headline Book"/>
                <a:cs typeface="Nutmeg Headline Book"/>
              </a:rPr>
              <a:t> </a:t>
            </a:r>
            <a:r>
              <a:rPr lang="es-MX" sz="1300" b="1" dirty="0">
                <a:solidFill>
                  <a:srgbClr val="006E34"/>
                </a:solidFill>
                <a:latin typeface="Nutmeg Headline Bold"/>
                <a:cs typeface="Nutmeg Headline Bold"/>
              </a:rPr>
              <a:t>2019</a:t>
            </a:r>
            <a:r>
              <a:rPr lang="es-MX" sz="1300" dirty="0">
                <a:latin typeface="Nutmeg Headline Book"/>
                <a:cs typeface="Nutmeg Headline Book"/>
              </a:rPr>
              <a:t>,</a:t>
            </a:r>
            <a:r>
              <a:rPr lang="es-MX" sz="1300" spc="105"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m</a:t>
            </a:r>
            <a:r>
              <a:rPr lang="es-MX" sz="1300" dirty="0">
                <a:latin typeface="Nutmeg Headline Book"/>
                <a:cs typeface="Nutmeg Headline Book"/>
              </a:rPr>
              <a:t>o</a:t>
            </a:r>
            <a:r>
              <a:rPr lang="es-MX" sz="1300" spc="100" dirty="0">
                <a:latin typeface="Nutmeg Headline Book"/>
                <a:cs typeface="Nutmeg Headline Book"/>
              </a:rPr>
              <a:t> </a:t>
            </a:r>
            <a:r>
              <a:rPr lang="es-MX" sz="1300" dirty="0">
                <a:latin typeface="Nutmeg Headline Book"/>
                <a:cs typeface="Nutmeg Headline Book"/>
              </a:rPr>
              <a:t>lo</a:t>
            </a:r>
            <a:r>
              <a:rPr lang="es-MX" sz="1300" spc="100" dirty="0">
                <a:latin typeface="Nutmeg Headline Book"/>
                <a:cs typeface="Nutmeg Headline Book"/>
              </a:rPr>
              <a:t> </a:t>
            </a:r>
            <a:r>
              <a:rPr lang="es-MX" sz="1300" dirty="0">
                <a:latin typeface="Nutmeg Headline Book"/>
                <a:cs typeface="Nutmeg Headline Book"/>
              </a:rPr>
              <a:t>se</a:t>
            </a:r>
            <a:r>
              <a:rPr lang="es-MX" sz="1300" spc="-10" dirty="0">
                <a:latin typeface="Nutmeg Headline Book"/>
                <a:cs typeface="Nutmeg Headline Book"/>
              </a:rPr>
              <a:t>ñ</a:t>
            </a:r>
            <a:r>
              <a:rPr lang="es-MX" sz="1300" dirty="0">
                <a:latin typeface="Nutmeg Headline Book"/>
                <a:cs typeface="Nutmeg Headline Book"/>
              </a:rPr>
              <a:t>ala</a:t>
            </a:r>
            <a:r>
              <a:rPr lang="es-MX" sz="1300" spc="105" dirty="0">
                <a:latin typeface="Nutmeg Headline Book"/>
                <a:cs typeface="Nutmeg Headline Book"/>
              </a:rPr>
              <a:t> </a:t>
            </a:r>
            <a:r>
              <a:rPr lang="es-MX" sz="1300" dirty="0">
                <a:latin typeface="Nutmeg Headline Book"/>
                <a:cs typeface="Nutmeg Headline Book"/>
              </a:rPr>
              <a:t>pr</a:t>
            </a:r>
            <a:r>
              <a:rPr lang="es-MX" sz="1300" spc="-10" dirty="0">
                <a:latin typeface="Nutmeg Headline Book"/>
                <a:cs typeface="Nutmeg Headline Book"/>
              </a:rPr>
              <a:t>im</a:t>
            </a:r>
            <a:r>
              <a:rPr lang="es-MX" sz="1300" dirty="0">
                <a:latin typeface="Nutmeg Headline Book"/>
                <a:cs typeface="Nutmeg Headline Book"/>
              </a:rPr>
              <a:t>o</a:t>
            </a:r>
            <a:r>
              <a:rPr lang="es-MX" sz="1300" spc="-25" dirty="0">
                <a:latin typeface="Nutmeg Headline Book"/>
                <a:cs typeface="Nutmeg Headline Book"/>
              </a:rPr>
              <a:t>r</a:t>
            </a:r>
            <a:r>
              <a:rPr lang="es-MX" sz="1300" dirty="0">
                <a:latin typeface="Nutmeg Headline Book"/>
                <a:cs typeface="Nutmeg Headline Book"/>
              </a:rPr>
              <a:t>d</a:t>
            </a:r>
            <a:r>
              <a:rPr lang="es-MX" sz="1300" spc="-10" dirty="0">
                <a:latin typeface="Nutmeg Headline Book"/>
                <a:cs typeface="Nutmeg Headline Book"/>
              </a:rPr>
              <a:t>i</a:t>
            </a:r>
            <a:r>
              <a:rPr lang="es-MX" sz="1300" dirty="0">
                <a:latin typeface="Nutmeg Headline Book"/>
                <a:cs typeface="Nutmeg Headline Book"/>
              </a:rPr>
              <a:t>al</a:t>
            </a:r>
            <a:r>
              <a:rPr lang="es-MX" sz="1300" spc="-10" dirty="0">
                <a:latin typeface="Nutmeg Headline Book"/>
                <a:cs typeface="Nutmeg Headline Book"/>
              </a:rPr>
              <a:t>m</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te el</a:t>
            </a:r>
            <a:r>
              <a:rPr lang="es-MX" sz="1300" spc="90" dirty="0">
                <a:latin typeface="Nutmeg Headline Book"/>
                <a:cs typeface="Nutmeg Headline Book"/>
              </a:rPr>
              <a:t> </a:t>
            </a:r>
            <a:r>
              <a:rPr lang="es-MX" sz="1300" spc="-10" dirty="0">
                <a:latin typeface="Nutmeg Headline Book"/>
                <a:cs typeface="Nutmeg Headline Book"/>
              </a:rPr>
              <a:t>a</a:t>
            </a:r>
            <a:r>
              <a:rPr lang="es-MX" sz="1300" dirty="0">
                <a:latin typeface="Nutmeg Headline Book"/>
                <a:cs typeface="Nutmeg Headline Book"/>
              </a:rPr>
              <a:t>rt</a:t>
            </a:r>
            <a:r>
              <a:rPr lang="es-MX" sz="1300" spc="-10" dirty="0">
                <a:latin typeface="Nutmeg Headline Book"/>
                <a:cs typeface="Nutmeg Headline Book"/>
              </a:rPr>
              <a:t>í</a:t>
            </a:r>
            <a:r>
              <a:rPr lang="es-MX" sz="1300" dirty="0">
                <a:latin typeface="Nutmeg Headline Book"/>
                <a:cs typeface="Nutmeg Headline Book"/>
              </a:rPr>
              <a:t>culo</a:t>
            </a:r>
            <a:r>
              <a:rPr lang="es-MX" sz="1300" spc="80" dirty="0">
                <a:latin typeface="Nutmeg Headline Book"/>
                <a:cs typeface="Nutmeg Headline Book"/>
              </a:rPr>
              <a:t> </a:t>
            </a:r>
            <a:r>
              <a:rPr lang="es-MX" sz="1300" dirty="0">
                <a:latin typeface="Nutmeg Headline Book"/>
                <a:cs typeface="Nutmeg Headline Book"/>
              </a:rPr>
              <a:t>25</a:t>
            </a:r>
            <a:r>
              <a:rPr lang="es-MX" sz="1300" spc="90" dirty="0">
                <a:latin typeface="Nutmeg Headline Book"/>
                <a:cs typeface="Nutmeg Headline Book"/>
              </a:rPr>
              <a:t> </a:t>
            </a:r>
            <a:r>
              <a:rPr lang="es-MX" sz="1300" dirty="0">
                <a:latin typeface="Nutmeg Headline Book"/>
                <a:cs typeface="Nutmeg Headline Book"/>
              </a:rPr>
              <a:t>de</a:t>
            </a:r>
            <a:r>
              <a:rPr lang="es-MX" sz="1300" spc="80" dirty="0">
                <a:latin typeface="Nutmeg Headline Book"/>
                <a:cs typeface="Nutmeg Headline Book"/>
              </a:rPr>
              <a:t> </a:t>
            </a:r>
            <a:r>
              <a:rPr lang="es-MX" sz="1300" dirty="0">
                <a:latin typeface="Nutmeg Headline Book"/>
                <a:cs typeface="Nutmeg Headline Book"/>
              </a:rPr>
              <a:t>la</a:t>
            </a:r>
            <a:r>
              <a:rPr lang="es-MX" sz="1300" spc="90" dirty="0">
                <a:latin typeface="Nutmeg Headline Book"/>
                <a:cs typeface="Nutmeg Headline Book"/>
              </a:rPr>
              <a:t> </a:t>
            </a:r>
            <a:r>
              <a:rPr lang="es-MX" sz="1300" spc="-10" dirty="0">
                <a:latin typeface="Nutmeg Headline Book"/>
                <a:cs typeface="Nutmeg Headline Book"/>
              </a:rPr>
              <a:t>L</a:t>
            </a:r>
            <a:r>
              <a:rPr lang="es-MX" sz="1300" dirty="0">
                <a:latin typeface="Nutmeg Headline Book"/>
                <a:cs typeface="Nutmeg Headline Book"/>
              </a:rPr>
              <a:t>ey</a:t>
            </a:r>
            <a:r>
              <a:rPr lang="es-MX" sz="1300" spc="90" dirty="0">
                <a:latin typeface="Nutmeg Headline Book"/>
                <a:cs typeface="Nutmeg Headline Book"/>
              </a:rPr>
              <a:t> </a:t>
            </a:r>
            <a:r>
              <a:rPr lang="es-MX" sz="1300" dirty="0">
                <a:latin typeface="Nutmeg Headline Book"/>
                <a:cs typeface="Nutmeg Headline Book"/>
              </a:rPr>
              <a:t>de</a:t>
            </a:r>
            <a:r>
              <a:rPr lang="es-MX" sz="1300" spc="8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a:t>
            </a:r>
            <a:r>
              <a:rPr lang="es-MX" sz="1300" spc="-30" dirty="0">
                <a:latin typeface="Nutmeg Headline Book"/>
                <a:cs typeface="Nutmeg Headline Book"/>
              </a:rPr>
              <a:t>o</a:t>
            </a:r>
            <a:r>
              <a:rPr lang="es-MX" sz="1300" dirty="0">
                <a:latin typeface="Nutmeg Headline Book"/>
                <a:cs typeface="Nutmeg Headline Book"/>
              </a:rPr>
              <a:t>,</a:t>
            </a:r>
            <a:r>
              <a:rPr lang="es-MX" sz="1300" spc="90"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n</a:t>
            </a:r>
            <a:r>
              <a:rPr lang="es-MX" sz="1300" dirty="0">
                <a:latin typeface="Nutmeg Headline Book"/>
                <a:cs typeface="Nutmeg Headline Book"/>
              </a:rPr>
              <a:t>tabil</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a:t>
            </a:r>
            <a:r>
              <a:rPr lang="es-MX" sz="1300" spc="90" dirty="0">
                <a:latin typeface="Nutmeg Headline Book"/>
                <a:cs typeface="Nutmeg Headline Book"/>
              </a:rPr>
              <a:t> </a:t>
            </a:r>
            <a:r>
              <a:rPr lang="es-MX" sz="1300" dirty="0">
                <a:latin typeface="Nutmeg Headline Book"/>
                <a:cs typeface="Nutmeg Headline Book"/>
              </a:rPr>
              <a:t>y</a:t>
            </a:r>
            <a:r>
              <a:rPr lang="es-MX" sz="1300" spc="90" dirty="0">
                <a:latin typeface="Nutmeg Headline Book"/>
                <a:cs typeface="Nutmeg Headline Book"/>
              </a:rPr>
              <a:t> </a:t>
            </a:r>
            <a:r>
              <a:rPr lang="es-MX" sz="1300" dirty="0">
                <a:latin typeface="Nutmeg Headline Book"/>
                <a:cs typeface="Nutmeg Headline Book"/>
              </a:rPr>
              <a:t>Gasto</a:t>
            </a:r>
            <a:r>
              <a:rPr lang="es-MX" sz="1300" spc="80" dirty="0">
                <a:latin typeface="Nutmeg Headline Book"/>
                <a:cs typeface="Nutmeg Headline Book"/>
              </a:rPr>
              <a:t> </a:t>
            </a:r>
            <a:r>
              <a:rPr lang="es-MX" sz="1300" dirty="0">
                <a:latin typeface="Nutmeg Headline Book"/>
                <a:cs typeface="Nutmeg Headline Book"/>
              </a:rPr>
              <a:t>Públ</a:t>
            </a:r>
            <a:r>
              <a:rPr lang="es-MX" sz="1300" spc="-10" dirty="0">
                <a:latin typeface="Nutmeg Headline Book"/>
                <a:cs typeface="Nutmeg Headline Book"/>
              </a:rPr>
              <a:t>i</a:t>
            </a:r>
            <a:r>
              <a:rPr lang="es-MX" sz="1300" dirty="0">
                <a:latin typeface="Nutmeg Headline Book"/>
                <a:cs typeface="Nutmeg Headline Book"/>
              </a:rPr>
              <a:t>co</a:t>
            </a:r>
            <a:r>
              <a:rPr lang="es-MX" sz="1300" spc="80" dirty="0">
                <a:latin typeface="Nutmeg Headline Book"/>
                <a:cs typeface="Nutmeg Headline Book"/>
              </a:rPr>
              <a:t> </a:t>
            </a:r>
            <a:r>
              <a:rPr lang="es-MX" sz="1300" dirty="0">
                <a:latin typeface="Nutmeg Headline Book"/>
                <a:cs typeface="Nutmeg Headline Book"/>
              </a:rPr>
              <a:t>del</a:t>
            </a:r>
            <a:r>
              <a:rPr lang="es-MX" sz="1300" spc="90" dirty="0">
                <a:latin typeface="Nutmeg Headline Book"/>
                <a:cs typeface="Nutmeg Headline Book"/>
              </a:rPr>
              <a:t> </a:t>
            </a:r>
            <a:r>
              <a:rPr lang="es-MX" sz="1300" dirty="0">
                <a:latin typeface="Nutmeg Headline Book"/>
                <a:cs typeface="Nutmeg Headline Book"/>
              </a:rPr>
              <a:t>Est</a:t>
            </a:r>
            <a:r>
              <a:rPr lang="es-MX" sz="1300" spc="-10" dirty="0">
                <a:latin typeface="Nutmeg Headline Book"/>
                <a:cs typeface="Nutmeg Headline Book"/>
              </a:rPr>
              <a:t>a</a:t>
            </a:r>
            <a:r>
              <a:rPr lang="es-MX" sz="1300" dirty="0">
                <a:latin typeface="Nutmeg Headline Book"/>
                <a:cs typeface="Nutmeg Headline Book"/>
              </a:rPr>
              <a:t>do</a:t>
            </a:r>
            <a:r>
              <a:rPr lang="es-MX" sz="1300" spc="80" dirty="0">
                <a:latin typeface="Nutmeg Headline Book"/>
                <a:cs typeface="Nutmeg Headline Book"/>
              </a:rPr>
              <a:t> </a:t>
            </a:r>
            <a:r>
              <a:rPr lang="es-MX" sz="1300" dirty="0">
                <a:latin typeface="Nutmeg Headline Book"/>
                <a:cs typeface="Nutmeg Headline Book"/>
              </a:rPr>
              <a:t>de</a:t>
            </a:r>
            <a:r>
              <a:rPr lang="es-MX" sz="1300" spc="80" dirty="0">
                <a:latin typeface="Nutmeg Headline Book"/>
                <a:cs typeface="Nutmeg Headline Book"/>
              </a:rPr>
              <a:t> </a:t>
            </a:r>
            <a:r>
              <a:rPr lang="es-MX" sz="1300" dirty="0">
                <a:latin typeface="Nutmeg Headline Book"/>
                <a:cs typeface="Nutmeg Headline Book"/>
              </a:rPr>
              <a:t>Jalisc</a:t>
            </a:r>
            <a:r>
              <a:rPr lang="es-MX" sz="1300" spc="-30" dirty="0">
                <a:latin typeface="Nutmeg Headline Book"/>
                <a:cs typeface="Nutmeg Headline Book"/>
              </a:rPr>
              <a:t>o</a:t>
            </a:r>
            <a:r>
              <a:rPr lang="es-MX" sz="1300" dirty="0">
                <a:latin typeface="Nutmeg Headline Book"/>
                <a:cs typeface="Nutmeg Headline Book"/>
              </a:rPr>
              <a:t>, el </a:t>
            </a:r>
            <a:r>
              <a:rPr lang="es-MX" sz="1300" spc="125" dirty="0">
                <a:latin typeface="Nutmeg Headline Book"/>
                <a:cs typeface="Nutmeg Headline Book"/>
              </a:rPr>
              <a:t> </a:t>
            </a:r>
            <a:r>
              <a:rPr lang="es-MX" sz="1300" dirty="0">
                <a:latin typeface="Nutmeg Headline Book"/>
                <a:cs typeface="Nutmeg Headline Book"/>
              </a:rPr>
              <a:t>c</a:t>
            </a:r>
            <a:r>
              <a:rPr lang="es-MX" sz="1300" spc="-10" dirty="0">
                <a:latin typeface="Nutmeg Headline Book"/>
                <a:cs typeface="Nutmeg Headline Book"/>
              </a:rPr>
              <a:t>u</a:t>
            </a:r>
            <a:r>
              <a:rPr lang="es-MX" sz="1300" dirty="0">
                <a:latin typeface="Nutmeg Headline Book"/>
                <a:cs typeface="Nutmeg Headline Book"/>
              </a:rPr>
              <a:t>al </a:t>
            </a:r>
            <a:r>
              <a:rPr lang="es-MX" sz="1300" spc="125" dirty="0">
                <a:latin typeface="Nutmeg Headline Book"/>
                <a:cs typeface="Nutmeg Headline Book"/>
              </a:rPr>
              <a:t> </a:t>
            </a:r>
            <a:r>
              <a:rPr lang="es-MX" sz="1300" dirty="0">
                <a:latin typeface="Nutmeg Headline Book"/>
                <a:cs typeface="Nutmeg Headline Book"/>
              </a:rPr>
              <a:t>t</a:t>
            </a:r>
            <a:r>
              <a:rPr lang="es-MX" sz="1300" spc="-10" dirty="0">
                <a:latin typeface="Nutmeg Headline Book"/>
                <a:cs typeface="Nutmeg Headline Book"/>
              </a:rPr>
              <a:t>i</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e </a:t>
            </a:r>
            <a:r>
              <a:rPr lang="es-MX" sz="1300" spc="114" dirty="0">
                <a:latin typeface="Nutmeg Headline Book"/>
                <a:cs typeface="Nutmeg Headline Book"/>
              </a:rPr>
              <a:t> </a:t>
            </a:r>
            <a:r>
              <a:rPr lang="es-MX" sz="1300" dirty="0">
                <a:latin typeface="Nutmeg Headline Book"/>
                <a:cs typeface="Nutmeg Headline Book"/>
              </a:rPr>
              <a:t>co</a:t>
            </a:r>
            <a:r>
              <a:rPr lang="es-MX" sz="1300" spc="-10" dirty="0">
                <a:latin typeface="Nutmeg Headline Book"/>
                <a:cs typeface="Nutmeg Headline Book"/>
              </a:rPr>
              <a:t>m</a:t>
            </a:r>
            <a:r>
              <a:rPr lang="es-MX" sz="1300" dirty="0">
                <a:latin typeface="Nutmeg Headline Book"/>
                <a:cs typeface="Nutmeg Headline Book"/>
              </a:rPr>
              <a:t>o </a:t>
            </a:r>
            <a:r>
              <a:rPr lang="es-MX" sz="1300" spc="114" dirty="0">
                <a:latin typeface="Nutmeg Headline Book"/>
                <a:cs typeface="Nutmeg Headline Book"/>
              </a:rPr>
              <a:t> </a:t>
            </a:r>
            <a:r>
              <a:rPr lang="es-MX" sz="1300" dirty="0">
                <a:latin typeface="Nutmeg Headline Book"/>
                <a:cs typeface="Nutmeg Headline Book"/>
              </a:rPr>
              <a:t>objet</a:t>
            </a:r>
            <a:r>
              <a:rPr lang="es-MX" sz="1300" spc="-10" dirty="0">
                <a:latin typeface="Nutmeg Headline Book"/>
                <a:cs typeface="Nutmeg Headline Book"/>
              </a:rPr>
              <a:t>i</a:t>
            </a:r>
            <a:r>
              <a:rPr lang="es-MX" sz="1300" dirty="0">
                <a:latin typeface="Nutmeg Headline Book"/>
                <a:cs typeface="Nutmeg Headline Book"/>
              </a:rPr>
              <a:t>vo </a:t>
            </a:r>
            <a:r>
              <a:rPr lang="es-MX" sz="1300" spc="114" dirty="0">
                <a:latin typeface="Nutmeg Headline Book"/>
                <a:cs typeface="Nutmeg Headline Book"/>
              </a:rPr>
              <a:t> </a:t>
            </a:r>
            <a:r>
              <a:rPr lang="es-MX" sz="1300" dirty="0">
                <a:latin typeface="Nutmeg Headline Book"/>
                <a:cs typeface="Nutmeg Headline Book"/>
              </a:rPr>
              <a:t>gu</a:t>
            </a:r>
            <a:r>
              <a:rPr lang="es-MX" sz="1300" spc="-10" dirty="0">
                <a:latin typeface="Nutmeg Headline Book"/>
                <a:cs typeface="Nutmeg Headline Book"/>
              </a:rPr>
              <a:t>ia</a:t>
            </a:r>
            <a:r>
              <a:rPr lang="es-MX" sz="1300" dirty="0">
                <a:latin typeface="Nutmeg Headline Book"/>
                <a:cs typeface="Nutmeg Headline Book"/>
              </a:rPr>
              <a:t>r </a:t>
            </a:r>
            <a:r>
              <a:rPr lang="es-MX" sz="1300" spc="125" dirty="0">
                <a:latin typeface="Nutmeg Headline Book"/>
                <a:cs typeface="Nutmeg Headline Book"/>
              </a:rPr>
              <a:t> </a:t>
            </a:r>
            <a:r>
              <a:rPr lang="es-MX" sz="1300" dirty="0">
                <a:latin typeface="Nutmeg Headline Book"/>
                <a:cs typeface="Nutmeg Headline Book"/>
              </a:rPr>
              <a:t>a </a:t>
            </a:r>
            <a:r>
              <a:rPr lang="es-MX" sz="1300" spc="125" dirty="0">
                <a:latin typeface="Nutmeg Headline Book"/>
                <a:cs typeface="Nutmeg Headline Book"/>
              </a:rPr>
              <a:t> </a:t>
            </a:r>
            <a:r>
              <a:rPr lang="es-MX" sz="1300" dirty="0">
                <a:latin typeface="Nutmeg Headline Book"/>
                <a:cs typeface="Nutmeg Headline Book"/>
              </a:rPr>
              <a:t>las </a:t>
            </a:r>
            <a:r>
              <a:rPr lang="es-MX" sz="1300" spc="125" dirty="0">
                <a:latin typeface="Nutmeg Headline Book"/>
                <a:cs typeface="Nutmeg Headline Book"/>
              </a:rPr>
              <a:t> </a:t>
            </a:r>
            <a:r>
              <a:rPr lang="es-MX" sz="1300" dirty="0">
                <a:latin typeface="Nutmeg Headline Book"/>
                <a:cs typeface="Nutmeg Headline Book"/>
              </a:rPr>
              <a:t>depe</a:t>
            </a:r>
            <a:r>
              <a:rPr lang="es-MX" sz="1300" spc="-10" dirty="0">
                <a:latin typeface="Nutmeg Headline Book"/>
                <a:cs typeface="Nutmeg Headline Book"/>
              </a:rPr>
              <a:t>n</a:t>
            </a:r>
            <a:r>
              <a:rPr lang="es-MX" sz="1300" dirty="0">
                <a:latin typeface="Nutmeg Headline Book"/>
                <a:cs typeface="Nutmeg Headline Book"/>
              </a:rPr>
              <a:t>de</a:t>
            </a:r>
            <a:r>
              <a:rPr lang="es-MX" sz="1300" spc="-10" dirty="0">
                <a:latin typeface="Nutmeg Headline Book"/>
                <a:cs typeface="Nutmeg Headline Book"/>
              </a:rPr>
              <a:t>n</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as, </a:t>
            </a:r>
            <a:r>
              <a:rPr lang="es-MX" sz="1300" spc="125" dirty="0">
                <a:latin typeface="Nutmeg Headline Book"/>
                <a:cs typeface="Nutmeg Headline Book"/>
              </a:rPr>
              <a:t> </a:t>
            </a:r>
            <a:r>
              <a:rPr lang="es-MX" sz="1300" dirty="0">
                <a:latin typeface="Nutmeg Headline Book"/>
                <a:cs typeface="Nutmeg Headline Book"/>
              </a:rPr>
              <a:t>o</a:t>
            </a:r>
            <a:r>
              <a:rPr lang="es-MX" sz="1300" spc="-25" dirty="0">
                <a:latin typeface="Nutmeg Headline Book"/>
                <a:cs typeface="Nutmeg Headline Book"/>
              </a:rPr>
              <a:t>r</a:t>
            </a:r>
            <a:r>
              <a:rPr lang="es-MX" sz="1300" dirty="0">
                <a:latin typeface="Nutmeg Headline Book"/>
                <a:cs typeface="Nutmeg Headline Book"/>
              </a:rPr>
              <a:t>g</a:t>
            </a:r>
            <a:r>
              <a:rPr lang="es-MX" sz="1300" spc="-10" dirty="0">
                <a:latin typeface="Nutmeg Headline Book"/>
                <a:cs typeface="Nutmeg Headline Book"/>
              </a:rPr>
              <a:t>a</a:t>
            </a:r>
            <a:r>
              <a:rPr lang="es-MX" sz="1300" dirty="0">
                <a:latin typeface="Nutmeg Headline Book"/>
                <a:cs typeface="Nutmeg Headline Book"/>
              </a:rPr>
              <a:t>nis</a:t>
            </a:r>
            <a:r>
              <a:rPr lang="es-MX" sz="1300" spc="-10" dirty="0">
                <a:latin typeface="Nutmeg Headline Book"/>
                <a:cs typeface="Nutmeg Headline Book"/>
              </a:rPr>
              <a:t>m</a:t>
            </a:r>
            <a:r>
              <a:rPr lang="es-MX" sz="1300" dirty="0">
                <a:latin typeface="Nutmeg Headline Book"/>
                <a:cs typeface="Nutmeg Headline Book"/>
              </a:rPr>
              <a:t>os </a:t>
            </a:r>
            <a:r>
              <a:rPr lang="es-MX" sz="1300" spc="125" dirty="0">
                <a:latin typeface="Nutmeg Headline Book"/>
                <a:cs typeface="Nutmeg Headline Book"/>
              </a:rPr>
              <a:t> </a:t>
            </a:r>
            <a:r>
              <a:rPr lang="es-MX" sz="1300" dirty="0">
                <a:latin typeface="Nutmeg Headline Book"/>
                <a:cs typeface="Nutmeg Headline Book"/>
              </a:rPr>
              <a:t>y </a:t>
            </a:r>
            <a:r>
              <a:rPr lang="es-MX" sz="1300" spc="125" dirty="0">
                <a:latin typeface="Nutmeg Headline Book"/>
                <a:cs typeface="Nutmeg Headline Book"/>
              </a:rPr>
              <a:t> </a:t>
            </a:r>
            <a:r>
              <a:rPr lang="es-MX" sz="1300" dirty="0">
                <a:latin typeface="Nutmeg Headline Book"/>
                <a:cs typeface="Nutmeg Headline Book"/>
              </a:rPr>
              <a:t>e</a:t>
            </a:r>
            <a:r>
              <a:rPr lang="es-MX" sz="1300" spc="-10" dirty="0">
                <a:latin typeface="Nutmeg Headline Book"/>
                <a:cs typeface="Nutmeg Headline Book"/>
              </a:rPr>
              <a:t>n</a:t>
            </a:r>
            <a:r>
              <a:rPr lang="es-MX" sz="1300" dirty="0">
                <a:latin typeface="Nutmeg Headline Book"/>
                <a:cs typeface="Nutmeg Headline Book"/>
              </a:rPr>
              <a:t>t</a:t>
            </a:r>
            <a:r>
              <a:rPr lang="es-MX" sz="1300" spc="-10" dirty="0">
                <a:latin typeface="Nutmeg Headline Book"/>
                <a:cs typeface="Nutmeg Headline Book"/>
              </a:rPr>
              <a:t>i</a:t>
            </a:r>
            <a:r>
              <a:rPr lang="es-MX" sz="1300" dirty="0">
                <a:latin typeface="Nutmeg Headline Book"/>
                <a:cs typeface="Nutmeg Headline Book"/>
              </a:rPr>
              <a:t>d</a:t>
            </a:r>
            <a:r>
              <a:rPr lang="es-MX" sz="1300" spc="-10" dirty="0">
                <a:latin typeface="Nutmeg Headline Book"/>
                <a:cs typeface="Nutmeg Headline Book"/>
              </a:rPr>
              <a:t>a</a:t>
            </a:r>
            <a:r>
              <a:rPr lang="es-MX" sz="1300" dirty="0">
                <a:latin typeface="Nutmeg Headline Book"/>
                <a:cs typeface="Nutmeg Headline Book"/>
              </a:rPr>
              <a:t>des </a:t>
            </a:r>
            <a:r>
              <a:rPr lang="es-MX" sz="1300" spc="125" dirty="0">
                <a:latin typeface="Nutmeg Headline Book"/>
                <a:cs typeface="Nutmeg Headline Book"/>
              </a:rPr>
              <a:t> </a:t>
            </a:r>
            <a:r>
              <a:rPr lang="es-MX" sz="1300" dirty="0">
                <a:latin typeface="Nutmeg Headline Book"/>
                <a:cs typeface="Nutmeg Headline Book"/>
              </a:rPr>
              <a:t>en </a:t>
            </a:r>
            <a:r>
              <a:rPr lang="es-MX" sz="1300" spc="125" dirty="0">
                <a:latin typeface="Nutmeg Headline Book"/>
                <a:cs typeface="Nutmeg Headline Book"/>
              </a:rPr>
              <a:t> </a:t>
            </a:r>
            <a:r>
              <a:rPr lang="es-MX" sz="1300" dirty="0">
                <a:latin typeface="Nutmeg Headline Book"/>
                <a:cs typeface="Nutmeg Headline Book"/>
              </a:rPr>
              <a:t>la elabo</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a:t>
            </a:r>
            <a:r>
              <a:rPr lang="es-MX" sz="1300" spc="10" dirty="0">
                <a:latin typeface="Nutmeg Headline Book"/>
                <a:cs typeface="Nutmeg Headline Book"/>
              </a:rPr>
              <a:t> </a:t>
            </a:r>
            <a:r>
              <a:rPr lang="es-MX" sz="1300" dirty="0">
                <a:latin typeface="Nutmeg Headline Book"/>
                <a:cs typeface="Nutmeg Headline Book"/>
              </a:rPr>
              <a:t>de </a:t>
            </a:r>
            <a:r>
              <a:rPr lang="es-MX" sz="1300" spc="5" dirty="0">
                <a:latin typeface="Nutmeg Headline Book"/>
                <a:cs typeface="Nutmeg Headline Book"/>
              </a:rPr>
              <a:t> </a:t>
            </a:r>
            <a:r>
              <a:rPr lang="es-MX" sz="1300" dirty="0">
                <a:latin typeface="Nutmeg Headline Book"/>
                <a:cs typeface="Nutmeg Headline Book"/>
              </a:rPr>
              <a:t>sus </a:t>
            </a:r>
            <a:r>
              <a:rPr lang="es-MX" sz="1300" spc="10" dirty="0">
                <a:latin typeface="Nutmeg Headline Book"/>
                <a:cs typeface="Nutmeg Headline Book"/>
              </a:rPr>
              <a:t> </a:t>
            </a:r>
            <a:r>
              <a:rPr lang="es-MX" sz="1300" dirty="0">
                <a:latin typeface="Nutmeg Headline Book"/>
                <a:cs typeface="Nutmeg Headline Book"/>
              </a:rPr>
              <a:t>A</a:t>
            </a:r>
            <a:r>
              <a:rPr lang="es-MX" sz="1300" spc="-10" dirty="0">
                <a:latin typeface="Nutmeg Headline Book"/>
                <a:cs typeface="Nutmeg Headline Book"/>
              </a:rPr>
              <a:t>n</a:t>
            </a:r>
            <a:r>
              <a:rPr lang="es-MX" sz="1300" dirty="0">
                <a:latin typeface="Nutmeg Headline Book"/>
                <a:cs typeface="Nutmeg Headline Book"/>
              </a:rPr>
              <a:t>tep</a:t>
            </a:r>
            <a:r>
              <a:rPr lang="es-MX" sz="1300" spc="-25" dirty="0">
                <a:latin typeface="Nutmeg Headline Book"/>
                <a:cs typeface="Nutmeg Headline Book"/>
              </a:rPr>
              <a:t>r</a:t>
            </a:r>
            <a:r>
              <a:rPr lang="es-MX" sz="1300" dirty="0">
                <a:latin typeface="Nutmeg Headline Book"/>
                <a:cs typeface="Nutmeg Headline Book"/>
              </a:rPr>
              <a:t>oyectos </a:t>
            </a:r>
            <a:r>
              <a:rPr lang="es-MX" sz="1300" spc="10" dirty="0">
                <a:latin typeface="Nutmeg Headline Book"/>
                <a:cs typeface="Nutmeg Headline Book"/>
              </a:rPr>
              <a:t> </a:t>
            </a:r>
            <a:r>
              <a:rPr lang="es-MX" sz="1300" dirty="0">
                <a:latin typeface="Nutmeg Headline Book"/>
                <a:cs typeface="Nutmeg Headline Book"/>
              </a:rPr>
              <a:t>de </a:t>
            </a:r>
            <a:r>
              <a:rPr lang="es-MX" sz="1300" spc="5"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 </a:t>
            </a:r>
            <a:r>
              <a:rPr lang="es-MX" sz="1300" spc="5" dirty="0">
                <a:latin typeface="Nutmeg Headline Book"/>
                <a:cs typeface="Nutmeg Headline Book"/>
              </a:rPr>
              <a:t> </a:t>
            </a:r>
            <a:r>
              <a:rPr lang="es-MX" sz="1300" dirty="0">
                <a:latin typeface="Nutmeg Headline Book"/>
                <a:cs typeface="Nutmeg Headline Book"/>
              </a:rPr>
              <a:t>p</a:t>
            </a:r>
            <a:r>
              <a:rPr lang="es-MX" sz="1300" spc="-10" dirty="0">
                <a:latin typeface="Nutmeg Headline Book"/>
                <a:cs typeface="Nutmeg Headline Book"/>
              </a:rPr>
              <a:t>a</a:t>
            </a:r>
            <a:r>
              <a:rPr lang="es-MX" sz="1300" spc="-25" dirty="0">
                <a:latin typeface="Nutmeg Headline Book"/>
                <a:cs typeface="Nutmeg Headline Book"/>
              </a:rPr>
              <a:t>r</a:t>
            </a:r>
            <a:r>
              <a:rPr lang="es-MX" sz="1300" dirty="0">
                <a:latin typeface="Nutmeg Headline Book"/>
                <a:cs typeface="Nutmeg Headline Book"/>
              </a:rPr>
              <a:t>a </a:t>
            </a:r>
            <a:r>
              <a:rPr lang="es-MX" sz="1300" spc="10" dirty="0">
                <a:latin typeface="Nutmeg Headline Book"/>
                <a:cs typeface="Nutmeg Headline Book"/>
              </a:rPr>
              <a:t> </a:t>
            </a:r>
            <a:r>
              <a:rPr lang="es-MX" sz="1300" dirty="0">
                <a:latin typeface="Nutmeg Headline Book"/>
                <a:cs typeface="Nutmeg Headline Book"/>
              </a:rPr>
              <a:t>la </a:t>
            </a:r>
            <a:r>
              <a:rPr lang="es-MX" sz="1300" spc="10" dirty="0">
                <a:latin typeface="Nutmeg Headline Book"/>
                <a:cs typeface="Nutmeg Headline Book"/>
              </a:rPr>
              <a:t> </a:t>
            </a:r>
            <a:r>
              <a:rPr lang="es-MX" sz="1300" spc="-10" dirty="0">
                <a:latin typeface="Nutmeg Headline Book"/>
                <a:cs typeface="Nutmeg Headline Book"/>
              </a:rPr>
              <a:t>in</a:t>
            </a:r>
            <a:r>
              <a:rPr lang="es-MX" sz="1300" dirty="0">
                <a:latin typeface="Nutmeg Headline Book"/>
                <a:cs typeface="Nutmeg Headline Book"/>
              </a:rPr>
              <a:t>teg</a:t>
            </a:r>
            <a:r>
              <a:rPr lang="es-MX" sz="1300" spc="-25" dirty="0">
                <a:latin typeface="Nutmeg Headline Book"/>
                <a:cs typeface="Nutmeg Headline Book"/>
              </a:rPr>
              <a:t>r</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 </a:t>
            </a:r>
            <a:r>
              <a:rPr lang="es-MX" sz="1300" spc="10" dirty="0">
                <a:latin typeface="Nutmeg Headline Book"/>
                <a:cs typeface="Nutmeg Headline Book"/>
              </a:rPr>
              <a:t> </a:t>
            </a:r>
            <a:r>
              <a:rPr lang="es-MX" sz="1300" dirty="0">
                <a:latin typeface="Nutmeg Headline Book"/>
                <a:cs typeface="Nutmeg Headline Book"/>
              </a:rPr>
              <a:t>del </a:t>
            </a:r>
            <a:r>
              <a:rPr lang="es-MX" sz="1300" spc="10" dirty="0">
                <a:latin typeface="Nutmeg Headline Book"/>
                <a:cs typeface="Nutmeg Headline Book"/>
              </a:rPr>
              <a:t> </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oyecto </a:t>
            </a:r>
            <a:r>
              <a:rPr lang="es-MX" sz="1300" spc="5" dirty="0">
                <a:latin typeface="Nutmeg Headline Book"/>
                <a:cs typeface="Nutmeg Headline Book"/>
              </a:rPr>
              <a:t> </a:t>
            </a:r>
            <a:r>
              <a:rPr lang="es-MX" sz="1300" dirty="0">
                <a:latin typeface="Nutmeg Headline Book"/>
                <a:cs typeface="Nutmeg Headline Book"/>
              </a:rPr>
              <a:t>de P</a:t>
            </a:r>
            <a:r>
              <a:rPr lang="es-MX" sz="1300" spc="-25" dirty="0">
                <a:latin typeface="Nutmeg Headline Book"/>
                <a:cs typeface="Nutmeg Headline Book"/>
              </a:rPr>
              <a:t>r</a:t>
            </a:r>
            <a:r>
              <a:rPr lang="es-MX" sz="1300" dirty="0">
                <a:latin typeface="Nutmeg Headline Book"/>
                <a:cs typeface="Nutmeg Headline Book"/>
              </a:rPr>
              <a:t>es</a:t>
            </a:r>
            <a:r>
              <a:rPr lang="es-MX" sz="1300" spc="-10" dirty="0">
                <a:latin typeface="Nutmeg Headline Book"/>
                <a:cs typeface="Nutmeg Headline Book"/>
              </a:rPr>
              <a:t>u</a:t>
            </a:r>
            <a:r>
              <a:rPr lang="es-MX" sz="1300" dirty="0">
                <a:latin typeface="Nutmeg Headline Book"/>
                <a:cs typeface="Nutmeg Headline Book"/>
              </a:rPr>
              <a:t>p</a:t>
            </a:r>
            <a:r>
              <a:rPr lang="es-MX" sz="1300" spc="-10" dirty="0">
                <a:latin typeface="Nutmeg Headline Book"/>
                <a:cs typeface="Nutmeg Headline Book"/>
              </a:rPr>
              <a:t>u</a:t>
            </a:r>
            <a:r>
              <a:rPr lang="es-MX" sz="1300" dirty="0">
                <a:latin typeface="Nutmeg Headline Book"/>
                <a:cs typeface="Nutmeg Headline Book"/>
              </a:rPr>
              <a:t>esto</a:t>
            </a:r>
            <a:r>
              <a:rPr lang="es-MX" sz="1300" spc="-10" dirty="0">
                <a:latin typeface="Nutmeg Headline Book"/>
                <a:cs typeface="Nutmeg Headline Book"/>
              </a:rPr>
              <a:t> </a:t>
            </a:r>
            <a:r>
              <a:rPr lang="es-MX" sz="1300" dirty="0">
                <a:latin typeface="Nutmeg Headline Book"/>
                <a:cs typeface="Nutmeg Headline Book"/>
              </a:rPr>
              <a:t>q</a:t>
            </a:r>
            <a:r>
              <a:rPr lang="es-MX" sz="1300" spc="-10" dirty="0">
                <a:latin typeface="Nutmeg Headline Book"/>
                <a:cs typeface="Nutmeg Headline Book"/>
              </a:rPr>
              <a:t>u</a:t>
            </a:r>
            <a:r>
              <a:rPr lang="es-MX" sz="1300" dirty="0">
                <a:latin typeface="Nutmeg Headline Book"/>
                <a:cs typeface="Nutmeg Headline Book"/>
              </a:rPr>
              <a:t>e</a:t>
            </a:r>
            <a:r>
              <a:rPr lang="es-MX" sz="1300" spc="-10" dirty="0">
                <a:latin typeface="Nutmeg Headline Book"/>
                <a:cs typeface="Nutmeg Headline Book"/>
              </a:rPr>
              <a:t> </a:t>
            </a:r>
            <a:r>
              <a:rPr lang="es-MX" sz="1300" dirty="0">
                <a:latin typeface="Nutmeg Headline Book"/>
                <a:cs typeface="Nutmeg Headline Book"/>
              </a:rPr>
              <a:t>se</a:t>
            </a:r>
            <a:r>
              <a:rPr lang="es-MX" sz="1300" spc="-25" dirty="0">
                <a:latin typeface="Nutmeg Headline Book"/>
                <a:cs typeface="Nutmeg Headline Book"/>
              </a:rPr>
              <a:t>r</a:t>
            </a:r>
            <a:r>
              <a:rPr lang="es-MX" sz="1300" dirty="0">
                <a:latin typeface="Nutmeg Headline Book"/>
                <a:cs typeface="Nutmeg Headline Book"/>
              </a:rPr>
              <a:t>á </a:t>
            </a:r>
            <a:r>
              <a:rPr lang="es-MX" sz="1300" spc="-25" dirty="0">
                <a:latin typeface="Nutmeg Headline Book"/>
                <a:cs typeface="Nutmeg Headline Book"/>
              </a:rPr>
              <a:t>r</a:t>
            </a:r>
            <a:r>
              <a:rPr lang="es-MX" sz="1300" dirty="0">
                <a:latin typeface="Nutmeg Headline Book"/>
                <a:cs typeface="Nutmeg Headline Book"/>
              </a:rPr>
              <a:t>emit</a:t>
            </a:r>
            <a:r>
              <a:rPr lang="es-MX" sz="1300" spc="-10" dirty="0">
                <a:latin typeface="Nutmeg Headline Book"/>
                <a:cs typeface="Nutmeg Headline Book"/>
              </a:rPr>
              <a:t>i</a:t>
            </a:r>
            <a:r>
              <a:rPr lang="es-MX" sz="1300" dirty="0">
                <a:latin typeface="Nutmeg Headline Book"/>
                <a:cs typeface="Nutmeg Headline Book"/>
              </a:rPr>
              <a:t>do</a:t>
            </a:r>
            <a:r>
              <a:rPr lang="es-MX" sz="1300" spc="-10" dirty="0">
                <a:latin typeface="Nutmeg Headline Book"/>
                <a:cs typeface="Nutmeg Headline Book"/>
              </a:rPr>
              <a:t> </a:t>
            </a:r>
            <a:r>
              <a:rPr lang="es-MX" sz="1300" dirty="0">
                <a:latin typeface="Nutmeg Headline Book"/>
                <a:cs typeface="Nutmeg Headline Book"/>
              </a:rPr>
              <a:t>al H. Co</a:t>
            </a:r>
            <a:r>
              <a:rPr lang="es-MX" sz="1300" spc="-10" dirty="0">
                <a:latin typeface="Nutmeg Headline Book"/>
                <a:cs typeface="Nutmeg Headline Book"/>
              </a:rPr>
              <a:t>n</a:t>
            </a:r>
            <a:r>
              <a:rPr lang="es-MX" sz="1300" dirty="0">
                <a:latin typeface="Nutmeg Headline Book"/>
                <a:cs typeface="Nutmeg Headline Book"/>
              </a:rPr>
              <a:t>g</a:t>
            </a:r>
            <a:r>
              <a:rPr lang="es-MX" sz="1300" spc="-25" dirty="0">
                <a:latin typeface="Nutmeg Headline Book"/>
                <a:cs typeface="Nutmeg Headline Book"/>
              </a:rPr>
              <a:t>r</a:t>
            </a:r>
            <a:r>
              <a:rPr lang="es-MX" sz="1300" dirty="0">
                <a:latin typeface="Nutmeg Headline Book"/>
                <a:cs typeface="Nutmeg Headline Book"/>
              </a:rPr>
              <a:t>eso</a:t>
            </a:r>
            <a:r>
              <a:rPr lang="es-MX" sz="1300" spc="-10" dirty="0">
                <a:latin typeface="Nutmeg Headline Book"/>
                <a:cs typeface="Nutmeg Headline Book"/>
              </a:rPr>
              <a:t> </a:t>
            </a:r>
            <a:r>
              <a:rPr lang="es-MX" sz="1300" dirty="0">
                <a:latin typeface="Nutmeg Headline Book"/>
                <a:cs typeface="Nutmeg Headline Book"/>
              </a:rPr>
              <a:t>del Est</a:t>
            </a:r>
            <a:r>
              <a:rPr lang="es-MX" sz="1300" spc="-10" dirty="0">
                <a:latin typeface="Nutmeg Headline Book"/>
                <a:cs typeface="Nutmeg Headline Book"/>
              </a:rPr>
              <a:t>a</a:t>
            </a:r>
            <a:r>
              <a:rPr lang="es-MX" sz="1300" dirty="0">
                <a:latin typeface="Nutmeg Headline Book"/>
                <a:cs typeface="Nutmeg Headline Book"/>
              </a:rPr>
              <a:t>do</a:t>
            </a:r>
            <a:r>
              <a:rPr lang="es-MX" sz="1300" spc="-10" dirty="0">
                <a:latin typeface="Nutmeg Headline Book"/>
                <a:cs typeface="Nutmeg Headline Book"/>
              </a:rPr>
              <a:t> </a:t>
            </a:r>
            <a:r>
              <a:rPr lang="es-MX" sz="1300" dirty="0">
                <a:latin typeface="Nutmeg Headline Book"/>
                <a:cs typeface="Nutmeg Headline Book"/>
              </a:rPr>
              <a:t>de</a:t>
            </a:r>
            <a:r>
              <a:rPr lang="es-MX" sz="1300" spc="-10" dirty="0">
                <a:latin typeface="Nutmeg Headline Book"/>
                <a:cs typeface="Nutmeg Headline Book"/>
              </a:rPr>
              <a:t> </a:t>
            </a:r>
            <a:r>
              <a:rPr lang="es-MX" sz="1300" dirty="0">
                <a:latin typeface="Nutmeg Headline Book"/>
                <a:cs typeface="Nutmeg Headline Book"/>
              </a:rPr>
              <a:t>Jalisco</a:t>
            </a:r>
            <a:r>
              <a:rPr lang="es-MX" sz="1300" spc="-10" dirty="0">
                <a:latin typeface="Nutmeg Headline Book"/>
                <a:cs typeface="Nutmeg Headline Book"/>
              </a:rPr>
              <a:t> </a:t>
            </a:r>
            <a:r>
              <a:rPr lang="es-MX" sz="1300" dirty="0">
                <a:latin typeface="Nutmeg Headline Book"/>
                <a:cs typeface="Nutmeg Headline Book"/>
              </a:rPr>
              <a:t>p</a:t>
            </a:r>
            <a:r>
              <a:rPr lang="es-MX" sz="1300" spc="-10" dirty="0">
                <a:latin typeface="Nutmeg Headline Book"/>
                <a:cs typeface="Nutmeg Headline Book"/>
              </a:rPr>
              <a:t>a</a:t>
            </a:r>
            <a:r>
              <a:rPr lang="es-MX" sz="1300" spc="-25" dirty="0">
                <a:latin typeface="Nutmeg Headline Book"/>
                <a:cs typeface="Nutmeg Headline Book"/>
              </a:rPr>
              <a:t>r</a:t>
            </a:r>
            <a:r>
              <a:rPr lang="es-MX" sz="1300" dirty="0">
                <a:latin typeface="Nutmeg Headline Book"/>
                <a:cs typeface="Nutmeg Headline Book"/>
              </a:rPr>
              <a:t>a su </a:t>
            </a:r>
            <a:r>
              <a:rPr lang="es-MX" sz="1300" spc="-10" dirty="0">
                <a:latin typeface="Nutmeg Headline Book"/>
                <a:cs typeface="Nutmeg Headline Book"/>
              </a:rPr>
              <a:t>a</a:t>
            </a:r>
            <a:r>
              <a:rPr lang="es-MX" sz="1300" dirty="0">
                <a:latin typeface="Nutmeg Headline Book"/>
                <a:cs typeface="Nutmeg Headline Book"/>
              </a:rPr>
              <a:t>p</a:t>
            </a:r>
            <a:r>
              <a:rPr lang="es-MX" sz="1300" spc="-25" dirty="0">
                <a:latin typeface="Nutmeg Headline Book"/>
                <a:cs typeface="Nutmeg Headline Book"/>
              </a:rPr>
              <a:t>r</a:t>
            </a:r>
            <a:r>
              <a:rPr lang="es-MX" sz="1300" dirty="0">
                <a:latin typeface="Nutmeg Headline Book"/>
                <a:cs typeface="Nutmeg Headline Book"/>
              </a:rPr>
              <a:t>ob</a:t>
            </a:r>
            <a:r>
              <a:rPr lang="es-MX" sz="1300" spc="-10" dirty="0">
                <a:latin typeface="Nutmeg Headline Book"/>
                <a:cs typeface="Nutmeg Headline Book"/>
              </a:rPr>
              <a:t>a</a:t>
            </a:r>
            <a:r>
              <a:rPr lang="es-MX" sz="1300" dirty="0">
                <a:latin typeface="Nutmeg Headline Book"/>
                <a:cs typeface="Nutmeg Headline Book"/>
              </a:rPr>
              <a:t>c</a:t>
            </a:r>
            <a:r>
              <a:rPr lang="es-MX" sz="1300" spc="-10" dirty="0">
                <a:latin typeface="Nutmeg Headline Book"/>
                <a:cs typeface="Nutmeg Headline Book"/>
              </a:rPr>
              <a:t>i</a:t>
            </a:r>
            <a:r>
              <a:rPr lang="es-MX" sz="1300" dirty="0">
                <a:latin typeface="Nutmeg Headline Book"/>
                <a:cs typeface="Nutmeg Headline Book"/>
              </a:rPr>
              <a:t>ón.</a:t>
            </a:r>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
            <a:extLst>
              <a:ext uri="{FF2B5EF4-FFF2-40B4-BE49-F238E27FC236}">
                <a16:creationId xmlns:a16="http://schemas.microsoft.com/office/drawing/2014/main" xmlns="" id="{C38706D1-EF2D-8D4A-B79C-B78789380BE2}"/>
              </a:ext>
            </a:extLst>
          </p:cNvPr>
          <p:cNvSpPr txBox="1"/>
          <p:nvPr/>
        </p:nvSpPr>
        <p:spPr>
          <a:xfrm>
            <a:off x="2937331" y="3724672"/>
            <a:ext cx="7130158"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Dirección de</a:t>
            </a:r>
          </a:p>
          <a:p>
            <a:pPr defTabSz="457200">
              <a:defRPr sz="4400">
                <a:solidFill>
                  <a:srgbClr val="006E34"/>
                </a:solidFill>
                <a:latin typeface="Nutmeg Headline Bold"/>
                <a:ea typeface="Nutmeg Headline Bold"/>
                <a:cs typeface="Nutmeg Headline Bold"/>
                <a:sym typeface="Nutmeg Headline Bold"/>
              </a:defRPr>
            </a:pPr>
            <a:r>
              <a:rPr lang="es-ES" dirty="0"/>
              <a:t>Protección y Vigilancia</a:t>
            </a:r>
            <a:endParaRPr dirty="0"/>
          </a:p>
        </p:txBody>
      </p:sp>
      <p:pic>
        <p:nvPicPr>
          <p:cNvPr id="4" name="Imagen 2" descr="Imagen 2">
            <a:extLst>
              <a:ext uri="{FF2B5EF4-FFF2-40B4-BE49-F238E27FC236}">
                <a16:creationId xmlns:a16="http://schemas.microsoft.com/office/drawing/2014/main" xmlns="" id="{68D59F22-C573-FF40-BAB9-73F7CEFA2524}"/>
              </a:ext>
            </a:extLst>
          </p:cNvPr>
          <p:cNvPicPr>
            <a:picLocks noChangeAspect="1"/>
          </p:cNvPicPr>
          <p:nvPr/>
        </p:nvPicPr>
        <p:blipFill>
          <a:blip r:embed="rId2"/>
          <a:stretch>
            <a:fillRect/>
          </a:stretch>
        </p:blipFill>
        <p:spPr>
          <a:xfrm>
            <a:off x="6237287" y="5380856"/>
            <a:ext cx="530225" cy="1354138"/>
          </a:xfrm>
          <a:prstGeom prst="rect">
            <a:avLst/>
          </a:prstGeom>
          <a:ln w="12700" cap="flat">
            <a:noFill/>
            <a:miter lim="400000"/>
          </a:ln>
          <a:effectLst/>
        </p:spPr>
      </p:pic>
    </p:spTree>
    <p:extLst>
      <p:ext uri="{BB962C8B-B14F-4D97-AF65-F5344CB8AC3E}">
        <p14:creationId xmlns:p14="http://schemas.microsoft.com/office/powerpoint/2010/main" val="1733110595"/>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3" descr="Imagen 3">
            <a:extLst>
              <a:ext uri="{FF2B5EF4-FFF2-40B4-BE49-F238E27FC236}">
                <a16:creationId xmlns:a16="http://schemas.microsoft.com/office/drawing/2014/main" xmlns="" id="{372B36C4-AA64-694D-9F57-081D97004F41}"/>
              </a:ext>
            </a:extLst>
          </p:cNvPr>
          <p:cNvPicPr>
            <a:picLocks noChangeAspect="1"/>
          </p:cNvPicPr>
          <p:nvPr/>
        </p:nvPicPr>
        <p:blipFill>
          <a:blip r:embed="rId2"/>
          <a:stretch>
            <a:fillRect/>
          </a:stretch>
        </p:blipFill>
        <p:spPr>
          <a:xfrm rot="16200000">
            <a:off x="1069181" y="1875631"/>
            <a:ext cx="3294063" cy="3375026"/>
          </a:xfrm>
          <a:prstGeom prst="rect">
            <a:avLst/>
          </a:prstGeom>
          <a:ln w="12700">
            <a:miter lim="400000"/>
          </a:ln>
        </p:spPr>
      </p:pic>
      <p:pic>
        <p:nvPicPr>
          <p:cNvPr id="15" name="Imagen 5" descr="Imagen 5">
            <a:extLst>
              <a:ext uri="{FF2B5EF4-FFF2-40B4-BE49-F238E27FC236}">
                <a16:creationId xmlns:a16="http://schemas.microsoft.com/office/drawing/2014/main" xmlns="" id="{9CFF9E53-A884-2C44-B701-EB18C3067F8B}"/>
              </a:ext>
            </a:extLst>
          </p:cNvPr>
          <p:cNvPicPr>
            <a:picLocks noChangeAspect="1"/>
          </p:cNvPicPr>
          <p:nvPr/>
        </p:nvPicPr>
        <p:blipFill>
          <a:blip r:embed="rId2"/>
          <a:stretch>
            <a:fillRect/>
          </a:stretch>
        </p:blipFill>
        <p:spPr>
          <a:xfrm>
            <a:off x="4403726" y="2049463"/>
            <a:ext cx="3295650" cy="3375025"/>
          </a:xfrm>
          <a:prstGeom prst="rect">
            <a:avLst/>
          </a:prstGeom>
          <a:ln w="12700">
            <a:miter lim="400000"/>
          </a:ln>
        </p:spPr>
      </p:pic>
      <p:pic>
        <p:nvPicPr>
          <p:cNvPr id="16" name="Imagen 7" descr="Imagen 7">
            <a:extLst>
              <a:ext uri="{FF2B5EF4-FFF2-40B4-BE49-F238E27FC236}">
                <a16:creationId xmlns:a16="http://schemas.microsoft.com/office/drawing/2014/main" xmlns="" id="{8914E42B-3F2B-E647-8A4E-F3F7E2C561D5}"/>
              </a:ext>
            </a:extLst>
          </p:cNvPr>
          <p:cNvPicPr>
            <a:picLocks noChangeAspect="1"/>
          </p:cNvPicPr>
          <p:nvPr/>
        </p:nvPicPr>
        <p:blipFill>
          <a:blip r:embed="rId2"/>
          <a:stretch>
            <a:fillRect/>
          </a:stretch>
        </p:blipFill>
        <p:spPr>
          <a:xfrm rot="10800000">
            <a:off x="890585" y="5179345"/>
            <a:ext cx="3295651" cy="3373438"/>
          </a:xfrm>
          <a:prstGeom prst="rect">
            <a:avLst/>
          </a:prstGeom>
          <a:ln w="12700">
            <a:miter lim="400000"/>
          </a:ln>
        </p:spPr>
      </p:pic>
      <p:pic>
        <p:nvPicPr>
          <p:cNvPr id="17" name="Imagen 9" descr="Imagen 9">
            <a:extLst>
              <a:ext uri="{FF2B5EF4-FFF2-40B4-BE49-F238E27FC236}">
                <a16:creationId xmlns:a16="http://schemas.microsoft.com/office/drawing/2014/main" xmlns="" id="{CD99C1E6-DF60-6A4A-840D-51DBF55A69E4}"/>
              </a:ext>
            </a:extLst>
          </p:cNvPr>
          <p:cNvPicPr>
            <a:picLocks noChangeAspect="1"/>
          </p:cNvPicPr>
          <p:nvPr/>
        </p:nvPicPr>
        <p:blipFill>
          <a:blip r:embed="rId2"/>
          <a:stretch>
            <a:fillRect/>
          </a:stretch>
        </p:blipFill>
        <p:spPr>
          <a:xfrm rot="5400000">
            <a:off x="4225924" y="5371018"/>
            <a:ext cx="3294063" cy="3373438"/>
          </a:xfrm>
          <a:prstGeom prst="rect">
            <a:avLst/>
          </a:prstGeom>
          <a:ln w="12700">
            <a:miter lim="400000"/>
          </a:ln>
        </p:spPr>
      </p:pic>
      <p:grpSp>
        <p:nvGrpSpPr>
          <p:cNvPr id="2" name="Grupo">
            <a:extLst>
              <a:ext uri="{FF2B5EF4-FFF2-40B4-BE49-F238E27FC236}">
                <a16:creationId xmlns:a16="http://schemas.microsoft.com/office/drawing/2014/main" xmlns="" id="{D16E3F82-0FAA-F141-9EFD-0E11D7E16D63}"/>
              </a:ext>
            </a:extLst>
          </p:cNvPr>
          <p:cNvGrpSpPr/>
          <p:nvPr/>
        </p:nvGrpSpPr>
        <p:grpSpPr>
          <a:xfrm>
            <a:off x="7951884" y="3827463"/>
            <a:ext cx="3598863" cy="2765425"/>
            <a:chOff x="0" y="0"/>
            <a:chExt cx="3598862" cy="2765425"/>
          </a:xfrm>
        </p:grpSpPr>
        <p:sp>
          <p:nvSpPr>
            <p:cNvPr id="3" name="Rectángulo">
              <a:extLst>
                <a:ext uri="{FF2B5EF4-FFF2-40B4-BE49-F238E27FC236}">
                  <a16:creationId xmlns:a16="http://schemas.microsoft.com/office/drawing/2014/main" xmlns="" id="{C5C12721-42A0-E342-BDEF-34848AF9C9FC}"/>
                </a:ext>
              </a:extLst>
            </p:cNvPr>
            <p:cNvSpPr/>
            <p:nvPr/>
          </p:nvSpPr>
          <p:spPr>
            <a:xfrm>
              <a:off x="0" y="0"/>
              <a:ext cx="3598863" cy="2765425"/>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pic>
          <p:nvPicPr>
            <p:cNvPr id="4" name="image14.png" descr="image14.png">
              <a:extLst>
                <a:ext uri="{FF2B5EF4-FFF2-40B4-BE49-F238E27FC236}">
                  <a16:creationId xmlns:a16="http://schemas.microsoft.com/office/drawing/2014/main" xmlns="" id="{523DD366-AECB-BD41-820A-357D2E8F3F66}"/>
                </a:ext>
              </a:extLst>
            </p:cNvPr>
            <p:cNvPicPr>
              <a:picLocks noChangeAspect="1"/>
            </p:cNvPicPr>
            <p:nvPr/>
          </p:nvPicPr>
          <p:blipFill>
            <a:blip r:embed="rId3"/>
            <a:stretch>
              <a:fillRect/>
            </a:stretch>
          </p:blipFill>
          <p:spPr>
            <a:xfrm>
              <a:off x="0" y="0"/>
              <a:ext cx="3598863" cy="2765425"/>
            </a:xfrm>
            <a:prstGeom prst="rect">
              <a:avLst/>
            </a:prstGeom>
            <a:ln w="190500" cap="rnd">
              <a:solidFill>
                <a:srgbClr val="008000"/>
              </a:solidFill>
              <a:prstDash val="solid"/>
              <a:round/>
            </a:ln>
            <a:effectLst>
              <a:outerShdw blurRad="50800" rotWithShape="0">
                <a:srgbClr val="808080">
                  <a:alpha val="40998"/>
                </a:srgbClr>
              </a:outerShdw>
            </a:effectLst>
          </p:spPr>
        </p:pic>
      </p:grpSp>
      <p:sp>
        <p:nvSpPr>
          <p:cNvPr id="6" name="2 CuadroTexto">
            <a:extLst>
              <a:ext uri="{FF2B5EF4-FFF2-40B4-BE49-F238E27FC236}">
                <a16:creationId xmlns:a16="http://schemas.microsoft.com/office/drawing/2014/main" xmlns="" id="{A4D4E909-EB57-8B47-8F8E-62C0FCEB4C4A}"/>
              </a:ext>
            </a:extLst>
          </p:cNvPr>
          <p:cNvSpPr txBox="1"/>
          <p:nvPr/>
        </p:nvSpPr>
        <p:spPr>
          <a:xfrm>
            <a:off x="1601821" y="3131742"/>
            <a:ext cx="1944688" cy="1025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Coordinar</a:t>
            </a:r>
            <a:r>
              <a:rPr dirty="0"/>
              <a:t> </a:t>
            </a:r>
            <a:r>
              <a:rPr dirty="0" err="1"/>
              <a:t>tareas</a:t>
            </a:r>
            <a:r>
              <a:rPr dirty="0"/>
              <a:t> de </a:t>
            </a:r>
            <a:r>
              <a:rPr lang="es-ES" dirty="0"/>
              <a:t>inspección</a:t>
            </a:r>
            <a:r>
              <a:rPr dirty="0"/>
              <a:t> con </a:t>
            </a:r>
            <a:r>
              <a:rPr dirty="0" err="1"/>
              <a:t>diversas</a:t>
            </a:r>
            <a:r>
              <a:rPr dirty="0"/>
              <a:t> </a:t>
            </a:r>
            <a:r>
              <a:rPr dirty="0" err="1"/>
              <a:t>dependencias</a:t>
            </a:r>
            <a:endParaRPr dirty="0"/>
          </a:p>
        </p:txBody>
      </p:sp>
      <p:sp>
        <p:nvSpPr>
          <p:cNvPr id="8" name="2 CuadroTexto">
            <a:extLst>
              <a:ext uri="{FF2B5EF4-FFF2-40B4-BE49-F238E27FC236}">
                <a16:creationId xmlns:a16="http://schemas.microsoft.com/office/drawing/2014/main" xmlns="" id="{C4E56232-0F77-5A48-B57A-C98E2653CCB0}"/>
              </a:ext>
            </a:extLst>
          </p:cNvPr>
          <p:cNvSpPr txBox="1"/>
          <p:nvPr/>
        </p:nvSpPr>
        <p:spPr>
          <a:xfrm>
            <a:off x="4916486" y="3131742"/>
            <a:ext cx="1912938" cy="10922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Vigilar</a:t>
            </a:r>
            <a:r>
              <a:rPr dirty="0"/>
              <a:t> el </a:t>
            </a:r>
            <a:r>
              <a:rPr dirty="0" err="1"/>
              <a:t>cumplimiento</a:t>
            </a:r>
            <a:r>
              <a:rPr dirty="0"/>
              <a:t> de la </a:t>
            </a:r>
            <a:r>
              <a:rPr dirty="0" err="1"/>
              <a:t>normatividad</a:t>
            </a:r>
            <a:r>
              <a:rPr dirty="0"/>
              <a:t> </a:t>
            </a:r>
            <a:r>
              <a:rPr dirty="0" err="1"/>
              <a:t>ambiental</a:t>
            </a:r>
            <a:endParaRPr dirty="0"/>
          </a:p>
        </p:txBody>
      </p:sp>
      <p:sp>
        <p:nvSpPr>
          <p:cNvPr id="10" name="2 CuadroTexto">
            <a:extLst>
              <a:ext uri="{FF2B5EF4-FFF2-40B4-BE49-F238E27FC236}">
                <a16:creationId xmlns:a16="http://schemas.microsoft.com/office/drawing/2014/main" xmlns="" id="{F18018A4-1F94-DE4C-9C2F-13C0C8974BAF}"/>
              </a:ext>
            </a:extLst>
          </p:cNvPr>
          <p:cNvSpPr txBox="1"/>
          <p:nvPr/>
        </p:nvSpPr>
        <p:spPr>
          <a:xfrm>
            <a:off x="1601821" y="6493734"/>
            <a:ext cx="1800226" cy="8255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Prevención</a:t>
            </a:r>
            <a:r>
              <a:rPr dirty="0"/>
              <a:t> de </a:t>
            </a:r>
            <a:r>
              <a:rPr dirty="0" err="1"/>
              <a:t>delitos</a:t>
            </a:r>
            <a:r>
              <a:rPr dirty="0"/>
              <a:t> </a:t>
            </a:r>
            <a:r>
              <a:rPr dirty="0" err="1"/>
              <a:t>ambientales</a:t>
            </a:r>
            <a:endParaRPr dirty="0"/>
          </a:p>
        </p:txBody>
      </p:sp>
      <p:sp>
        <p:nvSpPr>
          <p:cNvPr id="12" name="2 CuadroTexto">
            <a:extLst>
              <a:ext uri="{FF2B5EF4-FFF2-40B4-BE49-F238E27FC236}">
                <a16:creationId xmlns:a16="http://schemas.microsoft.com/office/drawing/2014/main" xmlns="" id="{443352FB-0D66-024A-9507-B4D2B5C9FB90}"/>
              </a:ext>
            </a:extLst>
          </p:cNvPr>
          <p:cNvSpPr txBox="1"/>
          <p:nvPr/>
        </p:nvSpPr>
        <p:spPr>
          <a:xfrm>
            <a:off x="4916486" y="6093683"/>
            <a:ext cx="1976438" cy="16256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Presentar</a:t>
            </a:r>
            <a:r>
              <a:rPr dirty="0"/>
              <a:t> </a:t>
            </a:r>
            <a:r>
              <a:rPr dirty="0" err="1"/>
              <a:t>denuncias</a:t>
            </a:r>
            <a:r>
              <a:rPr dirty="0"/>
              <a:t> </a:t>
            </a:r>
            <a:r>
              <a:rPr dirty="0" err="1"/>
              <a:t>cuando</a:t>
            </a:r>
            <a:r>
              <a:rPr dirty="0"/>
              <a:t> se </a:t>
            </a:r>
            <a:r>
              <a:rPr dirty="0" err="1"/>
              <a:t>cometan</a:t>
            </a:r>
            <a:r>
              <a:rPr dirty="0"/>
              <a:t> </a:t>
            </a:r>
            <a:r>
              <a:rPr dirty="0" err="1"/>
              <a:t>actos</a:t>
            </a:r>
            <a:r>
              <a:rPr dirty="0"/>
              <a:t> que </a:t>
            </a:r>
            <a:r>
              <a:rPr dirty="0" err="1"/>
              <a:t>dañen</a:t>
            </a:r>
            <a:r>
              <a:rPr dirty="0"/>
              <a:t> los </a:t>
            </a:r>
            <a:r>
              <a:rPr dirty="0" err="1"/>
              <a:t>ecosistemas</a:t>
            </a:r>
            <a:endParaRPr dirty="0"/>
          </a:p>
        </p:txBody>
      </p:sp>
      <p:sp>
        <p:nvSpPr>
          <p:cNvPr id="13" name="Shape 39">
            <a:extLst>
              <a:ext uri="{FF2B5EF4-FFF2-40B4-BE49-F238E27FC236}">
                <a16:creationId xmlns:a16="http://schemas.microsoft.com/office/drawing/2014/main" xmlns="" id="{D186496E-50D9-FF47-BCFD-5BF4667EEE93}"/>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Tree>
    <p:extLst>
      <p:ext uri="{BB962C8B-B14F-4D97-AF65-F5344CB8AC3E}">
        <p14:creationId xmlns:p14="http://schemas.microsoft.com/office/powerpoint/2010/main" val="19121222"/>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980C3466-B23A-3040-BB3E-7D626653C1F9}"/>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4F8E85D1-4B56-F448-986B-1CFA36AA3E0E}"/>
              </a:ext>
            </a:extLst>
          </p:cNvPr>
          <p:cNvSpPr txBox="1"/>
          <p:nvPr/>
        </p:nvSpPr>
        <p:spPr>
          <a:xfrm>
            <a:off x="1098170" y="2439899"/>
            <a:ext cx="7060414"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Durante el periodo de Enero – Diciembre de 2019, se recibieron y atendieron a </a:t>
            </a:r>
            <a:r>
              <a:rPr lang="es-MX" b="1" dirty="0">
                <a:latin typeface="Nutmeg Headline" pitchFamily="2" charset="0"/>
                <a:sym typeface="Century Gothic"/>
              </a:rPr>
              <a:t>204,684 visitantes</a:t>
            </a:r>
            <a:r>
              <a:rPr lang="es-MX" dirty="0">
                <a:latin typeface="Nutmeg Headline Book" pitchFamily="2" charset="0"/>
                <a:sym typeface="Century Gothic"/>
              </a:rPr>
              <a:t>, de los cuales </a:t>
            </a:r>
            <a:r>
              <a:rPr lang="es-MX" b="1" dirty="0">
                <a:latin typeface="Nutmeg Headline" pitchFamily="2" charset="0"/>
                <a:sym typeface="Century Gothic"/>
              </a:rPr>
              <a:t>53% </a:t>
            </a:r>
            <a:r>
              <a:rPr lang="es-MX" dirty="0">
                <a:latin typeface="Nutmeg Headline Book" pitchFamily="2" charset="0"/>
                <a:sym typeface="Century Gothic"/>
              </a:rPr>
              <a:t>corresponden a paseantes y/o visitantes a balnearios, </a:t>
            </a:r>
            <a:r>
              <a:rPr lang="es-MX" b="1" dirty="0">
                <a:latin typeface="Nutmeg Headline" pitchFamily="2" charset="0"/>
                <a:sym typeface="Century Gothic"/>
              </a:rPr>
              <a:t>38%</a:t>
            </a:r>
            <a:r>
              <a:rPr lang="es-MX" dirty="0">
                <a:latin typeface="Nutmeg Headline Book" pitchFamily="2" charset="0"/>
                <a:sym typeface="Century Gothic"/>
              </a:rPr>
              <a:t> a ciclistas y el </a:t>
            </a:r>
            <a:r>
              <a:rPr lang="es-MX" b="1" dirty="0">
                <a:latin typeface="Nutmeg Headline" pitchFamily="2" charset="0"/>
                <a:sym typeface="Century Gothic"/>
              </a:rPr>
              <a:t>9% </a:t>
            </a:r>
            <a:r>
              <a:rPr lang="es-MX" dirty="0">
                <a:latin typeface="Nutmeg Headline Book" pitchFamily="2" charset="0"/>
                <a:sym typeface="Century Gothic"/>
              </a:rPr>
              <a:t>a deportistas a pie.</a:t>
            </a:r>
          </a:p>
        </p:txBody>
      </p:sp>
      <p:sp>
        <p:nvSpPr>
          <p:cNvPr id="4" name="Control de fauna exótica">
            <a:extLst>
              <a:ext uri="{FF2B5EF4-FFF2-40B4-BE49-F238E27FC236}">
                <a16:creationId xmlns:a16="http://schemas.microsoft.com/office/drawing/2014/main" xmlns="" id="{5A4821EF-6A3A-854B-B15E-A54AB38D5498}"/>
              </a:ext>
            </a:extLst>
          </p:cNvPr>
          <p:cNvSpPr txBox="1"/>
          <p:nvPr/>
        </p:nvSpPr>
        <p:spPr>
          <a:xfrm>
            <a:off x="1098169" y="1927587"/>
            <a:ext cx="7060414"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Registro de visitantes</a:t>
            </a:r>
          </a:p>
        </p:txBody>
      </p:sp>
      <p:graphicFrame>
        <p:nvGraphicFramePr>
          <p:cNvPr id="5" name="6 Gráfico">
            <a:extLst>
              <a:ext uri="{FF2B5EF4-FFF2-40B4-BE49-F238E27FC236}">
                <a16:creationId xmlns:a16="http://schemas.microsoft.com/office/drawing/2014/main" xmlns="" id="{53887BE0-CE5A-234F-95AC-EDBCA9F63405}"/>
              </a:ext>
            </a:extLst>
          </p:cNvPr>
          <p:cNvGraphicFramePr>
            <a:graphicFrameLocks/>
          </p:cNvGraphicFramePr>
          <p:nvPr>
            <p:extLst>
              <p:ext uri="{D42A27DB-BD31-4B8C-83A1-F6EECF244321}">
                <p14:modId xmlns:p14="http://schemas.microsoft.com/office/powerpoint/2010/main" val="2306388310"/>
              </p:ext>
            </p:extLst>
          </p:nvPr>
        </p:nvGraphicFramePr>
        <p:xfrm>
          <a:off x="1098169" y="3749868"/>
          <a:ext cx="7504196" cy="4817928"/>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upo">
            <a:extLst>
              <a:ext uri="{FF2B5EF4-FFF2-40B4-BE49-F238E27FC236}">
                <a16:creationId xmlns:a16="http://schemas.microsoft.com/office/drawing/2014/main" xmlns="" id="{E7E67892-ED7A-6C4E-9D58-9DE564EB78DB}"/>
              </a:ext>
            </a:extLst>
          </p:cNvPr>
          <p:cNvGrpSpPr/>
          <p:nvPr/>
        </p:nvGrpSpPr>
        <p:grpSpPr>
          <a:xfrm>
            <a:off x="8877300" y="2051269"/>
            <a:ext cx="2908302" cy="1136214"/>
            <a:chOff x="0" y="-14069"/>
            <a:chExt cx="2908301" cy="1136213"/>
          </a:xfrm>
        </p:grpSpPr>
        <p:sp>
          <p:nvSpPr>
            <p:cNvPr id="9" name="CuadroTexto 39">
              <a:extLst>
                <a:ext uri="{FF2B5EF4-FFF2-40B4-BE49-F238E27FC236}">
                  <a16:creationId xmlns:a16="http://schemas.microsoft.com/office/drawing/2014/main" xmlns="" id="{5AC2160E-DF2F-1745-91C7-FB23E674DF07}"/>
                </a:ext>
              </a:extLst>
            </p:cNvPr>
            <p:cNvSpPr txBox="1"/>
            <p:nvPr/>
          </p:nvSpPr>
          <p:spPr>
            <a:xfrm>
              <a:off x="995661" y="261282"/>
              <a:ext cx="1912640"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204,684</a:t>
              </a:r>
              <a:endParaRPr dirty="0"/>
            </a:p>
          </p:txBody>
        </p:sp>
        <p:sp>
          <p:nvSpPr>
            <p:cNvPr id="10" name="CuadroTexto 40">
              <a:extLst>
                <a:ext uri="{FF2B5EF4-FFF2-40B4-BE49-F238E27FC236}">
                  <a16:creationId xmlns:a16="http://schemas.microsoft.com/office/drawing/2014/main" xmlns="" id="{BA36E583-9B87-3D4E-ADA4-D196072BA320}"/>
                </a:ext>
              </a:extLst>
            </p:cNvPr>
            <p:cNvSpPr txBox="1"/>
            <p:nvPr/>
          </p:nvSpPr>
          <p:spPr>
            <a:xfrm>
              <a:off x="995661" y="773331"/>
              <a:ext cx="1912640"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dirty="0"/>
                <a:t>visitantes</a:t>
              </a:r>
            </a:p>
          </p:txBody>
        </p:sp>
        <p:pic>
          <p:nvPicPr>
            <p:cNvPr id="11" name="Imagen 41" descr="Imagen 41">
              <a:extLst>
                <a:ext uri="{FF2B5EF4-FFF2-40B4-BE49-F238E27FC236}">
                  <a16:creationId xmlns:a16="http://schemas.microsoft.com/office/drawing/2014/main" xmlns="" id="{B66D1715-769F-A54A-BB1D-67406511AE1F}"/>
                </a:ext>
              </a:extLst>
            </p:cNvPr>
            <p:cNvPicPr>
              <a:picLocks noChangeAspect="1"/>
            </p:cNvPicPr>
            <p:nvPr/>
          </p:nvPicPr>
          <p:blipFill>
            <a:blip r:embed="rId3"/>
            <a:stretch>
              <a:fillRect/>
            </a:stretch>
          </p:blipFill>
          <p:spPr>
            <a:xfrm>
              <a:off x="0" y="111124"/>
              <a:ext cx="904876" cy="885826"/>
            </a:xfrm>
            <a:prstGeom prst="rect">
              <a:avLst/>
            </a:prstGeom>
            <a:ln w="12700" cap="flat">
              <a:noFill/>
              <a:miter lim="400000"/>
            </a:ln>
            <a:effectLst/>
          </p:spPr>
        </p:pic>
        <p:sp>
          <p:nvSpPr>
            <p:cNvPr id="12" name="CuadroTexto 40">
              <a:extLst>
                <a:ext uri="{FF2B5EF4-FFF2-40B4-BE49-F238E27FC236}">
                  <a16:creationId xmlns:a16="http://schemas.microsoft.com/office/drawing/2014/main" xmlns="" id="{9A2B341C-B360-A144-A34B-432F94B279E2}"/>
                </a:ext>
              </a:extLst>
            </p:cNvPr>
            <p:cNvSpPr txBox="1"/>
            <p:nvPr/>
          </p:nvSpPr>
          <p:spPr>
            <a:xfrm>
              <a:off x="995661" y="-14069"/>
              <a:ext cx="1912640"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dirty="0"/>
                <a:t>Ingresaron</a:t>
              </a:r>
            </a:p>
          </p:txBody>
        </p:sp>
      </p:grpSp>
      <p:pic>
        <p:nvPicPr>
          <p:cNvPr id="14" name="Grupo" descr="Grupo">
            <a:extLst>
              <a:ext uri="{FF2B5EF4-FFF2-40B4-BE49-F238E27FC236}">
                <a16:creationId xmlns:a16="http://schemas.microsoft.com/office/drawing/2014/main" xmlns="" id="{F28EED7B-48A9-9841-98B8-AD822CE57F8B}"/>
              </a:ext>
            </a:extLst>
          </p:cNvPr>
          <p:cNvPicPr>
            <a:picLocks noChangeAspect="1"/>
          </p:cNvPicPr>
          <p:nvPr/>
        </p:nvPicPr>
        <p:blipFill>
          <a:blip r:embed="rId4"/>
          <a:srcRect/>
          <a:stretch>
            <a:fillRect/>
          </a:stretch>
        </p:blipFill>
        <p:spPr>
          <a:xfrm>
            <a:off x="8879135" y="3678485"/>
            <a:ext cx="901206" cy="901205"/>
          </a:xfrm>
          <a:prstGeom prst="rect">
            <a:avLst/>
          </a:prstGeom>
          <a:ln w="12700" cap="flat">
            <a:noFill/>
            <a:miter lim="400000"/>
          </a:ln>
          <a:effectLst/>
        </p:spPr>
      </p:pic>
      <p:sp>
        <p:nvSpPr>
          <p:cNvPr id="19" name="CuadroTexto 39">
            <a:extLst>
              <a:ext uri="{FF2B5EF4-FFF2-40B4-BE49-F238E27FC236}">
                <a16:creationId xmlns:a16="http://schemas.microsoft.com/office/drawing/2014/main" xmlns="" id="{EBB8FE22-25D7-4741-9132-6D5CE18557F3}"/>
              </a:ext>
            </a:extLst>
          </p:cNvPr>
          <p:cNvSpPr txBox="1"/>
          <p:nvPr/>
        </p:nvSpPr>
        <p:spPr>
          <a:xfrm>
            <a:off x="9872961" y="3850812"/>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50,357</a:t>
            </a:r>
          </a:p>
        </p:txBody>
      </p:sp>
      <p:sp>
        <p:nvSpPr>
          <p:cNvPr id="20" name="CuadroTexto 40">
            <a:extLst>
              <a:ext uri="{FF2B5EF4-FFF2-40B4-BE49-F238E27FC236}">
                <a16:creationId xmlns:a16="http://schemas.microsoft.com/office/drawing/2014/main" xmlns="" id="{762E4A72-1BED-6C4E-AFFA-76115D8515D6}"/>
              </a:ext>
            </a:extLst>
          </p:cNvPr>
          <p:cNvSpPr txBox="1"/>
          <p:nvPr/>
        </p:nvSpPr>
        <p:spPr>
          <a:xfrm>
            <a:off x="9872961" y="4362862"/>
            <a:ext cx="191264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lang="es-ES" dirty="0"/>
              <a:t>vehículos</a:t>
            </a:r>
            <a:endParaRPr dirty="0"/>
          </a:p>
        </p:txBody>
      </p:sp>
      <p:sp>
        <p:nvSpPr>
          <p:cNvPr id="21" name="CuadroTexto 40">
            <a:extLst>
              <a:ext uri="{FF2B5EF4-FFF2-40B4-BE49-F238E27FC236}">
                <a16:creationId xmlns:a16="http://schemas.microsoft.com/office/drawing/2014/main" xmlns="" id="{930F9236-A76A-EE4E-B2F0-9FF0C6D2F8BE}"/>
              </a:ext>
            </a:extLst>
          </p:cNvPr>
          <p:cNvSpPr txBox="1"/>
          <p:nvPr/>
        </p:nvSpPr>
        <p:spPr>
          <a:xfrm>
            <a:off x="9872961" y="3575461"/>
            <a:ext cx="191264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dirty="0"/>
              <a:t>Ingresaron</a:t>
            </a:r>
          </a:p>
        </p:txBody>
      </p:sp>
    </p:spTree>
    <p:extLst>
      <p:ext uri="{BB962C8B-B14F-4D97-AF65-F5344CB8AC3E}">
        <p14:creationId xmlns:p14="http://schemas.microsoft.com/office/powerpoint/2010/main" val="189668584"/>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DA9EAD15-F061-EE46-B171-D732FC762447}"/>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
        <p:nvSpPr>
          <p:cNvPr id="3" name="Control de fauna exótica">
            <a:extLst>
              <a:ext uri="{FF2B5EF4-FFF2-40B4-BE49-F238E27FC236}">
                <a16:creationId xmlns:a16="http://schemas.microsoft.com/office/drawing/2014/main" xmlns="" id="{3A4F2C5A-20A3-5F41-8E98-F317C8416D58}"/>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Estadística de visitantes</a:t>
            </a:r>
          </a:p>
        </p:txBody>
      </p:sp>
      <p:graphicFrame>
        <p:nvGraphicFramePr>
          <p:cNvPr id="4" name="Gráfica de columnas 3D">
            <a:extLst>
              <a:ext uri="{FF2B5EF4-FFF2-40B4-BE49-F238E27FC236}">
                <a16:creationId xmlns:a16="http://schemas.microsoft.com/office/drawing/2014/main" xmlns="" id="{5AD70025-35A7-614F-B468-2B98678E484E}"/>
              </a:ext>
            </a:extLst>
          </p:cNvPr>
          <p:cNvGraphicFramePr/>
          <p:nvPr>
            <p:extLst>
              <p:ext uri="{D42A27DB-BD31-4B8C-83A1-F6EECF244321}">
                <p14:modId xmlns:p14="http://schemas.microsoft.com/office/powerpoint/2010/main" val="3164227242"/>
              </p:ext>
            </p:extLst>
          </p:nvPr>
        </p:nvGraphicFramePr>
        <p:xfrm>
          <a:off x="309712" y="2572544"/>
          <a:ext cx="6056581" cy="4127501"/>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upo">
            <a:extLst>
              <a:ext uri="{FF2B5EF4-FFF2-40B4-BE49-F238E27FC236}">
                <a16:creationId xmlns:a16="http://schemas.microsoft.com/office/drawing/2014/main" xmlns="" id="{6A38B341-19CD-A74E-915A-6DAC5EBC7C5D}"/>
              </a:ext>
            </a:extLst>
          </p:cNvPr>
          <p:cNvGrpSpPr/>
          <p:nvPr/>
        </p:nvGrpSpPr>
        <p:grpSpPr>
          <a:xfrm>
            <a:off x="1750891" y="6921386"/>
            <a:ext cx="1799181" cy="1075255"/>
            <a:chOff x="73026" y="63638"/>
            <a:chExt cx="1799180" cy="1075254"/>
          </a:xfrm>
        </p:grpSpPr>
        <p:sp>
          <p:nvSpPr>
            <p:cNvPr id="16" name="CuadroTexto 10">
              <a:extLst>
                <a:ext uri="{FF2B5EF4-FFF2-40B4-BE49-F238E27FC236}">
                  <a16:creationId xmlns:a16="http://schemas.microsoft.com/office/drawing/2014/main" xmlns="" id="{641DCF95-2B3B-8240-ACE7-D0D6EB904F44}"/>
                </a:ext>
              </a:extLst>
            </p:cNvPr>
            <p:cNvSpPr txBox="1"/>
            <p:nvPr/>
          </p:nvSpPr>
          <p:spPr>
            <a:xfrm>
              <a:off x="550233" y="63638"/>
              <a:ext cx="1125957"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dirty="0"/>
                <a:t>3</a:t>
              </a:r>
              <a:r>
                <a:rPr lang="es-MX" dirty="0"/>
                <a:t>2</a:t>
              </a:r>
              <a:r>
                <a:rPr dirty="0"/>
                <a:t>%</a:t>
              </a:r>
            </a:p>
          </p:txBody>
        </p:sp>
        <p:sp>
          <p:nvSpPr>
            <p:cNvPr id="17" name="CuadroTexto 11">
              <a:extLst>
                <a:ext uri="{FF2B5EF4-FFF2-40B4-BE49-F238E27FC236}">
                  <a16:creationId xmlns:a16="http://schemas.microsoft.com/office/drawing/2014/main" xmlns="" id="{BCE88C2C-67B4-F141-BBDC-D33D1613D233}"/>
                </a:ext>
              </a:extLst>
            </p:cNvPr>
            <p:cNvSpPr txBox="1"/>
            <p:nvPr/>
          </p:nvSpPr>
          <p:spPr>
            <a:xfrm>
              <a:off x="73026" y="543858"/>
              <a:ext cx="1799180"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Regular"/>
                  <a:ea typeface="Nutmeg Headline Regular"/>
                  <a:cs typeface="Nutmeg Headline Regular"/>
                  <a:sym typeface="Nutmeg Headline Regular"/>
                </a:defRPr>
              </a:lvl1pPr>
            </a:lstStyle>
            <a:p>
              <a:r>
                <a:rPr dirty="0"/>
                <a:t>Visitantes Sexo Femenino</a:t>
              </a:r>
            </a:p>
          </p:txBody>
        </p:sp>
      </p:grpSp>
      <p:sp>
        <p:nvSpPr>
          <p:cNvPr id="21" name="Rectángulo 53">
            <a:extLst>
              <a:ext uri="{FF2B5EF4-FFF2-40B4-BE49-F238E27FC236}">
                <a16:creationId xmlns:a16="http://schemas.microsoft.com/office/drawing/2014/main" xmlns="" id="{5FCBDB7D-0C31-B04E-BDFD-52CCA17273D2}"/>
              </a:ext>
            </a:extLst>
          </p:cNvPr>
          <p:cNvSpPr/>
          <p:nvPr/>
        </p:nvSpPr>
        <p:spPr>
          <a:xfrm>
            <a:off x="1750891" y="7075235"/>
            <a:ext cx="287338" cy="287338"/>
          </a:xfrm>
          <a:prstGeom prst="rect">
            <a:avLst/>
          </a:prstGeom>
          <a:solidFill>
            <a:srgbClr val="A92C2E"/>
          </a:solidFill>
          <a:ln w="12700">
            <a:miter lim="400000"/>
          </a:ln>
        </p:spPr>
        <p:txBody>
          <a:bodyPr lIns="50800" tIns="50800" rIns="50800" bIns="50800" anchor="ctr"/>
          <a:lstStyle/>
          <a:p>
            <a:pPr algn="l" defTabSz="457200">
              <a:defRPr sz="1800"/>
            </a:pPr>
            <a:endParaRPr dirty="0"/>
          </a:p>
        </p:txBody>
      </p:sp>
      <p:grpSp>
        <p:nvGrpSpPr>
          <p:cNvPr id="27" name="Grupo">
            <a:extLst>
              <a:ext uri="{FF2B5EF4-FFF2-40B4-BE49-F238E27FC236}">
                <a16:creationId xmlns:a16="http://schemas.microsoft.com/office/drawing/2014/main" xmlns="" id="{719671AB-32DE-D748-BD8D-DE97E08AF109}"/>
              </a:ext>
            </a:extLst>
          </p:cNvPr>
          <p:cNvGrpSpPr/>
          <p:nvPr/>
        </p:nvGrpSpPr>
        <p:grpSpPr>
          <a:xfrm>
            <a:off x="3831263" y="6921386"/>
            <a:ext cx="1799181" cy="1075255"/>
            <a:chOff x="73026" y="63638"/>
            <a:chExt cx="1799180" cy="1075254"/>
          </a:xfrm>
        </p:grpSpPr>
        <p:sp>
          <p:nvSpPr>
            <p:cNvPr id="28" name="CuadroTexto 10">
              <a:extLst>
                <a:ext uri="{FF2B5EF4-FFF2-40B4-BE49-F238E27FC236}">
                  <a16:creationId xmlns:a16="http://schemas.microsoft.com/office/drawing/2014/main" xmlns="" id="{072A31E1-B183-D244-B920-DC4D945561AA}"/>
                </a:ext>
              </a:extLst>
            </p:cNvPr>
            <p:cNvSpPr txBox="1"/>
            <p:nvPr/>
          </p:nvSpPr>
          <p:spPr>
            <a:xfrm>
              <a:off x="550233" y="63638"/>
              <a:ext cx="1125957"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ES" dirty="0"/>
                <a:t>68</a:t>
              </a:r>
              <a:r>
                <a:rPr dirty="0"/>
                <a:t>%</a:t>
              </a:r>
            </a:p>
          </p:txBody>
        </p:sp>
        <p:sp>
          <p:nvSpPr>
            <p:cNvPr id="29" name="CuadroTexto 11">
              <a:extLst>
                <a:ext uri="{FF2B5EF4-FFF2-40B4-BE49-F238E27FC236}">
                  <a16:creationId xmlns:a16="http://schemas.microsoft.com/office/drawing/2014/main" xmlns="" id="{0BB91955-325F-0D41-8716-82535DB78FC8}"/>
                </a:ext>
              </a:extLst>
            </p:cNvPr>
            <p:cNvSpPr txBox="1"/>
            <p:nvPr/>
          </p:nvSpPr>
          <p:spPr>
            <a:xfrm>
              <a:off x="73026" y="543858"/>
              <a:ext cx="1799180"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Regular"/>
                  <a:ea typeface="Nutmeg Headline Regular"/>
                  <a:cs typeface="Nutmeg Headline Regular"/>
                  <a:sym typeface="Nutmeg Headline Regular"/>
                </a:defRPr>
              </a:lvl1pPr>
            </a:lstStyle>
            <a:p>
              <a:r>
                <a:rPr dirty="0"/>
                <a:t>Visitantes </a:t>
              </a:r>
              <a:r>
                <a:rPr dirty="0" err="1"/>
                <a:t>Sexo</a:t>
              </a:r>
              <a:r>
                <a:rPr dirty="0"/>
                <a:t> </a:t>
              </a:r>
              <a:r>
                <a:rPr lang="es-ES" dirty="0"/>
                <a:t>Masculino</a:t>
              </a:r>
              <a:endParaRPr dirty="0"/>
            </a:p>
          </p:txBody>
        </p:sp>
      </p:grpSp>
      <p:sp>
        <p:nvSpPr>
          <p:cNvPr id="30" name="Rectángulo 53">
            <a:extLst>
              <a:ext uri="{FF2B5EF4-FFF2-40B4-BE49-F238E27FC236}">
                <a16:creationId xmlns:a16="http://schemas.microsoft.com/office/drawing/2014/main" xmlns="" id="{E91EB9E3-17F2-B944-83CE-3FD9C8B9A438}"/>
              </a:ext>
            </a:extLst>
          </p:cNvPr>
          <p:cNvSpPr/>
          <p:nvPr/>
        </p:nvSpPr>
        <p:spPr>
          <a:xfrm>
            <a:off x="3831263" y="7075235"/>
            <a:ext cx="287338" cy="287338"/>
          </a:xfrm>
          <a:prstGeom prst="rect">
            <a:avLst/>
          </a:prstGeom>
          <a:solidFill>
            <a:srgbClr val="95BF32"/>
          </a:solidFill>
          <a:ln w="12700">
            <a:miter lim="400000"/>
          </a:ln>
        </p:spPr>
        <p:txBody>
          <a:bodyPr lIns="50800" tIns="50800" rIns="50800" bIns="50800" anchor="ctr"/>
          <a:lstStyle/>
          <a:p>
            <a:pPr algn="l" defTabSz="457200">
              <a:defRPr sz="1800"/>
            </a:pPr>
            <a:endParaRPr dirty="0"/>
          </a:p>
        </p:txBody>
      </p:sp>
      <p:graphicFrame>
        <p:nvGraphicFramePr>
          <p:cNvPr id="31" name="Gráfica de columnas 3D">
            <a:extLst>
              <a:ext uri="{FF2B5EF4-FFF2-40B4-BE49-F238E27FC236}">
                <a16:creationId xmlns:a16="http://schemas.microsoft.com/office/drawing/2014/main" xmlns="" id="{F23E6AD5-4DF0-584D-B650-5B96381BE4C0}"/>
              </a:ext>
            </a:extLst>
          </p:cNvPr>
          <p:cNvGraphicFramePr/>
          <p:nvPr>
            <p:extLst>
              <p:ext uri="{D42A27DB-BD31-4B8C-83A1-F6EECF244321}">
                <p14:modId xmlns:p14="http://schemas.microsoft.com/office/powerpoint/2010/main" val="492891211"/>
              </p:ext>
            </p:extLst>
          </p:nvPr>
        </p:nvGraphicFramePr>
        <p:xfrm>
          <a:off x="5853180" y="2572544"/>
          <a:ext cx="5902357" cy="4127501"/>
        </p:xfrm>
        <a:graphic>
          <a:graphicData uri="http://schemas.openxmlformats.org/drawingml/2006/chart">
            <c:chart xmlns:c="http://schemas.openxmlformats.org/drawingml/2006/chart" xmlns:r="http://schemas.openxmlformats.org/officeDocument/2006/relationships" r:id="rId3"/>
          </a:graphicData>
        </a:graphic>
      </p:graphicFrame>
      <p:grpSp>
        <p:nvGrpSpPr>
          <p:cNvPr id="32" name="Grupo">
            <a:extLst>
              <a:ext uri="{FF2B5EF4-FFF2-40B4-BE49-F238E27FC236}">
                <a16:creationId xmlns:a16="http://schemas.microsoft.com/office/drawing/2014/main" xmlns="" id="{4043AC53-1B74-BD42-9402-DCC7F64CC7FE}"/>
              </a:ext>
            </a:extLst>
          </p:cNvPr>
          <p:cNvGrpSpPr/>
          <p:nvPr/>
        </p:nvGrpSpPr>
        <p:grpSpPr>
          <a:xfrm>
            <a:off x="6723987" y="6921386"/>
            <a:ext cx="1884356" cy="1075255"/>
            <a:chOff x="73026" y="63638"/>
            <a:chExt cx="1884355" cy="1075254"/>
          </a:xfrm>
        </p:grpSpPr>
        <p:sp>
          <p:nvSpPr>
            <p:cNvPr id="33" name="CuadroTexto 10">
              <a:extLst>
                <a:ext uri="{FF2B5EF4-FFF2-40B4-BE49-F238E27FC236}">
                  <a16:creationId xmlns:a16="http://schemas.microsoft.com/office/drawing/2014/main" xmlns="" id="{DC03D0CA-DB44-134D-A481-E5CB1A810698}"/>
                </a:ext>
              </a:extLst>
            </p:cNvPr>
            <p:cNvSpPr txBox="1"/>
            <p:nvPr/>
          </p:nvSpPr>
          <p:spPr>
            <a:xfrm>
              <a:off x="550233" y="63638"/>
              <a:ext cx="1125957"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ES" dirty="0"/>
                <a:t>17</a:t>
              </a:r>
              <a:r>
                <a:rPr dirty="0"/>
                <a:t>%</a:t>
              </a:r>
            </a:p>
          </p:txBody>
        </p:sp>
        <p:sp>
          <p:nvSpPr>
            <p:cNvPr id="34" name="CuadroTexto 11">
              <a:extLst>
                <a:ext uri="{FF2B5EF4-FFF2-40B4-BE49-F238E27FC236}">
                  <a16:creationId xmlns:a16="http://schemas.microsoft.com/office/drawing/2014/main" xmlns="" id="{188DDB75-D44E-904A-A951-7A77726050EB}"/>
                </a:ext>
              </a:extLst>
            </p:cNvPr>
            <p:cNvSpPr txBox="1"/>
            <p:nvPr/>
          </p:nvSpPr>
          <p:spPr>
            <a:xfrm>
              <a:off x="73026" y="543857"/>
              <a:ext cx="1884355"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Regular"/>
                  <a:ea typeface="Nutmeg Headline Regular"/>
                  <a:cs typeface="Nutmeg Headline Regular"/>
                  <a:sym typeface="Nutmeg Headline Regular"/>
                </a:defRPr>
              </a:lvl1pPr>
            </a:lstStyle>
            <a:p>
              <a:r>
                <a:rPr dirty="0" err="1"/>
                <a:t>Visitantes</a:t>
              </a:r>
              <a:r>
                <a:rPr dirty="0"/>
                <a:t> </a:t>
              </a:r>
              <a:r>
                <a:rPr lang="es-ES" dirty="0"/>
                <a:t>Niños y Jóvenes</a:t>
              </a:r>
              <a:endParaRPr dirty="0"/>
            </a:p>
          </p:txBody>
        </p:sp>
      </p:grpSp>
      <p:sp>
        <p:nvSpPr>
          <p:cNvPr id="35" name="Rectángulo 53">
            <a:extLst>
              <a:ext uri="{FF2B5EF4-FFF2-40B4-BE49-F238E27FC236}">
                <a16:creationId xmlns:a16="http://schemas.microsoft.com/office/drawing/2014/main" xmlns="" id="{E50F6454-9FCA-7245-9C20-FF8753ACFCFA}"/>
              </a:ext>
            </a:extLst>
          </p:cNvPr>
          <p:cNvSpPr/>
          <p:nvPr/>
        </p:nvSpPr>
        <p:spPr>
          <a:xfrm>
            <a:off x="6723987" y="7075235"/>
            <a:ext cx="287338" cy="287338"/>
          </a:xfrm>
          <a:prstGeom prst="rect">
            <a:avLst/>
          </a:prstGeom>
          <a:solidFill>
            <a:srgbClr val="FBD73E"/>
          </a:solidFill>
          <a:ln w="12700">
            <a:miter lim="400000"/>
          </a:ln>
        </p:spPr>
        <p:txBody>
          <a:bodyPr lIns="50800" tIns="50800" rIns="50800" bIns="50800" anchor="ctr"/>
          <a:lstStyle/>
          <a:p>
            <a:pPr algn="l" defTabSz="457200">
              <a:defRPr sz="1800"/>
            </a:pPr>
            <a:endParaRPr dirty="0"/>
          </a:p>
        </p:txBody>
      </p:sp>
      <p:grpSp>
        <p:nvGrpSpPr>
          <p:cNvPr id="36" name="Grupo">
            <a:extLst>
              <a:ext uri="{FF2B5EF4-FFF2-40B4-BE49-F238E27FC236}">
                <a16:creationId xmlns:a16="http://schemas.microsoft.com/office/drawing/2014/main" xmlns="" id="{5DA97C76-D3B6-724B-B8CC-4A9F85E744C5}"/>
              </a:ext>
            </a:extLst>
          </p:cNvPr>
          <p:cNvGrpSpPr/>
          <p:nvPr/>
        </p:nvGrpSpPr>
        <p:grpSpPr>
          <a:xfrm>
            <a:off x="8804359" y="6921386"/>
            <a:ext cx="2306553" cy="1075254"/>
            <a:chOff x="73026" y="63638"/>
            <a:chExt cx="2306552" cy="1075253"/>
          </a:xfrm>
        </p:grpSpPr>
        <p:sp>
          <p:nvSpPr>
            <p:cNvPr id="37" name="CuadroTexto 10">
              <a:extLst>
                <a:ext uri="{FF2B5EF4-FFF2-40B4-BE49-F238E27FC236}">
                  <a16:creationId xmlns:a16="http://schemas.microsoft.com/office/drawing/2014/main" xmlns="" id="{5626FCF7-D81C-804A-8236-455E01098A12}"/>
                </a:ext>
              </a:extLst>
            </p:cNvPr>
            <p:cNvSpPr txBox="1"/>
            <p:nvPr/>
          </p:nvSpPr>
          <p:spPr>
            <a:xfrm>
              <a:off x="550233" y="63638"/>
              <a:ext cx="1125957"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ES" dirty="0"/>
                <a:t>83</a:t>
              </a:r>
              <a:r>
                <a:rPr dirty="0"/>
                <a:t>%</a:t>
              </a:r>
            </a:p>
          </p:txBody>
        </p:sp>
        <p:sp>
          <p:nvSpPr>
            <p:cNvPr id="38" name="CuadroTexto 11">
              <a:extLst>
                <a:ext uri="{FF2B5EF4-FFF2-40B4-BE49-F238E27FC236}">
                  <a16:creationId xmlns:a16="http://schemas.microsoft.com/office/drawing/2014/main" xmlns="" id="{FD452362-4CA4-5348-A0B3-44630DD25234}"/>
                </a:ext>
              </a:extLst>
            </p:cNvPr>
            <p:cNvSpPr txBox="1"/>
            <p:nvPr/>
          </p:nvSpPr>
          <p:spPr>
            <a:xfrm>
              <a:off x="73026" y="543856"/>
              <a:ext cx="2306552"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Regular"/>
                  <a:ea typeface="Nutmeg Headline Regular"/>
                  <a:cs typeface="Nutmeg Headline Regular"/>
                  <a:sym typeface="Nutmeg Headline Regular"/>
                </a:defRPr>
              </a:lvl1pPr>
            </a:lstStyle>
            <a:p>
              <a:r>
                <a:rPr dirty="0" err="1"/>
                <a:t>Visitantes</a:t>
              </a:r>
              <a:r>
                <a:rPr dirty="0"/>
                <a:t> </a:t>
              </a:r>
              <a:r>
                <a:rPr lang="es-ES" dirty="0"/>
                <a:t>Adultos y 3ra edad</a:t>
              </a:r>
              <a:endParaRPr dirty="0"/>
            </a:p>
          </p:txBody>
        </p:sp>
      </p:grpSp>
      <p:sp>
        <p:nvSpPr>
          <p:cNvPr id="39" name="Rectángulo 53">
            <a:extLst>
              <a:ext uri="{FF2B5EF4-FFF2-40B4-BE49-F238E27FC236}">
                <a16:creationId xmlns:a16="http://schemas.microsoft.com/office/drawing/2014/main" xmlns="" id="{39C6D13B-9A25-AC4C-8139-F0C72FC631EC}"/>
              </a:ext>
            </a:extLst>
          </p:cNvPr>
          <p:cNvSpPr/>
          <p:nvPr/>
        </p:nvSpPr>
        <p:spPr>
          <a:xfrm>
            <a:off x="8804359" y="7075235"/>
            <a:ext cx="287338" cy="287338"/>
          </a:xfrm>
          <a:prstGeom prst="rect">
            <a:avLst/>
          </a:prstGeom>
          <a:solidFill>
            <a:srgbClr val="F2A628"/>
          </a:solidFill>
          <a:ln w="12700">
            <a:miter lim="400000"/>
          </a:ln>
        </p:spPr>
        <p:txBody>
          <a:bodyPr lIns="50800" tIns="50800" rIns="50800" bIns="50800" anchor="ctr"/>
          <a:lstStyle/>
          <a:p>
            <a:pPr algn="l" defTabSz="457200">
              <a:defRPr sz="1800"/>
            </a:pPr>
            <a:endParaRPr dirty="0"/>
          </a:p>
        </p:txBody>
      </p:sp>
    </p:spTree>
    <p:extLst>
      <p:ext uri="{BB962C8B-B14F-4D97-AF65-F5344CB8AC3E}">
        <p14:creationId xmlns:p14="http://schemas.microsoft.com/office/powerpoint/2010/main" val="2178084381"/>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FFC0A617-2602-6448-87C6-78BEEBC245E6}"/>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A0B324D-44BE-754A-BE7D-AAC86966E144}"/>
              </a:ext>
            </a:extLst>
          </p:cNvPr>
          <p:cNvSpPr txBox="1"/>
          <p:nvPr/>
        </p:nvSpPr>
        <p:spPr>
          <a:xfrm>
            <a:off x="1098170" y="2439899"/>
            <a:ext cx="7060414"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Durante el periodo de Enero – Diciembre de 2019 ingresaron </a:t>
            </a:r>
            <a:r>
              <a:rPr lang="es-MX" b="1" dirty="0">
                <a:latin typeface="Nutmeg Headline" pitchFamily="2" charset="0"/>
                <a:sym typeface="Century Gothic"/>
              </a:rPr>
              <a:t>170 grupos</a:t>
            </a:r>
            <a:r>
              <a:rPr lang="es-MX" dirty="0">
                <a:latin typeface="Nutmeg Headline Book" pitchFamily="2" charset="0"/>
                <a:sym typeface="Century Gothic"/>
              </a:rPr>
              <a:t>, con un total de 17,617 campistas, de los cuales, 12% asistieron a sitios de turismo, 24% eran grupos religiosos y 64% grupos de experiencias.</a:t>
            </a:r>
          </a:p>
        </p:txBody>
      </p:sp>
      <p:sp>
        <p:nvSpPr>
          <p:cNvPr id="4" name="Control de fauna exótica">
            <a:extLst>
              <a:ext uri="{FF2B5EF4-FFF2-40B4-BE49-F238E27FC236}">
                <a16:creationId xmlns:a16="http://schemas.microsoft.com/office/drawing/2014/main" xmlns="" id="{3C90F1BA-931B-3649-9FC4-0FE18E788203}"/>
              </a:ext>
            </a:extLst>
          </p:cNvPr>
          <p:cNvSpPr txBox="1"/>
          <p:nvPr/>
        </p:nvSpPr>
        <p:spPr>
          <a:xfrm>
            <a:off x="1098169" y="1927587"/>
            <a:ext cx="7060414"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Ingreso de grupos</a:t>
            </a:r>
          </a:p>
        </p:txBody>
      </p:sp>
      <p:sp>
        <p:nvSpPr>
          <p:cNvPr id="5" name="CuadroTexto 39">
            <a:extLst>
              <a:ext uri="{FF2B5EF4-FFF2-40B4-BE49-F238E27FC236}">
                <a16:creationId xmlns:a16="http://schemas.microsoft.com/office/drawing/2014/main" xmlns="" id="{9A8F7980-2C47-E849-8F3B-4BE1A5515E7C}"/>
              </a:ext>
            </a:extLst>
          </p:cNvPr>
          <p:cNvSpPr txBox="1"/>
          <p:nvPr/>
        </p:nvSpPr>
        <p:spPr>
          <a:xfrm>
            <a:off x="9900236" y="2212504"/>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170</a:t>
            </a:r>
            <a:endParaRPr dirty="0"/>
          </a:p>
        </p:txBody>
      </p:sp>
      <p:sp>
        <p:nvSpPr>
          <p:cNvPr id="6" name="CuadroTexto 40">
            <a:extLst>
              <a:ext uri="{FF2B5EF4-FFF2-40B4-BE49-F238E27FC236}">
                <a16:creationId xmlns:a16="http://schemas.microsoft.com/office/drawing/2014/main" xmlns="" id="{DAE111F3-13C8-ED4A-8F48-CA8739FDE77B}"/>
              </a:ext>
            </a:extLst>
          </p:cNvPr>
          <p:cNvSpPr txBox="1"/>
          <p:nvPr/>
        </p:nvSpPr>
        <p:spPr>
          <a:xfrm>
            <a:off x="9900235" y="2644552"/>
            <a:ext cx="1912641" cy="1087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lang="es-ES" dirty="0"/>
              <a:t>Grupos con</a:t>
            </a:r>
          </a:p>
          <a:p>
            <a:r>
              <a:rPr lang="es-ES" sz="3200" b="1" dirty="0">
                <a:latin typeface="Nutmeg Headline" pitchFamily="2" charset="0"/>
              </a:rPr>
              <a:t>17,617 </a:t>
            </a:r>
            <a:r>
              <a:rPr lang="es-ES" dirty="0"/>
              <a:t>participantes</a:t>
            </a:r>
            <a:endParaRPr dirty="0"/>
          </a:p>
        </p:txBody>
      </p:sp>
      <p:pic>
        <p:nvPicPr>
          <p:cNvPr id="7" name="Imagen 41" descr="Imagen 41">
            <a:extLst>
              <a:ext uri="{FF2B5EF4-FFF2-40B4-BE49-F238E27FC236}">
                <a16:creationId xmlns:a16="http://schemas.microsoft.com/office/drawing/2014/main" xmlns="" id="{4B5889DE-CEF9-7448-9CF3-D6D04D7F424B}"/>
              </a:ext>
            </a:extLst>
          </p:cNvPr>
          <p:cNvPicPr>
            <a:picLocks noChangeAspect="1"/>
          </p:cNvPicPr>
          <p:nvPr/>
        </p:nvPicPr>
        <p:blipFill>
          <a:blip r:embed="rId2"/>
          <a:stretch>
            <a:fillRect/>
          </a:stretch>
        </p:blipFill>
        <p:spPr>
          <a:xfrm>
            <a:off x="9030791" y="2436391"/>
            <a:ext cx="904876" cy="885827"/>
          </a:xfrm>
          <a:prstGeom prst="rect">
            <a:avLst/>
          </a:prstGeom>
          <a:ln w="12700" cap="flat">
            <a:noFill/>
            <a:miter lim="400000"/>
          </a:ln>
          <a:effectLst/>
        </p:spPr>
      </p:pic>
      <p:graphicFrame>
        <p:nvGraphicFramePr>
          <p:cNvPr id="9" name="Gráfica de sectores 3D">
            <a:extLst>
              <a:ext uri="{FF2B5EF4-FFF2-40B4-BE49-F238E27FC236}">
                <a16:creationId xmlns:a16="http://schemas.microsoft.com/office/drawing/2014/main" xmlns="" id="{80B6D49F-412E-8043-AA1A-67C3D696162E}"/>
              </a:ext>
            </a:extLst>
          </p:cNvPr>
          <p:cNvGraphicFramePr/>
          <p:nvPr>
            <p:extLst>
              <p:ext uri="{D42A27DB-BD31-4B8C-83A1-F6EECF244321}">
                <p14:modId xmlns:p14="http://schemas.microsoft.com/office/powerpoint/2010/main" val="3627757307"/>
              </p:ext>
            </p:extLst>
          </p:nvPr>
        </p:nvGraphicFramePr>
        <p:xfrm>
          <a:off x="3262040" y="3652664"/>
          <a:ext cx="8372745" cy="386409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n 64" descr="Imagen 64">
            <a:extLst>
              <a:ext uri="{FF2B5EF4-FFF2-40B4-BE49-F238E27FC236}">
                <a16:creationId xmlns:a16="http://schemas.microsoft.com/office/drawing/2014/main" xmlns="" id="{EBE55A6E-FA31-074A-83A6-C5C49F120DAB}"/>
              </a:ext>
            </a:extLst>
          </p:cNvPr>
          <p:cNvPicPr>
            <a:picLocks noChangeAspect="1"/>
          </p:cNvPicPr>
          <p:nvPr/>
        </p:nvPicPr>
        <p:blipFill>
          <a:blip r:embed="rId4"/>
          <a:stretch>
            <a:fillRect/>
          </a:stretch>
        </p:blipFill>
        <p:spPr>
          <a:xfrm>
            <a:off x="898471" y="7670427"/>
            <a:ext cx="946150" cy="1166813"/>
          </a:xfrm>
          <a:prstGeom prst="rect">
            <a:avLst/>
          </a:prstGeom>
          <a:ln w="12700">
            <a:miter lim="400000"/>
          </a:ln>
        </p:spPr>
      </p:pic>
      <p:sp>
        <p:nvSpPr>
          <p:cNvPr id="11" name="CuadroTexto 28">
            <a:extLst>
              <a:ext uri="{FF2B5EF4-FFF2-40B4-BE49-F238E27FC236}">
                <a16:creationId xmlns:a16="http://schemas.microsoft.com/office/drawing/2014/main" xmlns="" id="{19E2DA0E-1A4A-9947-81CE-240F1B53E7BB}"/>
              </a:ext>
            </a:extLst>
          </p:cNvPr>
          <p:cNvSpPr txBox="1"/>
          <p:nvPr/>
        </p:nvSpPr>
        <p:spPr>
          <a:xfrm>
            <a:off x="1978591" y="8002481"/>
            <a:ext cx="2232027"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sz="1300" dirty="0" err="1"/>
              <a:t>Grupos</a:t>
            </a:r>
            <a:r>
              <a:rPr sz="1300" dirty="0"/>
              <a:t> a Sitios</a:t>
            </a:r>
          </a:p>
          <a:p>
            <a:pPr algn="l" defTabSz="457200">
              <a:defRPr sz="1600">
                <a:latin typeface="Nutmeg Headline Regular"/>
                <a:ea typeface="Nutmeg Headline Regular"/>
                <a:cs typeface="Nutmeg Headline Regular"/>
                <a:sym typeface="Nutmeg Headline Regular"/>
              </a:defRPr>
            </a:pPr>
            <a:r>
              <a:rPr sz="1300" dirty="0"/>
              <a:t>de Turismo</a:t>
            </a:r>
          </a:p>
        </p:txBody>
      </p:sp>
      <p:sp>
        <p:nvSpPr>
          <p:cNvPr id="12" name="CuadroTexto 59">
            <a:extLst>
              <a:ext uri="{FF2B5EF4-FFF2-40B4-BE49-F238E27FC236}">
                <a16:creationId xmlns:a16="http://schemas.microsoft.com/office/drawing/2014/main" xmlns="" id="{FCE9A986-E700-2144-AD9F-A3B3FF8986AF}"/>
              </a:ext>
            </a:extLst>
          </p:cNvPr>
          <p:cNvSpPr txBox="1"/>
          <p:nvPr/>
        </p:nvSpPr>
        <p:spPr>
          <a:xfrm>
            <a:off x="1101800" y="7933972"/>
            <a:ext cx="525579"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49</a:t>
            </a:r>
            <a:endParaRPr dirty="0"/>
          </a:p>
        </p:txBody>
      </p:sp>
      <p:pic>
        <p:nvPicPr>
          <p:cNvPr id="13" name="Imagen 64" descr="Imagen 64">
            <a:extLst>
              <a:ext uri="{FF2B5EF4-FFF2-40B4-BE49-F238E27FC236}">
                <a16:creationId xmlns:a16="http://schemas.microsoft.com/office/drawing/2014/main" xmlns="" id="{97E2153B-2311-B74A-9545-518BA424FD55}"/>
              </a:ext>
            </a:extLst>
          </p:cNvPr>
          <p:cNvPicPr>
            <a:picLocks noChangeAspect="1"/>
          </p:cNvPicPr>
          <p:nvPr/>
        </p:nvPicPr>
        <p:blipFill>
          <a:blip r:embed="rId4"/>
          <a:stretch>
            <a:fillRect/>
          </a:stretch>
        </p:blipFill>
        <p:spPr>
          <a:xfrm>
            <a:off x="3982341" y="7670427"/>
            <a:ext cx="946150" cy="1166813"/>
          </a:xfrm>
          <a:prstGeom prst="rect">
            <a:avLst/>
          </a:prstGeom>
          <a:ln w="12700">
            <a:miter lim="400000"/>
          </a:ln>
        </p:spPr>
      </p:pic>
      <p:sp>
        <p:nvSpPr>
          <p:cNvPr id="14" name="CuadroTexto 28">
            <a:extLst>
              <a:ext uri="{FF2B5EF4-FFF2-40B4-BE49-F238E27FC236}">
                <a16:creationId xmlns:a16="http://schemas.microsoft.com/office/drawing/2014/main" xmlns="" id="{A628C816-6CB6-DF44-B265-5D904495FF36}"/>
              </a:ext>
            </a:extLst>
          </p:cNvPr>
          <p:cNvSpPr txBox="1"/>
          <p:nvPr/>
        </p:nvSpPr>
        <p:spPr>
          <a:xfrm>
            <a:off x="5062461" y="8102508"/>
            <a:ext cx="2232027" cy="30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MX" sz="1300" dirty="0"/>
              <a:t>Grupos Religiosos</a:t>
            </a:r>
          </a:p>
        </p:txBody>
      </p:sp>
      <p:sp>
        <p:nvSpPr>
          <p:cNvPr id="15" name="CuadroTexto 59">
            <a:extLst>
              <a:ext uri="{FF2B5EF4-FFF2-40B4-BE49-F238E27FC236}">
                <a16:creationId xmlns:a16="http://schemas.microsoft.com/office/drawing/2014/main" xmlns="" id="{0D670FE3-10D0-8A48-84D7-F5003C3B24CB}"/>
              </a:ext>
            </a:extLst>
          </p:cNvPr>
          <p:cNvSpPr txBox="1"/>
          <p:nvPr/>
        </p:nvSpPr>
        <p:spPr>
          <a:xfrm>
            <a:off x="4109248" y="7933971"/>
            <a:ext cx="692336"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48</a:t>
            </a:r>
            <a:endParaRPr dirty="0"/>
          </a:p>
        </p:txBody>
      </p:sp>
      <p:pic>
        <p:nvPicPr>
          <p:cNvPr id="16" name="Imagen 64" descr="Imagen 64">
            <a:extLst>
              <a:ext uri="{FF2B5EF4-FFF2-40B4-BE49-F238E27FC236}">
                <a16:creationId xmlns:a16="http://schemas.microsoft.com/office/drawing/2014/main" xmlns="" id="{77DBE717-9976-904B-BD6B-85D5EA300547}"/>
              </a:ext>
            </a:extLst>
          </p:cNvPr>
          <p:cNvPicPr>
            <a:picLocks noChangeAspect="1"/>
          </p:cNvPicPr>
          <p:nvPr/>
        </p:nvPicPr>
        <p:blipFill>
          <a:blip r:embed="rId4"/>
          <a:stretch>
            <a:fillRect/>
          </a:stretch>
        </p:blipFill>
        <p:spPr>
          <a:xfrm>
            <a:off x="7294488" y="7630759"/>
            <a:ext cx="946150" cy="1166813"/>
          </a:xfrm>
          <a:prstGeom prst="rect">
            <a:avLst/>
          </a:prstGeom>
          <a:ln w="12700">
            <a:miter lim="400000"/>
          </a:ln>
        </p:spPr>
      </p:pic>
      <p:sp>
        <p:nvSpPr>
          <p:cNvPr id="17" name="CuadroTexto 28">
            <a:extLst>
              <a:ext uri="{FF2B5EF4-FFF2-40B4-BE49-F238E27FC236}">
                <a16:creationId xmlns:a16="http://schemas.microsoft.com/office/drawing/2014/main" xmlns="" id="{723D3F7A-7AE2-8641-85F9-04C7185025E2}"/>
              </a:ext>
            </a:extLst>
          </p:cNvPr>
          <p:cNvSpPr txBox="1"/>
          <p:nvPr/>
        </p:nvSpPr>
        <p:spPr>
          <a:xfrm>
            <a:off x="8374608" y="8062841"/>
            <a:ext cx="2871955" cy="30264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MX" sz="1300" dirty="0"/>
              <a:t>Grupos Experiencias</a:t>
            </a:r>
          </a:p>
        </p:txBody>
      </p:sp>
      <p:sp>
        <p:nvSpPr>
          <p:cNvPr id="19" name="CuadroTexto 59">
            <a:extLst>
              <a:ext uri="{FF2B5EF4-FFF2-40B4-BE49-F238E27FC236}">
                <a16:creationId xmlns:a16="http://schemas.microsoft.com/office/drawing/2014/main" xmlns="" id="{8E8D2AB0-B390-5B44-B25F-5C7B19C0E2C2}"/>
              </a:ext>
            </a:extLst>
          </p:cNvPr>
          <p:cNvSpPr txBox="1"/>
          <p:nvPr/>
        </p:nvSpPr>
        <p:spPr>
          <a:xfrm>
            <a:off x="7421395" y="7874240"/>
            <a:ext cx="692336"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73</a:t>
            </a:r>
            <a:endParaRPr dirty="0"/>
          </a:p>
        </p:txBody>
      </p:sp>
    </p:spTree>
    <p:extLst>
      <p:ext uri="{BB962C8B-B14F-4D97-AF65-F5344CB8AC3E}">
        <p14:creationId xmlns:p14="http://schemas.microsoft.com/office/powerpoint/2010/main" val="1605768412"/>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23E425E4-AF53-B94E-BC9A-37E3FB3B153D}"/>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
        <p:nvSpPr>
          <p:cNvPr id="3" name="Control de fauna exótica">
            <a:extLst>
              <a:ext uri="{FF2B5EF4-FFF2-40B4-BE49-F238E27FC236}">
                <a16:creationId xmlns:a16="http://schemas.microsoft.com/office/drawing/2014/main" xmlns="" id="{04D5502F-2FD2-384C-8473-BF4FA9BBEA0F}"/>
              </a:ext>
            </a:extLst>
          </p:cNvPr>
          <p:cNvSpPr txBox="1"/>
          <p:nvPr/>
        </p:nvSpPr>
        <p:spPr>
          <a:xfrm>
            <a:off x="1098169" y="1927587"/>
            <a:ext cx="7060414"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Registro de actividades</a:t>
            </a:r>
          </a:p>
        </p:txBody>
      </p:sp>
      <p:pic>
        <p:nvPicPr>
          <p:cNvPr id="4" name="Imagen 1" descr="Imagen 1">
            <a:extLst>
              <a:ext uri="{FF2B5EF4-FFF2-40B4-BE49-F238E27FC236}">
                <a16:creationId xmlns:a16="http://schemas.microsoft.com/office/drawing/2014/main" xmlns="" id="{3097634B-24C1-C248-B450-45A4F60B323E}"/>
              </a:ext>
            </a:extLst>
          </p:cNvPr>
          <p:cNvPicPr>
            <a:picLocks noChangeAspect="1"/>
          </p:cNvPicPr>
          <p:nvPr/>
        </p:nvPicPr>
        <p:blipFill>
          <a:blip r:embed="rId3"/>
          <a:stretch>
            <a:fillRect/>
          </a:stretch>
        </p:blipFill>
        <p:spPr>
          <a:xfrm>
            <a:off x="1098169" y="2500536"/>
            <a:ext cx="7860799" cy="5127678"/>
          </a:xfrm>
          <a:prstGeom prst="rect">
            <a:avLst/>
          </a:prstGeom>
          <a:ln w="12700">
            <a:miter lim="400000"/>
          </a:ln>
        </p:spPr>
      </p:pic>
      <p:sp>
        <p:nvSpPr>
          <p:cNvPr id="5" name="CuadroTexto 39">
            <a:extLst>
              <a:ext uri="{FF2B5EF4-FFF2-40B4-BE49-F238E27FC236}">
                <a16:creationId xmlns:a16="http://schemas.microsoft.com/office/drawing/2014/main" xmlns="" id="{C601985A-B542-5046-AF14-5A4657708E52}"/>
              </a:ext>
            </a:extLst>
          </p:cNvPr>
          <p:cNvSpPr txBox="1"/>
          <p:nvPr/>
        </p:nvSpPr>
        <p:spPr>
          <a:xfrm>
            <a:off x="10189632" y="1245183"/>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2,849</a:t>
            </a:r>
            <a:endParaRPr dirty="0"/>
          </a:p>
        </p:txBody>
      </p:sp>
      <p:sp>
        <p:nvSpPr>
          <p:cNvPr id="6" name="CuadroTexto 40">
            <a:extLst>
              <a:ext uri="{FF2B5EF4-FFF2-40B4-BE49-F238E27FC236}">
                <a16:creationId xmlns:a16="http://schemas.microsoft.com/office/drawing/2014/main" xmlns="" id="{5C0FBD4E-73E8-2B44-963B-C759E894543A}"/>
              </a:ext>
            </a:extLst>
          </p:cNvPr>
          <p:cNvSpPr txBox="1"/>
          <p:nvPr/>
        </p:nvSpPr>
        <p:spPr>
          <a:xfrm>
            <a:off x="10189631" y="1823666"/>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lang="es-ES" dirty="0"/>
              <a:t>Recorridos de vigilancia</a:t>
            </a:r>
            <a:endParaRPr dirty="0"/>
          </a:p>
        </p:txBody>
      </p:sp>
      <p:pic>
        <p:nvPicPr>
          <p:cNvPr id="7" name="Imagen 41" descr="Imagen 41">
            <a:extLst>
              <a:ext uri="{FF2B5EF4-FFF2-40B4-BE49-F238E27FC236}">
                <a16:creationId xmlns:a16="http://schemas.microsoft.com/office/drawing/2014/main" xmlns="" id="{1B7F27BE-8B3D-3A49-994D-D8D6438B1C14}"/>
              </a:ext>
            </a:extLst>
          </p:cNvPr>
          <p:cNvPicPr>
            <a:picLocks noChangeAspect="1"/>
          </p:cNvPicPr>
          <p:nvPr/>
        </p:nvPicPr>
        <p:blipFill>
          <a:blip r:embed="rId4"/>
          <a:stretch>
            <a:fillRect/>
          </a:stretch>
        </p:blipFill>
        <p:spPr>
          <a:xfrm>
            <a:off x="9166696" y="1542701"/>
            <a:ext cx="904876" cy="885827"/>
          </a:xfrm>
          <a:prstGeom prst="rect">
            <a:avLst/>
          </a:prstGeom>
          <a:ln w="12700" cap="flat">
            <a:noFill/>
            <a:miter lim="400000"/>
          </a:ln>
          <a:effectLst/>
        </p:spPr>
      </p:pic>
      <p:pic>
        <p:nvPicPr>
          <p:cNvPr id="8" name="Imagen 64" descr="Imagen 64">
            <a:extLst>
              <a:ext uri="{FF2B5EF4-FFF2-40B4-BE49-F238E27FC236}">
                <a16:creationId xmlns:a16="http://schemas.microsoft.com/office/drawing/2014/main" xmlns="" id="{824112CA-016E-704E-B71C-292A30091489}"/>
              </a:ext>
            </a:extLst>
          </p:cNvPr>
          <p:cNvPicPr>
            <a:picLocks noChangeAspect="1"/>
          </p:cNvPicPr>
          <p:nvPr/>
        </p:nvPicPr>
        <p:blipFill>
          <a:blip r:embed="rId5"/>
          <a:stretch>
            <a:fillRect/>
          </a:stretch>
        </p:blipFill>
        <p:spPr>
          <a:xfrm>
            <a:off x="9243482" y="3652664"/>
            <a:ext cx="752730" cy="928284"/>
          </a:xfrm>
          <a:prstGeom prst="rect">
            <a:avLst/>
          </a:prstGeom>
          <a:ln w="12700">
            <a:miter lim="400000"/>
          </a:ln>
        </p:spPr>
      </p:pic>
      <p:sp>
        <p:nvSpPr>
          <p:cNvPr id="9" name="CuadroTexto 28">
            <a:extLst>
              <a:ext uri="{FF2B5EF4-FFF2-40B4-BE49-F238E27FC236}">
                <a16:creationId xmlns:a16="http://schemas.microsoft.com/office/drawing/2014/main" xmlns="" id="{84D65B75-B853-5846-A2DD-2F941C09CADA}"/>
              </a:ext>
            </a:extLst>
          </p:cNvPr>
          <p:cNvSpPr txBox="1"/>
          <p:nvPr/>
        </p:nvSpPr>
        <p:spPr>
          <a:xfrm>
            <a:off x="10127260" y="4029516"/>
            <a:ext cx="1775740" cy="30264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Ataque inicial</a:t>
            </a:r>
            <a:endParaRPr sz="1300" dirty="0"/>
          </a:p>
        </p:txBody>
      </p:sp>
      <p:sp>
        <p:nvSpPr>
          <p:cNvPr id="10" name="CuadroTexto 59">
            <a:extLst>
              <a:ext uri="{FF2B5EF4-FFF2-40B4-BE49-F238E27FC236}">
                <a16:creationId xmlns:a16="http://schemas.microsoft.com/office/drawing/2014/main" xmlns="" id="{1A7BE447-2F0B-A641-B645-D5C83A1FF359}"/>
              </a:ext>
            </a:extLst>
          </p:cNvPr>
          <p:cNvSpPr txBox="1"/>
          <p:nvPr/>
        </p:nvSpPr>
        <p:spPr>
          <a:xfrm>
            <a:off x="9337375" y="3839720"/>
            <a:ext cx="549401"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113</a:t>
            </a:r>
            <a:endParaRPr sz="1800" dirty="0"/>
          </a:p>
        </p:txBody>
      </p:sp>
      <p:pic>
        <p:nvPicPr>
          <p:cNvPr id="14" name="Imagen 64" descr="Imagen 64">
            <a:extLst>
              <a:ext uri="{FF2B5EF4-FFF2-40B4-BE49-F238E27FC236}">
                <a16:creationId xmlns:a16="http://schemas.microsoft.com/office/drawing/2014/main" xmlns="" id="{C7CF677B-8465-E648-B3E3-1A5E75F38EC8}"/>
              </a:ext>
            </a:extLst>
          </p:cNvPr>
          <p:cNvPicPr>
            <a:picLocks noChangeAspect="1"/>
          </p:cNvPicPr>
          <p:nvPr/>
        </p:nvPicPr>
        <p:blipFill>
          <a:blip r:embed="rId5"/>
          <a:stretch>
            <a:fillRect/>
          </a:stretch>
        </p:blipFill>
        <p:spPr>
          <a:xfrm>
            <a:off x="9243482" y="4745864"/>
            <a:ext cx="752730" cy="928284"/>
          </a:xfrm>
          <a:prstGeom prst="rect">
            <a:avLst/>
          </a:prstGeom>
          <a:ln w="12700">
            <a:miter lim="400000"/>
          </a:ln>
        </p:spPr>
      </p:pic>
      <p:sp>
        <p:nvSpPr>
          <p:cNvPr id="15" name="CuadroTexto 28">
            <a:extLst>
              <a:ext uri="{FF2B5EF4-FFF2-40B4-BE49-F238E27FC236}">
                <a16:creationId xmlns:a16="http://schemas.microsoft.com/office/drawing/2014/main" xmlns="" id="{85A2563A-4CAD-FE46-92F7-46D32C2ED994}"/>
              </a:ext>
            </a:extLst>
          </p:cNvPr>
          <p:cNvSpPr txBox="1"/>
          <p:nvPr/>
        </p:nvSpPr>
        <p:spPr>
          <a:xfrm>
            <a:off x="10127260" y="5122716"/>
            <a:ext cx="1775740" cy="30264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Ataque sostenido</a:t>
            </a:r>
            <a:endParaRPr sz="1300" dirty="0"/>
          </a:p>
        </p:txBody>
      </p:sp>
      <p:sp>
        <p:nvSpPr>
          <p:cNvPr id="16" name="CuadroTexto 59">
            <a:extLst>
              <a:ext uri="{FF2B5EF4-FFF2-40B4-BE49-F238E27FC236}">
                <a16:creationId xmlns:a16="http://schemas.microsoft.com/office/drawing/2014/main" xmlns="" id="{31788E49-2729-D940-8080-288EFC0AD2B7}"/>
              </a:ext>
            </a:extLst>
          </p:cNvPr>
          <p:cNvSpPr txBox="1"/>
          <p:nvPr/>
        </p:nvSpPr>
        <p:spPr>
          <a:xfrm>
            <a:off x="9337375" y="4932920"/>
            <a:ext cx="549401"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a:t>105</a:t>
            </a:r>
            <a:endParaRPr sz="1800" dirty="0"/>
          </a:p>
        </p:txBody>
      </p:sp>
      <p:pic>
        <p:nvPicPr>
          <p:cNvPr id="17" name="Imagen 64" descr="Imagen 64">
            <a:extLst>
              <a:ext uri="{FF2B5EF4-FFF2-40B4-BE49-F238E27FC236}">
                <a16:creationId xmlns:a16="http://schemas.microsoft.com/office/drawing/2014/main" xmlns="" id="{BE0CFED6-1BAE-6F4C-84CE-302D158E2B4F}"/>
              </a:ext>
            </a:extLst>
          </p:cNvPr>
          <p:cNvPicPr>
            <a:picLocks noChangeAspect="1"/>
          </p:cNvPicPr>
          <p:nvPr/>
        </p:nvPicPr>
        <p:blipFill>
          <a:blip r:embed="rId5"/>
          <a:stretch>
            <a:fillRect/>
          </a:stretch>
        </p:blipFill>
        <p:spPr>
          <a:xfrm>
            <a:off x="9243482" y="5861204"/>
            <a:ext cx="752730" cy="928284"/>
          </a:xfrm>
          <a:prstGeom prst="rect">
            <a:avLst/>
          </a:prstGeom>
          <a:ln w="12700">
            <a:miter lim="400000"/>
          </a:ln>
        </p:spPr>
      </p:pic>
      <p:sp>
        <p:nvSpPr>
          <p:cNvPr id="18" name="CuadroTexto 28">
            <a:extLst>
              <a:ext uri="{FF2B5EF4-FFF2-40B4-BE49-F238E27FC236}">
                <a16:creationId xmlns:a16="http://schemas.microsoft.com/office/drawing/2014/main" xmlns="" id="{9D10F621-7B0F-EE4B-AF59-207084756A1C}"/>
              </a:ext>
            </a:extLst>
          </p:cNvPr>
          <p:cNvSpPr txBox="1"/>
          <p:nvPr/>
        </p:nvSpPr>
        <p:spPr>
          <a:xfrm>
            <a:off x="10127260" y="5937975"/>
            <a:ext cx="1775740"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Número de visitantes extraviados y encontrados</a:t>
            </a:r>
            <a:endParaRPr sz="1300" dirty="0"/>
          </a:p>
        </p:txBody>
      </p:sp>
      <p:sp>
        <p:nvSpPr>
          <p:cNvPr id="19" name="CuadroTexto 59">
            <a:extLst>
              <a:ext uri="{FF2B5EF4-FFF2-40B4-BE49-F238E27FC236}">
                <a16:creationId xmlns:a16="http://schemas.microsoft.com/office/drawing/2014/main" xmlns="" id="{BE4B4CE6-BFEA-8648-95E0-CC5E7787B34B}"/>
              </a:ext>
            </a:extLst>
          </p:cNvPr>
          <p:cNvSpPr txBox="1"/>
          <p:nvPr/>
        </p:nvSpPr>
        <p:spPr>
          <a:xfrm>
            <a:off x="9337375" y="6048260"/>
            <a:ext cx="549401"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14</a:t>
            </a:r>
            <a:endParaRPr sz="1800" dirty="0"/>
          </a:p>
        </p:txBody>
      </p:sp>
      <p:pic>
        <p:nvPicPr>
          <p:cNvPr id="20" name="Imagen 64" descr="Imagen 64">
            <a:extLst>
              <a:ext uri="{FF2B5EF4-FFF2-40B4-BE49-F238E27FC236}">
                <a16:creationId xmlns:a16="http://schemas.microsoft.com/office/drawing/2014/main" xmlns="" id="{C65ADCB7-D917-7E44-8727-C0A9247DD265}"/>
              </a:ext>
            </a:extLst>
          </p:cNvPr>
          <p:cNvPicPr>
            <a:picLocks noChangeAspect="1"/>
          </p:cNvPicPr>
          <p:nvPr/>
        </p:nvPicPr>
        <p:blipFill>
          <a:blip r:embed="rId5"/>
          <a:stretch>
            <a:fillRect/>
          </a:stretch>
        </p:blipFill>
        <p:spPr>
          <a:xfrm>
            <a:off x="1098169" y="7816442"/>
            <a:ext cx="752730" cy="928284"/>
          </a:xfrm>
          <a:prstGeom prst="rect">
            <a:avLst/>
          </a:prstGeom>
          <a:ln w="12700">
            <a:miter lim="400000"/>
          </a:ln>
        </p:spPr>
      </p:pic>
      <p:sp>
        <p:nvSpPr>
          <p:cNvPr id="21" name="CuadroTexto 28">
            <a:extLst>
              <a:ext uri="{FF2B5EF4-FFF2-40B4-BE49-F238E27FC236}">
                <a16:creationId xmlns:a16="http://schemas.microsoft.com/office/drawing/2014/main" xmlns="" id="{8115889A-1766-AD41-A2CF-BC5E597F775F}"/>
              </a:ext>
            </a:extLst>
          </p:cNvPr>
          <p:cNvSpPr txBox="1"/>
          <p:nvPr/>
        </p:nvSpPr>
        <p:spPr>
          <a:xfrm>
            <a:off x="1981947" y="8093268"/>
            <a:ext cx="177574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Eventos de apoyo a campamentos</a:t>
            </a:r>
            <a:endParaRPr sz="1300" dirty="0"/>
          </a:p>
        </p:txBody>
      </p:sp>
      <p:sp>
        <p:nvSpPr>
          <p:cNvPr id="22" name="CuadroTexto 59">
            <a:extLst>
              <a:ext uri="{FF2B5EF4-FFF2-40B4-BE49-F238E27FC236}">
                <a16:creationId xmlns:a16="http://schemas.microsoft.com/office/drawing/2014/main" xmlns="" id="{24837900-DCD2-B649-BE5A-96B6D6931310}"/>
              </a:ext>
            </a:extLst>
          </p:cNvPr>
          <p:cNvSpPr txBox="1"/>
          <p:nvPr/>
        </p:nvSpPr>
        <p:spPr>
          <a:xfrm>
            <a:off x="1192062" y="8003498"/>
            <a:ext cx="549401"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36</a:t>
            </a:r>
            <a:endParaRPr sz="1800" dirty="0"/>
          </a:p>
        </p:txBody>
      </p:sp>
      <p:pic>
        <p:nvPicPr>
          <p:cNvPr id="23" name="Imagen 64" descr="Imagen 64">
            <a:extLst>
              <a:ext uri="{FF2B5EF4-FFF2-40B4-BE49-F238E27FC236}">
                <a16:creationId xmlns:a16="http://schemas.microsoft.com/office/drawing/2014/main" xmlns="" id="{6B1F04C5-45B9-6244-A4C7-EF2CC2553AFB}"/>
              </a:ext>
            </a:extLst>
          </p:cNvPr>
          <p:cNvPicPr>
            <a:picLocks noChangeAspect="1"/>
          </p:cNvPicPr>
          <p:nvPr/>
        </p:nvPicPr>
        <p:blipFill>
          <a:blip r:embed="rId5"/>
          <a:stretch>
            <a:fillRect/>
          </a:stretch>
        </p:blipFill>
        <p:spPr>
          <a:xfrm>
            <a:off x="3852885" y="7816442"/>
            <a:ext cx="752730" cy="928284"/>
          </a:xfrm>
          <a:prstGeom prst="rect">
            <a:avLst/>
          </a:prstGeom>
          <a:ln w="12700">
            <a:miter lim="400000"/>
          </a:ln>
        </p:spPr>
      </p:pic>
      <p:sp>
        <p:nvSpPr>
          <p:cNvPr id="24" name="CuadroTexto 28">
            <a:extLst>
              <a:ext uri="{FF2B5EF4-FFF2-40B4-BE49-F238E27FC236}">
                <a16:creationId xmlns:a16="http://schemas.microsoft.com/office/drawing/2014/main" xmlns="" id="{678D2407-0F65-224D-9E31-B66690E88FEE}"/>
              </a:ext>
            </a:extLst>
          </p:cNvPr>
          <p:cNvSpPr txBox="1"/>
          <p:nvPr/>
        </p:nvSpPr>
        <p:spPr>
          <a:xfrm>
            <a:off x="4736663" y="8093268"/>
            <a:ext cx="177574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Apoyo en reforestaciones</a:t>
            </a:r>
            <a:endParaRPr sz="1300" dirty="0"/>
          </a:p>
        </p:txBody>
      </p:sp>
      <p:sp>
        <p:nvSpPr>
          <p:cNvPr id="25" name="CuadroTexto 59">
            <a:extLst>
              <a:ext uri="{FF2B5EF4-FFF2-40B4-BE49-F238E27FC236}">
                <a16:creationId xmlns:a16="http://schemas.microsoft.com/office/drawing/2014/main" xmlns="" id="{B3523B06-7D37-C44F-8199-99DF295A8116}"/>
              </a:ext>
            </a:extLst>
          </p:cNvPr>
          <p:cNvSpPr txBox="1"/>
          <p:nvPr/>
        </p:nvSpPr>
        <p:spPr>
          <a:xfrm>
            <a:off x="3946778" y="8003498"/>
            <a:ext cx="549401"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39</a:t>
            </a:r>
            <a:endParaRPr sz="1800" dirty="0"/>
          </a:p>
        </p:txBody>
      </p:sp>
      <p:pic>
        <p:nvPicPr>
          <p:cNvPr id="26" name="Imagen 64" descr="Imagen 64">
            <a:extLst>
              <a:ext uri="{FF2B5EF4-FFF2-40B4-BE49-F238E27FC236}">
                <a16:creationId xmlns:a16="http://schemas.microsoft.com/office/drawing/2014/main" xmlns="" id="{C2B373F2-C00A-F549-80D4-C04D681AC78C}"/>
              </a:ext>
            </a:extLst>
          </p:cNvPr>
          <p:cNvPicPr>
            <a:picLocks noChangeAspect="1"/>
          </p:cNvPicPr>
          <p:nvPr/>
        </p:nvPicPr>
        <p:blipFill>
          <a:blip r:embed="rId5"/>
          <a:stretch>
            <a:fillRect/>
          </a:stretch>
        </p:blipFill>
        <p:spPr>
          <a:xfrm>
            <a:off x="6512403" y="7816442"/>
            <a:ext cx="752730" cy="928284"/>
          </a:xfrm>
          <a:prstGeom prst="rect">
            <a:avLst/>
          </a:prstGeom>
          <a:ln w="12700">
            <a:miter lim="400000"/>
          </a:ln>
        </p:spPr>
      </p:pic>
      <p:sp>
        <p:nvSpPr>
          <p:cNvPr id="27" name="CuadroTexto 28">
            <a:extLst>
              <a:ext uri="{FF2B5EF4-FFF2-40B4-BE49-F238E27FC236}">
                <a16:creationId xmlns:a16="http://schemas.microsoft.com/office/drawing/2014/main" xmlns="" id="{233F8C26-13AF-B64B-BBB1-7D9D7FF7802C}"/>
              </a:ext>
            </a:extLst>
          </p:cNvPr>
          <p:cNvSpPr txBox="1"/>
          <p:nvPr/>
        </p:nvSpPr>
        <p:spPr>
          <a:xfrm>
            <a:off x="7396180" y="7893215"/>
            <a:ext cx="2675391"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Recorridos en la periferia de manera coordinada (Zapopan, Tala, El Arenal, Tlajomulco y PROEPA</a:t>
            </a:r>
            <a:endParaRPr sz="1300" dirty="0"/>
          </a:p>
        </p:txBody>
      </p:sp>
      <p:sp>
        <p:nvSpPr>
          <p:cNvPr id="28" name="CuadroTexto 59">
            <a:extLst>
              <a:ext uri="{FF2B5EF4-FFF2-40B4-BE49-F238E27FC236}">
                <a16:creationId xmlns:a16="http://schemas.microsoft.com/office/drawing/2014/main" xmlns="" id="{5BD1017D-DE5A-A54D-9DFD-7D1E3B220F51}"/>
              </a:ext>
            </a:extLst>
          </p:cNvPr>
          <p:cNvSpPr txBox="1"/>
          <p:nvPr/>
        </p:nvSpPr>
        <p:spPr>
          <a:xfrm>
            <a:off x="6606296" y="8003498"/>
            <a:ext cx="549401"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16</a:t>
            </a:r>
            <a:endParaRPr sz="1800" dirty="0"/>
          </a:p>
        </p:txBody>
      </p:sp>
      <p:sp>
        <p:nvSpPr>
          <p:cNvPr id="29" name="1 CuadroTexto">
            <a:extLst>
              <a:ext uri="{FF2B5EF4-FFF2-40B4-BE49-F238E27FC236}">
                <a16:creationId xmlns:a16="http://schemas.microsoft.com/office/drawing/2014/main" xmlns="" id="{B8ECC061-E3FE-204F-A2A2-DD8DBC854997}"/>
              </a:ext>
            </a:extLst>
          </p:cNvPr>
          <p:cNvSpPr txBox="1"/>
          <p:nvPr/>
        </p:nvSpPr>
        <p:spPr>
          <a:xfrm>
            <a:off x="9243482" y="6903724"/>
            <a:ext cx="2659518"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200">
                <a:latin typeface="Nutmeg Book"/>
                <a:ea typeface="Nutmeg Book"/>
                <a:cs typeface="Nutmeg Book"/>
                <a:sym typeface="Nutmeg Book"/>
              </a:defRPr>
            </a:pPr>
            <a:r>
              <a:rPr sz="2000" dirty="0">
                <a:latin typeface="Nutmeg Headline Book" pitchFamily="2" charset="0"/>
              </a:rPr>
              <a:t>30,500 ha</a:t>
            </a:r>
          </a:p>
          <a:p>
            <a:pPr>
              <a:defRPr sz="2200">
                <a:latin typeface="Nutmeg Book"/>
                <a:ea typeface="Nutmeg Book"/>
                <a:cs typeface="Nutmeg Book"/>
                <a:sym typeface="Nutmeg Book"/>
              </a:defRPr>
            </a:pPr>
            <a:r>
              <a:rPr sz="2000" dirty="0">
                <a:latin typeface="Nutmeg Headline Book" pitchFamily="2" charset="0"/>
              </a:rPr>
              <a:t>101 km perímetro</a:t>
            </a:r>
          </a:p>
        </p:txBody>
      </p:sp>
      <p:pic>
        <p:nvPicPr>
          <p:cNvPr id="30" name="Imagen 64" descr="Imagen 64">
            <a:extLst>
              <a:ext uri="{FF2B5EF4-FFF2-40B4-BE49-F238E27FC236}">
                <a16:creationId xmlns:a16="http://schemas.microsoft.com/office/drawing/2014/main" xmlns="" id="{84EFBA63-C0E2-AE4C-ABDA-8851D3DF96CD}"/>
              </a:ext>
            </a:extLst>
          </p:cNvPr>
          <p:cNvPicPr>
            <a:picLocks noChangeAspect="1"/>
          </p:cNvPicPr>
          <p:nvPr/>
        </p:nvPicPr>
        <p:blipFill>
          <a:blip r:embed="rId5"/>
          <a:stretch>
            <a:fillRect/>
          </a:stretch>
        </p:blipFill>
        <p:spPr>
          <a:xfrm>
            <a:off x="9243482" y="2593444"/>
            <a:ext cx="752730" cy="928284"/>
          </a:xfrm>
          <a:prstGeom prst="rect">
            <a:avLst/>
          </a:prstGeom>
          <a:ln w="12700">
            <a:miter lim="400000"/>
          </a:ln>
        </p:spPr>
      </p:pic>
      <p:sp>
        <p:nvSpPr>
          <p:cNvPr id="31" name="CuadroTexto 28">
            <a:extLst>
              <a:ext uri="{FF2B5EF4-FFF2-40B4-BE49-F238E27FC236}">
                <a16:creationId xmlns:a16="http://schemas.microsoft.com/office/drawing/2014/main" xmlns="" id="{25BEE158-A69D-2A49-81D7-8E4596C062FC}"/>
              </a:ext>
            </a:extLst>
          </p:cNvPr>
          <p:cNvSpPr txBox="1"/>
          <p:nvPr/>
        </p:nvSpPr>
        <p:spPr>
          <a:xfrm>
            <a:off x="10127260" y="2870269"/>
            <a:ext cx="177574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Verificaciones de incendios</a:t>
            </a:r>
            <a:endParaRPr sz="1300" dirty="0"/>
          </a:p>
        </p:txBody>
      </p:sp>
      <p:sp>
        <p:nvSpPr>
          <p:cNvPr id="32" name="CuadroTexto 59">
            <a:extLst>
              <a:ext uri="{FF2B5EF4-FFF2-40B4-BE49-F238E27FC236}">
                <a16:creationId xmlns:a16="http://schemas.microsoft.com/office/drawing/2014/main" xmlns="" id="{3E0D4E1D-A000-D74F-AC3D-1CA075933347}"/>
              </a:ext>
            </a:extLst>
          </p:cNvPr>
          <p:cNvSpPr txBox="1"/>
          <p:nvPr/>
        </p:nvSpPr>
        <p:spPr>
          <a:xfrm>
            <a:off x="9299947" y="2780500"/>
            <a:ext cx="658837"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480</a:t>
            </a:r>
            <a:endParaRPr sz="1800" dirty="0"/>
          </a:p>
        </p:txBody>
      </p:sp>
    </p:spTree>
    <p:extLst>
      <p:ext uri="{BB962C8B-B14F-4D97-AF65-F5344CB8AC3E}">
        <p14:creationId xmlns:p14="http://schemas.microsoft.com/office/powerpoint/2010/main" val="722622930"/>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CEDB64D7-FAE6-6240-A2E3-AA25774B7049}"/>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
        <p:nvSpPr>
          <p:cNvPr id="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49CB278F-D828-2844-8630-72083F8E08BB}"/>
              </a:ext>
            </a:extLst>
          </p:cNvPr>
          <p:cNvSpPr txBox="1"/>
          <p:nvPr/>
        </p:nvSpPr>
        <p:spPr>
          <a:xfrm>
            <a:off x="1098168" y="2439899"/>
            <a:ext cx="10786917"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Se cuenta con una Unidad de Primer Contacto para atención de visitantes accidentados, en este tipo de eventos se cuenta con el apoyo del personal de Proyección Civil y Bomberos de Zapopan para la rápida atención en caso de visitantes lesionados.</a:t>
            </a:r>
          </a:p>
        </p:txBody>
      </p:sp>
      <p:pic>
        <p:nvPicPr>
          <p:cNvPr id="6" name="Imagen 1" descr="Imagen 1">
            <a:extLst>
              <a:ext uri="{FF2B5EF4-FFF2-40B4-BE49-F238E27FC236}">
                <a16:creationId xmlns:a16="http://schemas.microsoft.com/office/drawing/2014/main" xmlns="" id="{4646F40F-733F-3B45-9965-34DAFB419470}"/>
              </a:ext>
            </a:extLst>
          </p:cNvPr>
          <p:cNvPicPr>
            <a:picLocks noChangeAspect="1"/>
          </p:cNvPicPr>
          <p:nvPr/>
        </p:nvPicPr>
        <p:blipFill>
          <a:blip r:embed="rId2"/>
          <a:stretch>
            <a:fillRect/>
          </a:stretch>
        </p:blipFill>
        <p:spPr>
          <a:xfrm>
            <a:off x="6502400" y="3855166"/>
            <a:ext cx="4908094" cy="2760801"/>
          </a:xfrm>
          <a:prstGeom prst="rect">
            <a:avLst/>
          </a:prstGeom>
          <a:ln w="12700">
            <a:miter lim="400000"/>
          </a:ln>
        </p:spPr>
      </p:pic>
      <p:pic>
        <p:nvPicPr>
          <p:cNvPr id="7" name="Imagen 3" descr="Imagen 3">
            <a:extLst>
              <a:ext uri="{FF2B5EF4-FFF2-40B4-BE49-F238E27FC236}">
                <a16:creationId xmlns:a16="http://schemas.microsoft.com/office/drawing/2014/main" xmlns="" id="{96CAF8C1-6A51-6F4C-A122-28EDBBACD5B4}"/>
              </a:ext>
            </a:extLst>
          </p:cNvPr>
          <p:cNvPicPr>
            <a:picLocks noChangeAspect="1"/>
          </p:cNvPicPr>
          <p:nvPr/>
        </p:nvPicPr>
        <p:blipFill>
          <a:blip r:embed="rId3"/>
          <a:stretch>
            <a:fillRect/>
          </a:stretch>
        </p:blipFill>
        <p:spPr>
          <a:xfrm>
            <a:off x="1386200" y="3855167"/>
            <a:ext cx="4562718" cy="2760801"/>
          </a:xfrm>
          <a:prstGeom prst="rect">
            <a:avLst/>
          </a:prstGeom>
          <a:ln w="12700">
            <a:miter lim="400000"/>
          </a:ln>
        </p:spPr>
      </p:pic>
      <p:pic>
        <p:nvPicPr>
          <p:cNvPr id="8" name="Imagen 64" descr="Imagen 64">
            <a:extLst>
              <a:ext uri="{FF2B5EF4-FFF2-40B4-BE49-F238E27FC236}">
                <a16:creationId xmlns:a16="http://schemas.microsoft.com/office/drawing/2014/main" xmlns="" id="{F06C4F67-4DAF-214E-963A-F90306129FA2}"/>
              </a:ext>
            </a:extLst>
          </p:cNvPr>
          <p:cNvPicPr>
            <a:picLocks noChangeAspect="1"/>
          </p:cNvPicPr>
          <p:nvPr/>
        </p:nvPicPr>
        <p:blipFill>
          <a:blip r:embed="rId4"/>
          <a:stretch>
            <a:fillRect/>
          </a:stretch>
        </p:blipFill>
        <p:spPr>
          <a:xfrm>
            <a:off x="4558184" y="6928493"/>
            <a:ext cx="1197432" cy="1476699"/>
          </a:xfrm>
          <a:prstGeom prst="rect">
            <a:avLst/>
          </a:prstGeom>
          <a:ln w="12700">
            <a:miter lim="400000"/>
          </a:ln>
        </p:spPr>
      </p:pic>
      <p:sp>
        <p:nvSpPr>
          <p:cNvPr id="9" name="CuadroTexto 28">
            <a:extLst>
              <a:ext uri="{FF2B5EF4-FFF2-40B4-BE49-F238E27FC236}">
                <a16:creationId xmlns:a16="http://schemas.microsoft.com/office/drawing/2014/main" xmlns="" id="{D503F0E7-3C22-3D4E-888A-830588FEFD0A}"/>
              </a:ext>
            </a:extLst>
          </p:cNvPr>
          <p:cNvSpPr txBox="1"/>
          <p:nvPr/>
        </p:nvSpPr>
        <p:spPr>
          <a:xfrm>
            <a:off x="5873645" y="7491874"/>
            <a:ext cx="2460567" cy="34881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600" dirty="0"/>
              <a:t>Visitantes atendidos</a:t>
            </a:r>
            <a:endParaRPr sz="1600" dirty="0"/>
          </a:p>
        </p:txBody>
      </p:sp>
      <p:sp>
        <p:nvSpPr>
          <p:cNvPr id="10" name="CuadroTexto 59">
            <a:extLst>
              <a:ext uri="{FF2B5EF4-FFF2-40B4-BE49-F238E27FC236}">
                <a16:creationId xmlns:a16="http://schemas.microsoft.com/office/drawing/2014/main" xmlns="" id="{44F9DA4A-772B-F746-9FBC-D5DC6B5D029A}"/>
              </a:ext>
            </a:extLst>
          </p:cNvPr>
          <p:cNvSpPr txBox="1"/>
          <p:nvPr/>
        </p:nvSpPr>
        <p:spPr>
          <a:xfrm>
            <a:off x="4846216" y="7250097"/>
            <a:ext cx="665164"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2800" dirty="0"/>
              <a:t>36</a:t>
            </a:r>
            <a:endParaRPr sz="2800" dirty="0"/>
          </a:p>
        </p:txBody>
      </p:sp>
    </p:spTree>
    <p:extLst>
      <p:ext uri="{BB962C8B-B14F-4D97-AF65-F5344CB8AC3E}">
        <p14:creationId xmlns:p14="http://schemas.microsoft.com/office/powerpoint/2010/main" val="3800392546"/>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1836FBD1-E99D-FA49-B713-AE73C15FD96A}"/>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
        <p:nvSpPr>
          <p:cNvPr id="3" name="CuadroTexto 9">
            <a:extLst>
              <a:ext uri="{FF2B5EF4-FFF2-40B4-BE49-F238E27FC236}">
                <a16:creationId xmlns:a16="http://schemas.microsoft.com/office/drawing/2014/main" xmlns="" id="{38B2167A-82AE-004D-9DFE-B3E3D1F1154B}"/>
              </a:ext>
            </a:extLst>
          </p:cNvPr>
          <p:cNvSpPr txBox="1"/>
          <p:nvPr/>
        </p:nvSpPr>
        <p:spPr>
          <a:xfrm>
            <a:off x="0" y="1919586"/>
            <a:ext cx="13004800"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000">
                <a:solidFill>
                  <a:srgbClr val="006E34"/>
                </a:solidFill>
                <a:latin typeface="Nutmeg Headline Bold"/>
                <a:ea typeface="Nutmeg Headline Bold"/>
                <a:cs typeface="Nutmeg Headline Bold"/>
                <a:sym typeface="Nutmeg Headline Bold"/>
              </a:defRPr>
            </a:pPr>
            <a:r>
              <a:rPr lang="es-MX" dirty="0"/>
              <a:t>Metodología</a:t>
            </a:r>
          </a:p>
          <a:p>
            <a:pPr defTabSz="457200">
              <a:defRPr sz="2000">
                <a:solidFill>
                  <a:srgbClr val="006E34"/>
                </a:solidFill>
                <a:latin typeface="Nutmeg Headline Bold"/>
                <a:ea typeface="Nutmeg Headline Bold"/>
                <a:cs typeface="Nutmeg Headline Bold"/>
                <a:sym typeface="Nutmeg Headline Bold"/>
              </a:defRPr>
            </a:pPr>
            <a:endParaRPr lang="es-MX" dirty="0"/>
          </a:p>
        </p:txBody>
      </p:sp>
      <p:sp>
        <p:nvSpPr>
          <p:cNvPr id="4" name="2 CuadroTexto">
            <a:extLst>
              <a:ext uri="{FF2B5EF4-FFF2-40B4-BE49-F238E27FC236}">
                <a16:creationId xmlns:a16="http://schemas.microsoft.com/office/drawing/2014/main" xmlns="" id="{F5483867-23FB-3E42-A09C-76DD0CAA4309}"/>
              </a:ext>
            </a:extLst>
          </p:cNvPr>
          <p:cNvSpPr txBox="1"/>
          <p:nvPr/>
        </p:nvSpPr>
        <p:spPr>
          <a:xfrm>
            <a:off x="1151260" y="2621763"/>
            <a:ext cx="10702280" cy="398057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just" defTabSz="457200">
              <a:defRPr sz="1500">
                <a:solidFill>
                  <a:srgbClr val="000000"/>
                </a:solidFill>
                <a:latin typeface="Nutmeg Headline Book"/>
                <a:ea typeface="Nutmeg Headline Book"/>
                <a:cs typeface="Nutmeg Headline Book"/>
                <a:sym typeface="Nutmeg Headline Book"/>
              </a:defRPr>
            </a:pPr>
            <a:r>
              <a:rPr lang="es-MX" sz="1800" dirty="0"/>
              <a:t>La información que se presenta surge del catálogo de formatos y bitácoras de control de guardabosques y casetas, estos formatos son llenados por el personal operativo de campo durante sus recorridos diarios y reúnen información como el tipo de evento (ilícitos, verificación de incendios, coordenadas y descripción detallada del evento que se observa, así como fotografías.</a:t>
            </a:r>
          </a:p>
          <a:p>
            <a:pPr algn="just" defTabSz="457200">
              <a:defRPr sz="1500">
                <a:solidFill>
                  <a:srgbClr val="000000"/>
                </a:solidFill>
                <a:latin typeface="Nutmeg Headline Book"/>
                <a:ea typeface="Nutmeg Headline Book"/>
                <a:cs typeface="Nutmeg Headline Book"/>
                <a:sym typeface="Nutmeg Headline Book"/>
              </a:defRPr>
            </a:pPr>
            <a:endParaRPr lang="es-MX" sz="1800" dirty="0">
              <a:solidFill>
                <a:srgbClr val="000000"/>
              </a:solidFill>
            </a:endParaRPr>
          </a:p>
          <a:p>
            <a:pPr algn="just" defTabSz="457200">
              <a:defRPr sz="1500">
                <a:solidFill>
                  <a:srgbClr val="000000"/>
                </a:solidFill>
                <a:latin typeface="Nutmeg Headline Book"/>
                <a:ea typeface="Nutmeg Headline Book"/>
                <a:cs typeface="Nutmeg Headline Book"/>
                <a:sym typeface="Nutmeg Headline Book"/>
              </a:defRPr>
            </a:pPr>
            <a:r>
              <a:rPr lang="es-MX" sz="1800" dirty="0">
                <a:solidFill>
                  <a:srgbClr val="000000"/>
                </a:solidFill>
              </a:rPr>
              <a:t>La cuantificación de los recorridos tiene como base el siguiente criterio:</a:t>
            </a:r>
          </a:p>
          <a:p>
            <a:pPr algn="just" defTabSz="457200">
              <a:defRPr sz="1500">
                <a:solidFill>
                  <a:srgbClr val="000000"/>
                </a:solidFill>
                <a:latin typeface="Nutmeg Headline Book"/>
                <a:ea typeface="Nutmeg Headline Book"/>
                <a:cs typeface="Nutmeg Headline Book"/>
                <a:sym typeface="Nutmeg Headline Book"/>
              </a:defRPr>
            </a:pPr>
            <a:endParaRPr lang="es-MX" sz="1800" dirty="0">
              <a:solidFill>
                <a:srgbClr val="000000"/>
              </a:solidFill>
            </a:endParaRPr>
          </a:p>
          <a:p>
            <a:pPr algn="just" defTabSz="457200">
              <a:defRPr sz="1500">
                <a:solidFill>
                  <a:srgbClr val="000000"/>
                </a:solidFill>
                <a:latin typeface="Nutmeg Headline Book"/>
                <a:ea typeface="Nutmeg Headline Book"/>
                <a:cs typeface="Nutmeg Headline Book"/>
                <a:sym typeface="Nutmeg Headline Book"/>
              </a:defRPr>
            </a:pPr>
            <a:r>
              <a:rPr lang="es-MX" sz="1800" dirty="0">
                <a:solidFill>
                  <a:srgbClr val="000000"/>
                </a:solidFill>
              </a:rPr>
              <a:t>Como resultado de un muestreo continuo de los kilómetros y los recorridos realizados por los guardabosques, se obtiene la cantidad de 30.38 kms por recorrido. Durante ese recorrido, pudiendo ser preventivo o correctivo, el guardabosques realiza el llenado de los formatos antes mencionados para reportarlos directamente a su superior y que se tomen las acciones y decisiones pertinentes, así como general los archivos digitales que correspondan.</a:t>
            </a:r>
          </a:p>
        </p:txBody>
      </p:sp>
    </p:spTree>
    <p:extLst>
      <p:ext uri="{BB962C8B-B14F-4D97-AF65-F5344CB8AC3E}">
        <p14:creationId xmlns:p14="http://schemas.microsoft.com/office/powerpoint/2010/main" val="3279817504"/>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5D7A0FD-C645-3E48-B396-7D1336461C20}"/>
              </a:ext>
            </a:extLst>
          </p:cNvPr>
          <p:cNvSpPr txBox="1"/>
          <p:nvPr/>
        </p:nvSpPr>
        <p:spPr>
          <a:xfrm>
            <a:off x="1098170" y="2439899"/>
            <a:ext cx="10798314" cy="900238"/>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Se realizó del 18 al 21 de abril con saldo blanco.</a:t>
            </a: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El objetivo de este operativo es salvaguardar la integridad de los visitantes y protección del área.</a:t>
            </a:r>
          </a:p>
        </p:txBody>
      </p:sp>
      <p:sp>
        <p:nvSpPr>
          <p:cNvPr id="3" name="Control de fauna exótica">
            <a:extLst>
              <a:ext uri="{FF2B5EF4-FFF2-40B4-BE49-F238E27FC236}">
                <a16:creationId xmlns:a16="http://schemas.microsoft.com/office/drawing/2014/main" xmlns="" id="{0C5A97E9-373F-2041-8DF6-E5FD989CBD49}"/>
              </a:ext>
            </a:extLst>
          </p:cNvPr>
          <p:cNvSpPr txBox="1"/>
          <p:nvPr/>
        </p:nvSpPr>
        <p:spPr>
          <a:xfrm>
            <a:off x="0" y="1892064"/>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Ingreso de grupos</a:t>
            </a:r>
          </a:p>
        </p:txBody>
      </p:sp>
      <p:sp>
        <p:nvSpPr>
          <p:cNvPr id="4" name="Rectángulo">
            <a:extLst>
              <a:ext uri="{FF2B5EF4-FFF2-40B4-BE49-F238E27FC236}">
                <a16:creationId xmlns:a16="http://schemas.microsoft.com/office/drawing/2014/main" xmlns="" id="{2DEC7EDF-C5ED-DC47-8529-9D0D9D30492C}"/>
              </a:ext>
            </a:extLst>
          </p:cNvPr>
          <p:cNvSpPr/>
          <p:nvPr/>
        </p:nvSpPr>
        <p:spPr>
          <a:xfrm>
            <a:off x="1096696" y="3621721"/>
            <a:ext cx="6054527" cy="313041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latin typeface="+mn-lt"/>
                <a:ea typeface="+mn-ea"/>
                <a:cs typeface="+mn-cs"/>
                <a:sym typeface="Helvetica Neue"/>
              </a:defRPr>
            </a:pPr>
            <a:endParaRPr dirty="0"/>
          </a:p>
        </p:txBody>
      </p:sp>
      <p:pic>
        <p:nvPicPr>
          <p:cNvPr id="5" name="logos.png" descr="logos.png">
            <a:extLst>
              <a:ext uri="{FF2B5EF4-FFF2-40B4-BE49-F238E27FC236}">
                <a16:creationId xmlns:a16="http://schemas.microsoft.com/office/drawing/2014/main" xmlns="" id="{E08B18AC-9DB8-A648-B67D-20370349B7B7}"/>
              </a:ext>
            </a:extLst>
          </p:cNvPr>
          <p:cNvPicPr>
            <a:picLocks noChangeAspect="1"/>
          </p:cNvPicPr>
          <p:nvPr/>
        </p:nvPicPr>
        <p:blipFill>
          <a:blip r:embed="rId2"/>
          <a:stretch>
            <a:fillRect/>
          </a:stretch>
        </p:blipFill>
        <p:spPr>
          <a:xfrm>
            <a:off x="1249588" y="3723294"/>
            <a:ext cx="5748741" cy="2927260"/>
          </a:xfrm>
          <a:prstGeom prst="rect">
            <a:avLst/>
          </a:prstGeom>
          <a:ln w="12700" cap="flat">
            <a:noFill/>
            <a:miter lim="400000"/>
          </a:ln>
          <a:effectLst/>
        </p:spPr>
      </p:pic>
      <p:pic>
        <p:nvPicPr>
          <p:cNvPr id="6" name="IMG_5422.JPG" descr="IMG_5422.JPG">
            <a:extLst>
              <a:ext uri="{FF2B5EF4-FFF2-40B4-BE49-F238E27FC236}">
                <a16:creationId xmlns:a16="http://schemas.microsoft.com/office/drawing/2014/main" xmlns="" id="{5143D9DE-A10D-254D-80CB-2CB3B2CFA158}"/>
              </a:ext>
            </a:extLst>
          </p:cNvPr>
          <p:cNvPicPr>
            <a:picLocks noChangeAspect="1"/>
          </p:cNvPicPr>
          <p:nvPr/>
        </p:nvPicPr>
        <p:blipFill>
          <a:blip r:embed="rId3"/>
          <a:stretch>
            <a:fillRect/>
          </a:stretch>
        </p:blipFill>
        <p:spPr>
          <a:xfrm>
            <a:off x="7200873" y="3621733"/>
            <a:ext cx="4695611" cy="3130407"/>
          </a:xfrm>
          <a:prstGeom prst="rect">
            <a:avLst/>
          </a:prstGeom>
          <a:ln w="12700">
            <a:miter lim="400000"/>
          </a:ln>
        </p:spPr>
      </p:pic>
      <p:sp>
        <p:nvSpPr>
          <p:cNvPr id="7" name="CuadroTexto 39">
            <a:extLst>
              <a:ext uri="{FF2B5EF4-FFF2-40B4-BE49-F238E27FC236}">
                <a16:creationId xmlns:a16="http://schemas.microsoft.com/office/drawing/2014/main" xmlns="" id="{D43F6298-0B7C-4547-9C50-64FEBD3EF3EB}"/>
              </a:ext>
            </a:extLst>
          </p:cNvPr>
          <p:cNvSpPr txBox="1"/>
          <p:nvPr/>
        </p:nvSpPr>
        <p:spPr>
          <a:xfrm>
            <a:off x="2475300" y="7074140"/>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450</a:t>
            </a:r>
            <a:endParaRPr dirty="0"/>
          </a:p>
        </p:txBody>
      </p:sp>
      <p:sp>
        <p:nvSpPr>
          <p:cNvPr id="8" name="CuadroTexto 40">
            <a:extLst>
              <a:ext uri="{FF2B5EF4-FFF2-40B4-BE49-F238E27FC236}">
                <a16:creationId xmlns:a16="http://schemas.microsoft.com/office/drawing/2014/main" xmlns="" id="{EEFD69C7-3F9C-6544-B156-F78F0D606C2F}"/>
              </a:ext>
            </a:extLst>
          </p:cNvPr>
          <p:cNvSpPr txBox="1"/>
          <p:nvPr/>
        </p:nvSpPr>
        <p:spPr>
          <a:xfrm>
            <a:off x="2475300" y="7530322"/>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lang="es-ES" dirty="0"/>
              <a:t>Elementos participantes</a:t>
            </a:r>
            <a:endParaRPr dirty="0"/>
          </a:p>
        </p:txBody>
      </p:sp>
      <p:pic>
        <p:nvPicPr>
          <p:cNvPr id="10" name="Picture 29" descr="Picture 29">
            <a:extLst>
              <a:ext uri="{FF2B5EF4-FFF2-40B4-BE49-F238E27FC236}">
                <a16:creationId xmlns:a16="http://schemas.microsoft.com/office/drawing/2014/main" xmlns="" id="{EAB9A5A0-4565-4D46-9BF5-EE3CC5EF63AF}"/>
              </a:ext>
            </a:extLst>
          </p:cNvPr>
          <p:cNvPicPr>
            <a:picLocks noChangeAspect="1"/>
          </p:cNvPicPr>
          <p:nvPr/>
        </p:nvPicPr>
        <p:blipFill>
          <a:blip r:embed="rId4"/>
          <a:stretch>
            <a:fillRect/>
          </a:stretch>
        </p:blipFill>
        <p:spPr>
          <a:xfrm>
            <a:off x="1677864" y="7143571"/>
            <a:ext cx="907228" cy="907238"/>
          </a:xfrm>
          <a:prstGeom prst="rect">
            <a:avLst/>
          </a:prstGeom>
          <a:ln w="12700" cap="flat">
            <a:noFill/>
            <a:miter lim="400000"/>
          </a:ln>
          <a:effectLst/>
        </p:spPr>
      </p:pic>
      <p:sp>
        <p:nvSpPr>
          <p:cNvPr id="11" name="CuadroTexto 39">
            <a:extLst>
              <a:ext uri="{FF2B5EF4-FFF2-40B4-BE49-F238E27FC236}">
                <a16:creationId xmlns:a16="http://schemas.microsoft.com/office/drawing/2014/main" xmlns="" id="{DA0E6A18-BBEF-CA4F-A024-4FAD26DCD709}"/>
              </a:ext>
            </a:extLst>
          </p:cNvPr>
          <p:cNvSpPr txBox="1"/>
          <p:nvPr/>
        </p:nvSpPr>
        <p:spPr>
          <a:xfrm>
            <a:off x="5529199" y="7069527"/>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4,136</a:t>
            </a:r>
            <a:endParaRPr dirty="0"/>
          </a:p>
        </p:txBody>
      </p:sp>
      <p:sp>
        <p:nvSpPr>
          <p:cNvPr id="12" name="CuadroTexto 40">
            <a:extLst>
              <a:ext uri="{FF2B5EF4-FFF2-40B4-BE49-F238E27FC236}">
                <a16:creationId xmlns:a16="http://schemas.microsoft.com/office/drawing/2014/main" xmlns="" id="{5BFAC1AC-48FE-5B46-BF49-C96F868AE140}"/>
              </a:ext>
            </a:extLst>
          </p:cNvPr>
          <p:cNvSpPr txBox="1"/>
          <p:nvPr/>
        </p:nvSpPr>
        <p:spPr>
          <a:xfrm>
            <a:off x="5529199" y="7627656"/>
            <a:ext cx="191264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lang="es-ES" dirty="0"/>
              <a:t>Vehículos</a:t>
            </a:r>
            <a:endParaRPr dirty="0"/>
          </a:p>
        </p:txBody>
      </p:sp>
      <p:pic>
        <p:nvPicPr>
          <p:cNvPr id="13" name="Picture 29" descr="Picture 29">
            <a:extLst>
              <a:ext uri="{FF2B5EF4-FFF2-40B4-BE49-F238E27FC236}">
                <a16:creationId xmlns:a16="http://schemas.microsoft.com/office/drawing/2014/main" xmlns="" id="{DEC45A30-87A7-AD42-ABA7-108B4C1475E3}"/>
              </a:ext>
            </a:extLst>
          </p:cNvPr>
          <p:cNvPicPr>
            <a:picLocks noChangeAspect="1"/>
          </p:cNvPicPr>
          <p:nvPr/>
        </p:nvPicPr>
        <p:blipFill>
          <a:blip r:embed="rId4"/>
          <a:stretch>
            <a:fillRect/>
          </a:stretch>
        </p:blipFill>
        <p:spPr>
          <a:xfrm>
            <a:off x="4731763" y="7138958"/>
            <a:ext cx="907228" cy="907238"/>
          </a:xfrm>
          <a:prstGeom prst="rect">
            <a:avLst/>
          </a:prstGeom>
          <a:ln w="12700" cap="flat">
            <a:noFill/>
            <a:miter lim="400000"/>
          </a:ln>
          <a:effectLst/>
        </p:spPr>
      </p:pic>
      <p:sp>
        <p:nvSpPr>
          <p:cNvPr id="14" name="CuadroTexto 39">
            <a:extLst>
              <a:ext uri="{FF2B5EF4-FFF2-40B4-BE49-F238E27FC236}">
                <a16:creationId xmlns:a16="http://schemas.microsoft.com/office/drawing/2014/main" xmlns="" id="{EC5BB180-4DFE-DC42-B47F-88BE81BE4411}"/>
              </a:ext>
            </a:extLst>
          </p:cNvPr>
          <p:cNvSpPr txBox="1"/>
          <p:nvPr/>
        </p:nvSpPr>
        <p:spPr>
          <a:xfrm>
            <a:off x="8473306" y="7069527"/>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MX" dirty="0"/>
              <a:t>19,436</a:t>
            </a:r>
            <a:endParaRPr dirty="0"/>
          </a:p>
        </p:txBody>
      </p:sp>
      <p:sp>
        <p:nvSpPr>
          <p:cNvPr id="15" name="CuadroTexto 40">
            <a:extLst>
              <a:ext uri="{FF2B5EF4-FFF2-40B4-BE49-F238E27FC236}">
                <a16:creationId xmlns:a16="http://schemas.microsoft.com/office/drawing/2014/main" xmlns="" id="{B6B44B08-9D89-9F40-BB82-47E4D1CC00EE}"/>
              </a:ext>
            </a:extLst>
          </p:cNvPr>
          <p:cNvSpPr txBox="1"/>
          <p:nvPr/>
        </p:nvSpPr>
        <p:spPr>
          <a:xfrm>
            <a:off x="8473306" y="7627656"/>
            <a:ext cx="191264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r>
              <a:rPr lang="es-ES" dirty="0"/>
              <a:t>Visitantes</a:t>
            </a:r>
            <a:endParaRPr dirty="0"/>
          </a:p>
        </p:txBody>
      </p:sp>
      <p:pic>
        <p:nvPicPr>
          <p:cNvPr id="17" name="Imagen 32" descr="Imagen 32">
            <a:extLst>
              <a:ext uri="{FF2B5EF4-FFF2-40B4-BE49-F238E27FC236}">
                <a16:creationId xmlns:a16="http://schemas.microsoft.com/office/drawing/2014/main" xmlns="" id="{2FCDA3B8-A365-DB45-85F0-367B4DDA547B}"/>
              </a:ext>
            </a:extLst>
          </p:cNvPr>
          <p:cNvPicPr>
            <a:picLocks noChangeAspect="1"/>
          </p:cNvPicPr>
          <p:nvPr/>
        </p:nvPicPr>
        <p:blipFill>
          <a:blip r:embed="rId5"/>
          <a:stretch>
            <a:fillRect/>
          </a:stretch>
        </p:blipFill>
        <p:spPr>
          <a:xfrm>
            <a:off x="7665283" y="7138958"/>
            <a:ext cx="928401" cy="907238"/>
          </a:xfrm>
          <a:prstGeom prst="rect">
            <a:avLst/>
          </a:prstGeom>
          <a:ln w="12700" cap="flat">
            <a:noFill/>
            <a:miter lim="400000"/>
          </a:ln>
          <a:effectLst/>
        </p:spPr>
      </p:pic>
      <p:sp>
        <p:nvSpPr>
          <p:cNvPr id="18" name="Shape 39">
            <a:extLst>
              <a:ext uri="{FF2B5EF4-FFF2-40B4-BE49-F238E27FC236}">
                <a16:creationId xmlns:a16="http://schemas.microsoft.com/office/drawing/2014/main" xmlns="" id="{B67FA6DB-86D1-1C43-B866-124384322339}"/>
              </a:ext>
            </a:extLst>
          </p:cNvPr>
          <p:cNvSpPr txBox="1"/>
          <p:nvPr/>
        </p:nvSpPr>
        <p:spPr>
          <a:xfrm>
            <a:off x="6318449" y="660976"/>
            <a:ext cx="605293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MX" dirty="0"/>
              <a:t>Dirección de Protección y Vigilancia</a:t>
            </a:r>
          </a:p>
        </p:txBody>
      </p:sp>
    </p:spTree>
    <p:extLst>
      <p:ext uri="{BB962C8B-B14F-4D97-AF65-F5344CB8AC3E}">
        <p14:creationId xmlns:p14="http://schemas.microsoft.com/office/powerpoint/2010/main" val="1623971205"/>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
            <a:extLst>
              <a:ext uri="{FF2B5EF4-FFF2-40B4-BE49-F238E27FC236}">
                <a16:creationId xmlns:a16="http://schemas.microsoft.com/office/drawing/2014/main" xmlns="" id="{0CF946EF-2BB3-EE4C-86C7-0906F77E5958}"/>
              </a:ext>
            </a:extLst>
          </p:cNvPr>
          <p:cNvSpPr txBox="1"/>
          <p:nvPr/>
        </p:nvSpPr>
        <p:spPr>
          <a:xfrm>
            <a:off x="1932248" y="3724672"/>
            <a:ext cx="9140323"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Dirección de</a:t>
            </a:r>
          </a:p>
          <a:p>
            <a:pPr defTabSz="457200">
              <a:defRPr sz="4400">
                <a:solidFill>
                  <a:srgbClr val="006E34"/>
                </a:solidFill>
                <a:latin typeface="Nutmeg Headline Bold"/>
                <a:ea typeface="Nutmeg Headline Bold"/>
                <a:cs typeface="Nutmeg Headline Bold"/>
                <a:sym typeface="Nutmeg Headline Bold"/>
              </a:defRPr>
            </a:pPr>
            <a:r>
              <a:rPr lang="es-ES" dirty="0"/>
              <a:t>Restauración y Conservación</a:t>
            </a:r>
            <a:endParaRPr dirty="0"/>
          </a:p>
        </p:txBody>
      </p:sp>
      <p:pic>
        <p:nvPicPr>
          <p:cNvPr id="5" name="Imagen 1" descr="Imagen 1">
            <a:extLst>
              <a:ext uri="{FF2B5EF4-FFF2-40B4-BE49-F238E27FC236}">
                <a16:creationId xmlns:a16="http://schemas.microsoft.com/office/drawing/2014/main" xmlns="" id="{7C6C3572-EBC7-924C-82FC-9583C7570926}"/>
              </a:ext>
            </a:extLst>
          </p:cNvPr>
          <p:cNvPicPr>
            <a:picLocks noChangeAspect="1"/>
          </p:cNvPicPr>
          <p:nvPr/>
        </p:nvPicPr>
        <p:blipFill>
          <a:blip r:embed="rId2"/>
          <a:stretch>
            <a:fillRect/>
          </a:stretch>
        </p:blipFill>
        <p:spPr>
          <a:xfrm>
            <a:off x="5852818" y="5380856"/>
            <a:ext cx="1292226" cy="1397002"/>
          </a:xfrm>
          <a:prstGeom prst="rect">
            <a:avLst/>
          </a:prstGeom>
          <a:ln w="12700" cap="flat">
            <a:noFill/>
            <a:miter lim="400000"/>
          </a:ln>
          <a:effectLst/>
        </p:spPr>
      </p:pic>
    </p:spTree>
    <p:extLst>
      <p:ext uri="{BB962C8B-B14F-4D97-AF65-F5344CB8AC3E}">
        <p14:creationId xmlns:p14="http://schemas.microsoft.com/office/powerpoint/2010/main" val="1685294081"/>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2 CuadroTexto"/>
          <p:cNvSpPr txBox="1"/>
          <p:nvPr/>
        </p:nvSpPr>
        <p:spPr>
          <a:xfrm>
            <a:off x="1128712" y="2727655"/>
            <a:ext cx="9385300" cy="56775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 marR="12700" indent="-25400" algn="l">
              <a:lnSpc>
                <a:spcPct val="116700"/>
              </a:lnSpc>
              <a:spcBef>
                <a:spcPts val="400"/>
              </a:spcBef>
            </a:pPr>
            <a:r>
              <a:rPr lang="es-MX" sz="1400" dirty="0">
                <a:solidFill>
                  <a:srgbClr val="292929"/>
                </a:solidFill>
                <a:latin typeface="Nutmeg Headline Book"/>
                <a:cs typeface="Nutmeg Headline Book"/>
              </a:rPr>
              <a:t>El</a:t>
            </a:r>
            <a:r>
              <a:rPr lang="es-MX" sz="1400" spc="195" dirty="0">
                <a:solidFill>
                  <a:srgbClr val="292929"/>
                </a:solidFill>
                <a:latin typeface="Nutmeg Headline Book"/>
                <a:cs typeface="Nutmeg Headline Book"/>
              </a:rPr>
              <a:t> </a:t>
            </a:r>
            <a:r>
              <a:rPr lang="es-MX" sz="1400" spc="-10" dirty="0">
                <a:solidFill>
                  <a:srgbClr val="292929"/>
                </a:solidFill>
                <a:latin typeface="Nutmeg Headline Book"/>
                <a:cs typeface="Nutmeg Headline Book"/>
              </a:rPr>
              <a:t>ma</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co</a:t>
            </a:r>
            <a:r>
              <a:rPr lang="es-MX" sz="1400" spc="18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legal</a:t>
            </a:r>
            <a:r>
              <a:rPr lang="es-MX" sz="1400" spc="19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q</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e</a:t>
            </a:r>
            <a:r>
              <a:rPr lang="es-MX" sz="1400" spc="18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suste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a:t>
            </a:r>
            <a:r>
              <a:rPr lang="es-MX" sz="1400" spc="19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el</a:t>
            </a:r>
            <a:r>
              <a:rPr lang="es-MX" sz="1400" spc="19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oceso</a:t>
            </a:r>
            <a:r>
              <a:rPr lang="es-MX" sz="1400" spc="18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8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la</a:t>
            </a:r>
            <a:r>
              <a:rPr lang="es-MX" sz="1400" spc="19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Pl</a:t>
            </a:r>
            <a:r>
              <a:rPr lang="es-MX" sz="1400" spc="-10" dirty="0">
                <a:solidFill>
                  <a:srgbClr val="292929"/>
                </a:solidFill>
                <a:latin typeface="Nutmeg Headline Book"/>
                <a:cs typeface="Nutmeg Headline Book"/>
              </a:rPr>
              <a:t>an</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a:t>
            </a:r>
            <a:r>
              <a:rPr lang="es-MX" sz="1400" spc="19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og</a:t>
            </a:r>
            <a:r>
              <a:rPr lang="es-MX" sz="1400" spc="-25" dirty="0">
                <a:solidFill>
                  <a:srgbClr val="292929"/>
                </a:solidFill>
                <a:latin typeface="Nutmeg Headline Book"/>
                <a:cs typeface="Nutmeg Headline Book"/>
              </a:rPr>
              <a:t>r</a:t>
            </a:r>
            <a:r>
              <a:rPr lang="es-MX" sz="1400" spc="-10" dirty="0">
                <a:solidFill>
                  <a:srgbClr val="292929"/>
                </a:solidFill>
                <a:latin typeface="Nutmeg Headline Book"/>
                <a:cs typeface="Nutmeg Headline Book"/>
              </a:rPr>
              <a:t>ama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a:t>
            </a:r>
            <a:r>
              <a:rPr lang="es-MX" sz="1400" spc="195"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Eje</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Co</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ol, Segu</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m</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t>
            </a:r>
            <a:r>
              <a:rPr lang="es-MX" sz="1400" spc="-30" dirty="0">
                <a:solidFill>
                  <a:srgbClr val="292929"/>
                </a:solidFill>
                <a:latin typeface="Nutmeg Headline Book"/>
                <a:cs typeface="Nutmeg Headline Book"/>
              </a:rPr>
              <a:t>o</a:t>
            </a:r>
            <a:r>
              <a:rPr lang="es-MX" sz="1400" dirty="0">
                <a:solidFill>
                  <a:srgbClr val="292929"/>
                </a:solidFill>
                <a:latin typeface="Nutmeg Headline Book"/>
                <a:cs typeface="Nutmeg Headline Book"/>
              </a:rPr>
              <a:t>, Eval</a:t>
            </a:r>
            <a:r>
              <a:rPr lang="es-MX" sz="1400" spc="-10" dirty="0">
                <a:solidFill>
                  <a:srgbClr val="292929"/>
                </a:solidFill>
                <a:latin typeface="Nutmeg Headline Book"/>
                <a:cs typeface="Nutmeg Headline Book"/>
              </a:rPr>
              <a:t>ua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y </a:t>
            </a:r>
            <a:r>
              <a:rPr lang="es-MX" sz="1400" spc="-3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tas, t</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sus bases en:</a:t>
            </a:r>
            <a:endParaRPr lang="es-MX" sz="1400" dirty="0">
              <a:latin typeface="Nutmeg Headline Book"/>
              <a:cs typeface="Nutmeg Headline Book"/>
            </a:endParaRPr>
          </a:p>
          <a:p>
            <a:pPr marL="38100" indent="-25400" algn="l">
              <a:spcBef>
                <a:spcPts val="300"/>
              </a:spcBef>
              <a:buClr>
                <a:srgbClr val="292929"/>
              </a:buClr>
              <a:buFont typeface="Nutmeg Headline Book"/>
              <a:buChar char="•"/>
              <a:tabLst>
                <a:tab pos="127000" algn="l"/>
              </a:tabLst>
            </a:pPr>
            <a:r>
              <a:rPr lang="es-MX" sz="1400" dirty="0">
                <a:solidFill>
                  <a:srgbClr val="292929"/>
                </a:solidFill>
                <a:latin typeface="Nutmeg Headline Book"/>
                <a:cs typeface="Nutmeg Headline Book"/>
              </a:rPr>
              <a:t>Constit</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a:t>
            </a:r>
            <a:r>
              <a:rPr lang="es-MX" sz="1400" spc="-20" dirty="0">
                <a:solidFill>
                  <a:srgbClr val="292929"/>
                </a:solidFill>
                <a:latin typeface="Nutmeg Headline Book"/>
                <a:cs typeface="Nutmeg Headline Book"/>
              </a:rPr>
              <a:t>P</a:t>
            </a:r>
            <a:r>
              <a:rPr lang="es-MX" sz="1400" dirty="0">
                <a:solidFill>
                  <a:srgbClr val="292929"/>
                </a:solidFill>
                <a:latin typeface="Nutmeg Headline Book"/>
                <a:cs typeface="Nutmeg Headline Book"/>
              </a:rPr>
              <a:t>olít</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los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dos Un</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dos M</a:t>
            </a:r>
            <a:r>
              <a:rPr lang="es-MX" sz="1400" spc="-10" dirty="0">
                <a:solidFill>
                  <a:srgbClr val="292929"/>
                </a:solidFill>
                <a:latin typeface="Nutmeg Headline Book"/>
                <a:cs typeface="Nutmeg Headline Book"/>
              </a:rPr>
              <a:t>e</a:t>
            </a:r>
            <a:r>
              <a:rPr lang="es-MX" sz="1400" dirty="0">
                <a:solidFill>
                  <a:srgbClr val="292929"/>
                </a:solidFill>
                <a:latin typeface="Nutmeg Headline Book"/>
                <a:cs typeface="Nutmeg Headline Book"/>
              </a:rPr>
              <a:t>x</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an</a:t>
            </a:r>
            <a:r>
              <a:rPr lang="es-MX" sz="1400" dirty="0">
                <a:solidFill>
                  <a:srgbClr val="292929"/>
                </a:solidFill>
                <a:latin typeface="Nutmeg Headline Book"/>
                <a:cs typeface="Nutmeg Headline Book"/>
              </a:rPr>
              <a:t>os</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dirty="0">
                <a:solidFill>
                  <a:srgbClr val="292929"/>
                </a:solidFill>
                <a:latin typeface="Nutmeg Headline Book"/>
                <a:cs typeface="Nutmeg Headline Book"/>
              </a:rPr>
              <a:t>Constit</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a:t>
            </a:r>
            <a:r>
              <a:rPr lang="es-MX" sz="1400" spc="-20" dirty="0">
                <a:solidFill>
                  <a:srgbClr val="292929"/>
                </a:solidFill>
                <a:latin typeface="Nutmeg Headline Book"/>
                <a:cs typeface="Nutmeg Headline Book"/>
              </a:rPr>
              <a:t>P</a:t>
            </a:r>
            <a:r>
              <a:rPr lang="es-MX" sz="1400" dirty="0">
                <a:solidFill>
                  <a:srgbClr val="292929"/>
                </a:solidFill>
                <a:latin typeface="Nutmeg Headline Book"/>
                <a:cs typeface="Nutmeg Headline Book"/>
              </a:rPr>
              <a:t>olít</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 del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O</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g</a:t>
            </a:r>
            <a:r>
              <a:rPr lang="es-MX" sz="1400" spc="-10" dirty="0">
                <a:solidFill>
                  <a:srgbClr val="292929"/>
                </a:solidFill>
                <a:latin typeface="Nutmeg Headline Book"/>
                <a:cs typeface="Nutmeg Headline Book"/>
              </a:rPr>
              <a:t>á</a:t>
            </a:r>
            <a:r>
              <a:rPr lang="es-MX" sz="1400" dirty="0">
                <a:solidFill>
                  <a:srgbClr val="292929"/>
                </a:solidFill>
                <a:latin typeface="Nutmeg Headline Book"/>
                <a:cs typeface="Nutmeg Headline Book"/>
              </a:rPr>
              <a:t>n</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 del </a:t>
            </a:r>
            <a:r>
              <a:rPr lang="es-MX" sz="1400" spc="-20" dirty="0">
                <a:solidFill>
                  <a:srgbClr val="292929"/>
                </a:solidFill>
                <a:latin typeface="Nutmeg Headline Book"/>
                <a:cs typeface="Nutmeg Headline Book"/>
              </a:rPr>
              <a:t>P</a:t>
            </a:r>
            <a:r>
              <a:rPr lang="es-MX" sz="1400" dirty="0">
                <a:solidFill>
                  <a:srgbClr val="292929"/>
                </a:solidFill>
                <a:latin typeface="Nutmeg Headline Book"/>
                <a:cs typeface="Nutmeg Headline Book"/>
              </a:rPr>
              <a:t>oder Ejecut</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vo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Fiscaliz</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S</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per</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or del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Pl</a:t>
            </a:r>
            <a:r>
              <a:rPr lang="es-MX" sz="1400" spc="-10" dirty="0">
                <a:solidFill>
                  <a:srgbClr val="292929"/>
                </a:solidFill>
                <a:latin typeface="Nutmeg Headline Book"/>
                <a:cs typeface="Nutmeg Headline Book"/>
              </a:rPr>
              <a:t>an</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p</a:t>
            </a:r>
            <a:r>
              <a:rPr lang="es-MX" sz="1400" spc="-10" dirty="0">
                <a:solidFill>
                  <a:srgbClr val="292929"/>
                </a:solidFill>
                <a:latin typeface="Nutmeg Headline Book"/>
                <a:cs typeface="Nutmeg Headline Book"/>
              </a:rPr>
              <a:t>a</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 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sus M</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n</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os</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del 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est</a:t>
            </a:r>
            <a:r>
              <a:rPr lang="es-MX" sz="1400" spc="-30" dirty="0">
                <a:solidFill>
                  <a:srgbClr val="292929"/>
                </a:solidFill>
                <a:latin typeface="Nutmeg Headline Book"/>
                <a:cs typeface="Nutmeg Headline Book"/>
              </a:rPr>
              <a:t>o</a:t>
            </a:r>
            <a:r>
              <a:rPr lang="es-MX" sz="1400" dirty="0">
                <a:solidFill>
                  <a:srgbClr val="292929"/>
                </a:solidFill>
                <a:latin typeface="Nutmeg Headline Book"/>
                <a:cs typeface="Nutmeg Headline Book"/>
              </a:rPr>
              <a:t>, Co</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tabil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 y Gasto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Públ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endParaRPr lang="es-MX" sz="1400" dirty="0">
              <a:latin typeface="Nutmeg Headline Book"/>
              <a:cs typeface="Nutmeg Headline Book"/>
            </a:endParaRPr>
          </a:p>
          <a:p>
            <a:pPr marL="38100" marR="12700" indent="-25400" algn="l">
              <a:lnSpc>
                <a:spcPct val="116700"/>
              </a:lnSpc>
              <a:buClr>
                <a:srgbClr val="292929"/>
              </a:buClr>
              <a:buFont typeface="Nutmeg Headline Book"/>
              <a:buChar char="•"/>
              <a:tabLst>
                <a:tab pos="174625" algn="l"/>
              </a:tabLst>
            </a:pPr>
            <a:r>
              <a:rPr lang="es-MX" sz="1400" spc="-10" dirty="0">
                <a:solidFill>
                  <a:srgbClr val="292929"/>
                </a:solidFill>
                <a:latin typeface="Nutmeg Headline Book"/>
                <a:cs typeface="Nutmeg Headline Book"/>
              </a:rPr>
              <a:t> L</a:t>
            </a:r>
            <a:r>
              <a:rPr lang="es-MX" sz="1400" dirty="0">
                <a:solidFill>
                  <a:srgbClr val="292929"/>
                </a:solidFill>
                <a:latin typeface="Nutmeg Headline Book"/>
                <a:cs typeface="Nutmeg Headline Book"/>
              </a:rPr>
              <a:t>ey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 </a:t>
            </a:r>
            <a:r>
              <a:rPr lang="es-MX" sz="1400" spc="-40" dirty="0">
                <a:solidFill>
                  <a:srgbClr val="292929"/>
                </a:solidFill>
                <a:latin typeface="Nutmeg Headline Book"/>
                <a:cs typeface="Nutmeg Headline Book"/>
              </a:rPr>
              <a:t> </a:t>
            </a:r>
            <a:r>
              <a:rPr lang="es-MX" sz="1400" spc="-65" dirty="0">
                <a:solidFill>
                  <a:srgbClr val="292929"/>
                </a:solidFill>
                <a:latin typeface="Nutmeg Headline Book"/>
                <a:cs typeface="Nutmeg Headline Book"/>
              </a:rPr>
              <a:t>T</a:t>
            </a:r>
            <a:r>
              <a:rPr lang="es-MX" sz="1400" spc="-25" dirty="0">
                <a:solidFill>
                  <a:srgbClr val="292929"/>
                </a:solidFill>
                <a:latin typeface="Nutmeg Headline Book"/>
                <a:cs typeface="Nutmeg Headline Book"/>
              </a:rPr>
              <a:t>r</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nsp</a:t>
            </a:r>
            <a:r>
              <a:rPr lang="es-MX" sz="1400" spc="-10" dirty="0">
                <a:solidFill>
                  <a:srgbClr val="292929"/>
                </a:solidFill>
                <a:latin typeface="Nutmeg Headline Book"/>
                <a:cs typeface="Nutmeg Headline Book"/>
              </a:rPr>
              <a:t>a</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a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Acceso </a:t>
            </a:r>
            <a:r>
              <a:rPr lang="es-MX" sz="1400" spc="-4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a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la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I</a:t>
            </a:r>
            <a:r>
              <a:rPr lang="es-MX" sz="1400" spc="-10" dirty="0">
                <a:solidFill>
                  <a:srgbClr val="292929"/>
                </a:solidFill>
                <a:latin typeface="Nutmeg Headline Book"/>
                <a:cs typeface="Nutmeg Headline Book"/>
              </a:rPr>
              <a:t>nf</a:t>
            </a:r>
            <a:r>
              <a:rPr lang="es-MX" sz="1400" dirty="0">
                <a:solidFill>
                  <a:srgbClr val="292929"/>
                </a:solidFill>
                <a:latin typeface="Nutmeg Headline Book"/>
                <a:cs typeface="Nutmeg Headline Book"/>
              </a:rPr>
              <a:t>or</a:t>
            </a:r>
            <a:r>
              <a:rPr lang="es-MX" sz="1400" spc="-10" dirty="0">
                <a:solidFill>
                  <a:srgbClr val="292929"/>
                </a:solidFill>
                <a:latin typeface="Nutmeg Headline Book"/>
                <a:cs typeface="Nutmeg Headline Book"/>
              </a:rPr>
              <a:t>ma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Públ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del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 </a:t>
            </a:r>
            <a:r>
              <a:rPr lang="es-MX" sz="1400" spc="-4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 </a:t>
            </a:r>
            <a:r>
              <a:rPr lang="es-MX" sz="1400" spc="-4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 </a:t>
            </a:r>
            <a:r>
              <a:rPr lang="es-MX" sz="1400" spc="-4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a:t>
            </a:r>
            <a:r>
              <a:rPr lang="es-MX" sz="1400" spc="-3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sus M</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n</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os</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Ob</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 Públ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 del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Ge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e</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al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Co</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tabil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 Guber</a:t>
            </a:r>
            <a:r>
              <a:rPr lang="es-MX" sz="1400" spc="-10" dirty="0">
                <a:solidFill>
                  <a:srgbClr val="292929"/>
                </a:solidFill>
                <a:latin typeface="Nutmeg Headline Book"/>
                <a:cs typeface="Nutmeg Headline Book"/>
              </a:rPr>
              <a:t>nam</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tal</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a:t>
            </a:r>
            <a:r>
              <a:rPr lang="es-MX" sz="1400" spc="-15" dirty="0">
                <a:solidFill>
                  <a:srgbClr val="292929"/>
                </a:solidFill>
                <a:latin typeface="Nutmeg Headline Book"/>
                <a:cs typeface="Nutmeg Headline Book"/>
              </a:rPr>
              <a:t>F</a:t>
            </a:r>
            <a:r>
              <a:rPr lang="es-MX" sz="1400" dirty="0">
                <a:solidFill>
                  <a:srgbClr val="292929"/>
                </a:solidFill>
                <a:latin typeface="Nutmeg Headline Book"/>
                <a:cs typeface="Nutmeg Headline Book"/>
              </a:rPr>
              <a:t>ede</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al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esto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a:t>
            </a:r>
            <a:r>
              <a:rPr lang="es-MX" sz="1400" spc="-3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esponsabil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 H</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r</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a</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Auster</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 y A</a:t>
            </a:r>
            <a:r>
              <a:rPr lang="es-MX" sz="1400" spc="-10" dirty="0">
                <a:solidFill>
                  <a:srgbClr val="292929"/>
                </a:solidFill>
                <a:latin typeface="Nutmeg Headline Book"/>
                <a:cs typeface="Nutmeg Headline Book"/>
              </a:rPr>
              <a:t>h</a:t>
            </a:r>
            <a:r>
              <a:rPr lang="es-MX" sz="1400" dirty="0">
                <a:solidFill>
                  <a:srgbClr val="292929"/>
                </a:solidFill>
                <a:latin typeface="Nutmeg Headline Book"/>
                <a:cs typeface="Nutmeg Headline Book"/>
              </a:rPr>
              <a:t>or</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del Est</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Jalisco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sus M</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n</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os</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Coo</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d</a:t>
            </a:r>
            <a:r>
              <a:rPr lang="es-MX" sz="1400" spc="-10" dirty="0">
                <a:solidFill>
                  <a:srgbClr val="292929"/>
                </a:solidFill>
                <a:latin typeface="Nutmeg Headline Book"/>
                <a:cs typeface="Nutmeg Headline Book"/>
              </a:rPr>
              <a:t>ina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Fiscal </a:t>
            </a:r>
            <a:r>
              <a:rPr lang="es-MX" sz="1400" spc="-15" dirty="0">
                <a:solidFill>
                  <a:srgbClr val="292929"/>
                </a:solidFill>
                <a:latin typeface="Nutmeg Headline Book"/>
                <a:cs typeface="Nutmeg Headline Book"/>
              </a:rPr>
              <a:t>F</a:t>
            </a:r>
            <a:r>
              <a:rPr lang="es-MX" sz="1400" dirty="0">
                <a:solidFill>
                  <a:srgbClr val="292929"/>
                </a:solidFill>
                <a:latin typeface="Nutmeg Headline Book"/>
                <a:cs typeface="Nutmeg Headline Book"/>
              </a:rPr>
              <a:t>ede</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al</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Estatal p</a:t>
            </a:r>
            <a:r>
              <a:rPr lang="es-MX" sz="1400" spc="-10" dirty="0">
                <a:solidFill>
                  <a:srgbClr val="292929"/>
                </a:solidFill>
                <a:latin typeface="Nutmeg Headline Book"/>
                <a:cs typeface="Nutmeg Headline Book"/>
              </a:rPr>
              <a:t>a</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 la Ig</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ald</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 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Muje</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 y Homb</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a:t>
            </a:r>
            <a:endParaRPr lang="es-MX" sz="1400" dirty="0">
              <a:latin typeface="Nutmeg Headline Book"/>
              <a:cs typeface="Nutmeg Headline Book"/>
            </a:endParaRPr>
          </a:p>
          <a:p>
            <a:pPr marL="12700" algn="l">
              <a:spcBef>
                <a:spcPts val="300"/>
              </a:spcBef>
            </a:pPr>
            <a:r>
              <a:rPr lang="es-MX" sz="1400" spc="104" baseline="-7407" dirty="0">
                <a:solidFill>
                  <a:srgbClr val="292929"/>
                </a:solidFill>
                <a:latin typeface="Arial"/>
                <a:cs typeface="Arial"/>
              </a:rPr>
              <a:t>• </a:t>
            </a: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Disc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pl</a:t>
            </a:r>
            <a:r>
              <a:rPr lang="es-MX" sz="1400" spc="-10" dirty="0">
                <a:solidFill>
                  <a:srgbClr val="292929"/>
                </a:solidFill>
                <a:latin typeface="Nutmeg Headline Book"/>
                <a:cs typeface="Nutmeg Headline Book"/>
              </a:rPr>
              <a:t>in</a:t>
            </a:r>
            <a:r>
              <a:rPr lang="es-MX" sz="1400" dirty="0">
                <a:solidFill>
                  <a:srgbClr val="292929"/>
                </a:solidFill>
                <a:latin typeface="Nutmeg Headline Book"/>
                <a:cs typeface="Nutmeg Headline Book"/>
              </a:rPr>
              <a:t>a F</a:t>
            </a:r>
            <a:r>
              <a:rPr lang="es-MX" sz="1400" spc="-10" dirty="0">
                <a:solidFill>
                  <a:srgbClr val="292929"/>
                </a:solidFill>
                <a:latin typeface="Nutmeg Headline Book"/>
                <a:cs typeface="Nutmeg Headline Book"/>
              </a:rPr>
              <a:t>inan</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e</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a:t>
            </a:r>
            <a:endParaRPr lang="es-MX" sz="1400" dirty="0">
              <a:latin typeface="Nutmeg Headline Book"/>
              <a:cs typeface="Nutmeg Headline Book"/>
            </a:endParaRPr>
          </a:p>
          <a:p>
            <a:pPr marL="12700" algn="l">
              <a:spcBef>
                <a:spcPts val="300"/>
              </a:spcBef>
            </a:pPr>
            <a:r>
              <a:rPr lang="es-MX" sz="1400" spc="104" baseline="-7407" dirty="0">
                <a:solidFill>
                  <a:srgbClr val="292929"/>
                </a:solidFill>
                <a:latin typeface="Arial"/>
                <a:cs typeface="Arial"/>
              </a:rPr>
              <a:t>• </a:t>
            </a:r>
            <a:r>
              <a:rPr lang="es-MX" sz="1400" spc="-10" dirty="0">
                <a:solidFill>
                  <a:srgbClr val="292929"/>
                </a:solidFill>
                <a:latin typeface="Nutmeg Headline Book"/>
                <a:cs typeface="Nutmeg Headline Book"/>
              </a:rPr>
              <a:t>L</a:t>
            </a:r>
            <a:r>
              <a:rPr lang="es-MX" sz="1400" dirty="0">
                <a:solidFill>
                  <a:srgbClr val="292929"/>
                </a:solidFill>
                <a:latin typeface="Nutmeg Headline Book"/>
                <a:cs typeface="Nutmeg Headline Book"/>
              </a:rPr>
              <a:t>ey 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Comp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as y </a:t>
            </a:r>
            <a:r>
              <a:rPr lang="es-MX" sz="1400" spc="-3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egl</a:t>
            </a:r>
            <a:r>
              <a:rPr lang="es-MX" sz="1400" spc="-10" dirty="0">
                <a:solidFill>
                  <a:srgbClr val="292929"/>
                </a:solidFill>
                <a:latin typeface="Nutmeg Headline Book"/>
                <a:cs typeface="Nutmeg Headline Book"/>
              </a:rPr>
              <a:t>am</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to</a:t>
            </a:r>
            <a:endParaRPr lang="es-MX" sz="1400" dirty="0">
              <a:latin typeface="Nutmeg Headline Book"/>
              <a:cs typeface="Nutmeg Headline Book"/>
            </a:endParaRPr>
          </a:p>
          <a:p>
            <a:pPr marL="38100" marR="12700" indent="-25400" algn="l">
              <a:lnSpc>
                <a:spcPct val="116700"/>
              </a:lnSpc>
              <a:tabLst>
                <a:tab pos="360045" algn="l"/>
              </a:tabLst>
            </a:pPr>
            <a:r>
              <a:rPr lang="es-MX" sz="1400" dirty="0">
                <a:solidFill>
                  <a:srgbClr val="292929"/>
                </a:solidFill>
                <a:latin typeface="Nutmeg Headline Book"/>
                <a:cs typeface="Nutmeg Headline Book"/>
              </a:rPr>
              <a:t>• M</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n</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al</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4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Nor</a:t>
            </a:r>
            <a:r>
              <a:rPr lang="es-MX" sz="1400" spc="-10" dirty="0">
                <a:solidFill>
                  <a:srgbClr val="292929"/>
                </a:solidFill>
                <a:latin typeface="Nutmeg Headline Book"/>
                <a:cs typeface="Nutmeg Headline Book"/>
              </a:rPr>
              <a:t>m</a:t>
            </a:r>
            <a:r>
              <a:rPr lang="es-MX" sz="1400" dirty="0">
                <a:solidFill>
                  <a:srgbClr val="292929"/>
                </a:solidFill>
                <a:latin typeface="Nutmeg Headline Book"/>
                <a:cs typeface="Nutmeg Headline Book"/>
              </a:rPr>
              <a:t>as</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L</a:t>
            </a:r>
            <a:r>
              <a:rPr lang="es-MX" sz="1400" spc="-10" dirty="0">
                <a:solidFill>
                  <a:srgbClr val="292929"/>
                </a:solidFill>
                <a:latin typeface="Nutmeg Headline Book"/>
                <a:cs typeface="Nutmeg Headline Book"/>
              </a:rPr>
              <a:t>in</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m</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tos</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u</a:t>
            </a:r>
            <a:r>
              <a:rPr lang="es-MX" sz="1400" dirty="0">
                <a:solidFill>
                  <a:srgbClr val="292929"/>
                </a:solidFill>
                <a:latin typeface="Nutmeg Headline Book"/>
                <a:cs typeface="Nutmeg Headline Book"/>
              </a:rPr>
              <a:t>estales</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a</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la</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Adm</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nist</a:t>
            </a:r>
            <a:r>
              <a:rPr lang="es-MX" sz="1400" spc="-25" dirty="0">
                <a:solidFill>
                  <a:srgbClr val="292929"/>
                </a:solidFill>
                <a:latin typeface="Nutmeg Headline Book"/>
                <a:cs typeface="Nutmeg Headline Book"/>
              </a:rPr>
              <a:t>r</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Públ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a:t>
            </a:r>
            <a:r>
              <a:rPr lang="es-MX" sz="1400" spc="5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Estatal y	</a:t>
            </a:r>
            <a:r>
              <a:rPr lang="es-MX" sz="1400" spc="-2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a</a:t>
            </a:r>
            <a:r>
              <a:rPr lang="es-MX" sz="1400" spc="-25" dirty="0">
                <a:solidFill>
                  <a:srgbClr val="292929"/>
                </a:solidFill>
                <a:latin typeface="Nutmeg Headline Book"/>
                <a:cs typeface="Nutmeg Headline Book"/>
              </a:rPr>
              <a:t>r</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estatal</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dirty="0">
                <a:solidFill>
                  <a:srgbClr val="292929"/>
                </a:solidFill>
                <a:latin typeface="Nutmeg Headline Book"/>
                <a:cs typeface="Nutmeg Headline Book"/>
              </a:rPr>
              <a:t>Clas</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f</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dor por Objeto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del Gasto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y T</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po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de</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Gasto</a:t>
            </a:r>
            <a:r>
              <a:rPr lang="es-MX" sz="1400" spc="-10" dirty="0">
                <a:solidFill>
                  <a:srgbClr val="292929"/>
                </a:solidFill>
                <a:latin typeface="Nutmeg Headline Book"/>
                <a:cs typeface="Nutmeg Headline Book"/>
              </a:rPr>
              <a:t> </a:t>
            </a:r>
            <a:r>
              <a:rPr lang="es-MX" sz="1400" dirty="0">
                <a:solidFill>
                  <a:srgbClr val="292929"/>
                </a:solidFill>
                <a:latin typeface="Nutmeg Headline Book"/>
                <a:cs typeface="Nutmeg Headline Book"/>
              </a:rPr>
              <a:t>p</a:t>
            </a:r>
            <a:r>
              <a:rPr lang="es-MX" sz="1400" spc="-10" dirty="0">
                <a:solidFill>
                  <a:srgbClr val="292929"/>
                </a:solidFill>
                <a:latin typeface="Nutmeg Headline Book"/>
                <a:cs typeface="Nutmeg Headline Book"/>
              </a:rPr>
              <a:t>a</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a la Adm</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nist</a:t>
            </a:r>
            <a:r>
              <a:rPr lang="es-MX" sz="1400" spc="-25" dirty="0">
                <a:solidFill>
                  <a:srgbClr val="292929"/>
                </a:solidFill>
                <a:latin typeface="Nutmeg Headline Book"/>
                <a:cs typeface="Nutmeg Headline Book"/>
              </a:rPr>
              <a:t>r</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c</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ón Públ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 Estatal</a:t>
            </a:r>
            <a:endParaRPr lang="es-MX" sz="1400" dirty="0">
              <a:latin typeface="Nutmeg Headline Book"/>
              <a:cs typeface="Nutmeg Headline Book"/>
            </a:endParaRPr>
          </a:p>
          <a:p>
            <a:pPr marL="127000" indent="-114935" algn="l">
              <a:spcBef>
                <a:spcPts val="300"/>
              </a:spcBef>
              <a:buClr>
                <a:srgbClr val="292929"/>
              </a:buClr>
              <a:buFont typeface="Nutmeg Headline Book"/>
              <a:buChar char="•"/>
              <a:tabLst>
                <a:tab pos="127000" algn="l"/>
              </a:tabLst>
            </a:pPr>
            <a:r>
              <a:rPr lang="es-MX" sz="1400" dirty="0">
                <a:solidFill>
                  <a:srgbClr val="292929"/>
                </a:solidFill>
                <a:latin typeface="Nutmeg Headline Book"/>
                <a:cs typeface="Nutmeg Headline Book"/>
              </a:rPr>
              <a:t>Y de</a:t>
            </a:r>
            <a:r>
              <a:rPr lang="es-MX" sz="1400" spc="-10" dirty="0">
                <a:solidFill>
                  <a:srgbClr val="292929"/>
                </a:solidFill>
                <a:latin typeface="Nutmeg Headline Book"/>
                <a:cs typeface="Nutmeg Headline Book"/>
              </a:rPr>
              <a:t>m</a:t>
            </a:r>
            <a:r>
              <a:rPr lang="es-MX" sz="1400" dirty="0">
                <a:solidFill>
                  <a:srgbClr val="292929"/>
                </a:solidFill>
                <a:latin typeface="Nutmeg Headline Book"/>
                <a:cs typeface="Nutmeg Headline Book"/>
              </a:rPr>
              <a:t>ás </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egl</a:t>
            </a:r>
            <a:r>
              <a:rPr lang="es-MX" sz="1400" spc="-10" dirty="0">
                <a:solidFill>
                  <a:srgbClr val="292929"/>
                </a:solidFill>
                <a:latin typeface="Nutmeg Headline Book"/>
                <a:cs typeface="Nutmeg Headline Book"/>
              </a:rPr>
              <a:t>am</a:t>
            </a:r>
            <a:r>
              <a:rPr lang="es-MX" sz="1400" dirty="0">
                <a:solidFill>
                  <a:srgbClr val="292929"/>
                </a:solidFill>
                <a:latin typeface="Nutmeg Headline Book"/>
                <a:cs typeface="Nutmeg Headline Book"/>
              </a:rPr>
              <a:t>e</a:t>
            </a:r>
            <a:r>
              <a:rPr lang="es-MX" sz="1400" spc="-10" dirty="0">
                <a:solidFill>
                  <a:srgbClr val="292929"/>
                </a:solidFill>
                <a:latin typeface="Nutmeg Headline Book"/>
                <a:cs typeface="Nutmeg Headline Book"/>
              </a:rPr>
              <a:t>n</a:t>
            </a:r>
            <a:r>
              <a:rPr lang="es-MX" sz="1400" dirty="0">
                <a:solidFill>
                  <a:srgbClr val="292929"/>
                </a:solidFill>
                <a:latin typeface="Nutmeg Headline Book"/>
                <a:cs typeface="Nutmeg Headline Book"/>
              </a:rPr>
              <a:t>tos </a:t>
            </a:r>
            <a:r>
              <a:rPr lang="es-MX" sz="1400" spc="-25" dirty="0">
                <a:solidFill>
                  <a:srgbClr val="292929"/>
                </a:solidFill>
                <a:latin typeface="Nutmeg Headline Book"/>
                <a:cs typeface="Nutmeg Headline Book"/>
              </a:rPr>
              <a:t>r</a:t>
            </a:r>
            <a:r>
              <a:rPr lang="es-MX" sz="1400" dirty="0">
                <a:solidFill>
                  <a:srgbClr val="292929"/>
                </a:solidFill>
                <a:latin typeface="Nutmeg Headline Book"/>
                <a:cs typeface="Nutmeg Headline Book"/>
              </a:rPr>
              <a:t>espect</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vos </a:t>
            </a:r>
            <a:r>
              <a:rPr lang="es-MX" sz="1400" spc="-10" dirty="0">
                <a:solidFill>
                  <a:srgbClr val="292929"/>
                </a:solidFill>
                <a:latin typeface="Nutmeg Headline Book"/>
                <a:cs typeface="Nutmeg Headline Book"/>
              </a:rPr>
              <a:t>a</a:t>
            </a:r>
            <a:r>
              <a:rPr lang="es-MX" sz="1400" dirty="0">
                <a:solidFill>
                  <a:srgbClr val="292929"/>
                </a:solidFill>
                <a:latin typeface="Nutmeg Headline Book"/>
                <a:cs typeface="Nutmeg Headline Book"/>
              </a:rPr>
              <a:t>pl</a:t>
            </a:r>
            <a:r>
              <a:rPr lang="es-MX" sz="1400" spc="-10" dirty="0">
                <a:solidFill>
                  <a:srgbClr val="292929"/>
                </a:solidFill>
                <a:latin typeface="Nutmeg Headline Book"/>
                <a:cs typeface="Nutmeg Headline Book"/>
              </a:rPr>
              <a:t>i</a:t>
            </a:r>
            <a:r>
              <a:rPr lang="es-MX" sz="1400" dirty="0">
                <a:solidFill>
                  <a:srgbClr val="292929"/>
                </a:solidFill>
                <a:latin typeface="Nutmeg Headline Book"/>
                <a:cs typeface="Nutmeg Headline Book"/>
              </a:rPr>
              <a:t>cables</a:t>
            </a:r>
            <a:endParaRPr lang="es-MX" sz="1400" dirty="0">
              <a:latin typeface="Nutmeg Headline Book"/>
              <a:cs typeface="Nutmeg Headline Book"/>
            </a:endParaRPr>
          </a:p>
        </p:txBody>
      </p:sp>
      <p:sp>
        <p:nvSpPr>
          <p:cNvPr id="5" name="CuadroTexto 9">
            <a:extLst>
              <a:ext uri="{FF2B5EF4-FFF2-40B4-BE49-F238E27FC236}">
                <a16:creationId xmlns:a16="http://schemas.microsoft.com/office/drawing/2014/main" xmlns="" id="{53C8F16A-ABA5-A94B-A639-601AC42C5642}"/>
              </a:ext>
            </a:extLst>
          </p:cNvPr>
          <p:cNvSpPr txBox="1"/>
          <p:nvPr/>
        </p:nvSpPr>
        <p:spPr>
          <a:xfrm>
            <a:off x="0" y="1919587"/>
            <a:ext cx="13004800"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000">
                <a:solidFill>
                  <a:srgbClr val="006E34"/>
                </a:solidFill>
                <a:latin typeface="Nutmeg Headline Bold"/>
                <a:ea typeface="Nutmeg Headline Bold"/>
                <a:cs typeface="Nutmeg Headline Bold"/>
                <a:sym typeface="Nutmeg Headline Bold"/>
              </a:defRPr>
            </a:pPr>
            <a:r>
              <a:rPr lang="es-MX" dirty="0"/>
              <a:t>Matriz de indicadores de resultados</a:t>
            </a:r>
          </a:p>
          <a:p>
            <a:pPr defTabSz="457200">
              <a:defRPr sz="2000">
                <a:solidFill>
                  <a:srgbClr val="006E34"/>
                </a:solidFill>
                <a:latin typeface="Nutmeg Headline Bold"/>
                <a:ea typeface="Nutmeg Headline Bold"/>
                <a:cs typeface="Nutmeg Headline Bold"/>
                <a:sym typeface="Nutmeg Headline Bold"/>
              </a:defRPr>
            </a:pPr>
            <a:r>
              <a:rPr lang="es-MX" dirty="0"/>
              <a:t>Marco legal</a:t>
            </a:r>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descr="Imagen 3">
            <a:extLst>
              <a:ext uri="{FF2B5EF4-FFF2-40B4-BE49-F238E27FC236}">
                <a16:creationId xmlns:a16="http://schemas.microsoft.com/office/drawing/2014/main" xmlns="" id="{9AA7B729-D997-DD4E-9A51-3EDE7D2315E2}"/>
              </a:ext>
            </a:extLst>
          </p:cNvPr>
          <p:cNvPicPr>
            <a:picLocks noChangeAspect="1"/>
          </p:cNvPicPr>
          <p:nvPr/>
        </p:nvPicPr>
        <p:blipFill>
          <a:blip r:embed="rId2"/>
          <a:stretch>
            <a:fillRect/>
          </a:stretch>
        </p:blipFill>
        <p:spPr>
          <a:xfrm rot="16200000">
            <a:off x="1069181" y="1875631"/>
            <a:ext cx="3294063" cy="3375026"/>
          </a:xfrm>
          <a:prstGeom prst="rect">
            <a:avLst/>
          </a:prstGeom>
          <a:ln w="12700">
            <a:miter lim="400000"/>
          </a:ln>
        </p:spPr>
      </p:pic>
      <p:sp>
        <p:nvSpPr>
          <p:cNvPr id="3" name="2 CuadroTexto">
            <a:extLst>
              <a:ext uri="{FF2B5EF4-FFF2-40B4-BE49-F238E27FC236}">
                <a16:creationId xmlns:a16="http://schemas.microsoft.com/office/drawing/2014/main" xmlns="" id="{0343E226-8576-1049-95A0-030A84AA080E}"/>
              </a:ext>
            </a:extLst>
          </p:cNvPr>
          <p:cNvSpPr txBox="1"/>
          <p:nvPr/>
        </p:nvSpPr>
        <p:spPr>
          <a:xfrm>
            <a:off x="1604962" y="3247355"/>
            <a:ext cx="1944688" cy="795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MX" dirty="0"/>
              <a:t>Ejecutar acciondes de restauración</a:t>
            </a:r>
          </a:p>
        </p:txBody>
      </p:sp>
      <p:pic>
        <p:nvPicPr>
          <p:cNvPr id="4" name="Imagen 5" descr="Imagen 5">
            <a:extLst>
              <a:ext uri="{FF2B5EF4-FFF2-40B4-BE49-F238E27FC236}">
                <a16:creationId xmlns:a16="http://schemas.microsoft.com/office/drawing/2014/main" xmlns="" id="{80F52227-DADA-C748-BDF1-F4130B610D4A}"/>
              </a:ext>
            </a:extLst>
          </p:cNvPr>
          <p:cNvPicPr>
            <a:picLocks noChangeAspect="1"/>
          </p:cNvPicPr>
          <p:nvPr/>
        </p:nvPicPr>
        <p:blipFill>
          <a:blip r:embed="rId2"/>
          <a:stretch>
            <a:fillRect/>
          </a:stretch>
        </p:blipFill>
        <p:spPr>
          <a:xfrm>
            <a:off x="4403726" y="2049463"/>
            <a:ext cx="3295650" cy="3375025"/>
          </a:xfrm>
          <a:prstGeom prst="rect">
            <a:avLst/>
          </a:prstGeom>
          <a:ln w="12700">
            <a:miter lim="400000"/>
          </a:ln>
        </p:spPr>
      </p:pic>
      <p:sp>
        <p:nvSpPr>
          <p:cNvPr id="5" name="2 CuadroTexto">
            <a:extLst>
              <a:ext uri="{FF2B5EF4-FFF2-40B4-BE49-F238E27FC236}">
                <a16:creationId xmlns:a16="http://schemas.microsoft.com/office/drawing/2014/main" xmlns="" id="{6BBF29FF-1E03-8240-8E89-0D56DFF26743}"/>
              </a:ext>
            </a:extLst>
          </p:cNvPr>
          <p:cNvSpPr txBox="1"/>
          <p:nvPr/>
        </p:nvSpPr>
        <p:spPr>
          <a:xfrm>
            <a:off x="4979988" y="3081140"/>
            <a:ext cx="1800226" cy="1025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MX" dirty="0"/>
              <a:t>Realizar acciones y programas de reforestación</a:t>
            </a:r>
          </a:p>
        </p:txBody>
      </p:sp>
      <p:pic>
        <p:nvPicPr>
          <p:cNvPr id="6" name="Imagen 7" descr="Imagen 7">
            <a:extLst>
              <a:ext uri="{FF2B5EF4-FFF2-40B4-BE49-F238E27FC236}">
                <a16:creationId xmlns:a16="http://schemas.microsoft.com/office/drawing/2014/main" xmlns="" id="{D645B383-AAAB-BE42-92FA-20DBE2228F97}"/>
              </a:ext>
            </a:extLst>
          </p:cNvPr>
          <p:cNvPicPr>
            <a:picLocks noChangeAspect="1"/>
          </p:cNvPicPr>
          <p:nvPr/>
        </p:nvPicPr>
        <p:blipFill>
          <a:blip r:embed="rId2"/>
          <a:stretch>
            <a:fillRect/>
          </a:stretch>
        </p:blipFill>
        <p:spPr>
          <a:xfrm rot="10800000">
            <a:off x="890585" y="5179345"/>
            <a:ext cx="3295651" cy="3373438"/>
          </a:xfrm>
          <a:prstGeom prst="rect">
            <a:avLst/>
          </a:prstGeom>
          <a:ln w="12700">
            <a:miter lim="400000"/>
          </a:ln>
        </p:spPr>
      </p:pic>
      <p:sp>
        <p:nvSpPr>
          <p:cNvPr id="7" name="2 CuadroTexto">
            <a:extLst>
              <a:ext uri="{FF2B5EF4-FFF2-40B4-BE49-F238E27FC236}">
                <a16:creationId xmlns:a16="http://schemas.microsoft.com/office/drawing/2014/main" xmlns="" id="{4F18A087-733B-BB4F-912D-1D27759C560D}"/>
              </a:ext>
            </a:extLst>
          </p:cNvPr>
          <p:cNvSpPr txBox="1"/>
          <p:nvPr/>
        </p:nvSpPr>
        <p:spPr>
          <a:xfrm>
            <a:off x="1498598" y="6322618"/>
            <a:ext cx="2255837" cy="125675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MX" dirty="0"/>
              <a:t>Llevar a cabo acciones y programas de control de erosión de suelos</a:t>
            </a:r>
          </a:p>
        </p:txBody>
      </p:sp>
      <p:pic>
        <p:nvPicPr>
          <p:cNvPr id="8" name="Imagen 9" descr="Imagen 9">
            <a:extLst>
              <a:ext uri="{FF2B5EF4-FFF2-40B4-BE49-F238E27FC236}">
                <a16:creationId xmlns:a16="http://schemas.microsoft.com/office/drawing/2014/main" xmlns="" id="{AD9C90C2-E476-B649-933B-F8E1C2D5460F}"/>
              </a:ext>
            </a:extLst>
          </p:cNvPr>
          <p:cNvPicPr>
            <a:picLocks noChangeAspect="1"/>
          </p:cNvPicPr>
          <p:nvPr/>
        </p:nvPicPr>
        <p:blipFill>
          <a:blip r:embed="rId2"/>
          <a:stretch>
            <a:fillRect/>
          </a:stretch>
        </p:blipFill>
        <p:spPr>
          <a:xfrm rot="5400000">
            <a:off x="4225924" y="5371018"/>
            <a:ext cx="3294063" cy="3373438"/>
          </a:xfrm>
          <a:prstGeom prst="rect">
            <a:avLst/>
          </a:prstGeom>
          <a:ln w="12700">
            <a:miter lim="400000"/>
          </a:ln>
        </p:spPr>
      </p:pic>
      <p:sp>
        <p:nvSpPr>
          <p:cNvPr id="9" name="2 CuadroTexto">
            <a:extLst>
              <a:ext uri="{FF2B5EF4-FFF2-40B4-BE49-F238E27FC236}">
                <a16:creationId xmlns:a16="http://schemas.microsoft.com/office/drawing/2014/main" xmlns="" id="{6313D130-3799-7141-8D76-75B86ECBC3FA}"/>
              </a:ext>
            </a:extLst>
          </p:cNvPr>
          <p:cNvSpPr txBox="1"/>
          <p:nvPr/>
        </p:nvSpPr>
        <p:spPr>
          <a:xfrm>
            <a:off x="4788886" y="6235272"/>
            <a:ext cx="2376488" cy="1256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MX" dirty="0"/>
              <a:t>Implementar actividades tendientes al control y combate de incendios forestales</a:t>
            </a:r>
          </a:p>
        </p:txBody>
      </p:sp>
      <p:grpSp>
        <p:nvGrpSpPr>
          <p:cNvPr id="10" name="Grupo">
            <a:extLst>
              <a:ext uri="{FF2B5EF4-FFF2-40B4-BE49-F238E27FC236}">
                <a16:creationId xmlns:a16="http://schemas.microsoft.com/office/drawing/2014/main" xmlns="" id="{B1506BDD-481F-EE4B-B8A1-9F4FD0941D96}"/>
              </a:ext>
            </a:extLst>
          </p:cNvPr>
          <p:cNvGrpSpPr/>
          <p:nvPr/>
        </p:nvGrpSpPr>
        <p:grpSpPr>
          <a:xfrm>
            <a:off x="8362092" y="1989461"/>
            <a:ext cx="2623967" cy="1357904"/>
            <a:chOff x="0" y="0"/>
            <a:chExt cx="3175000" cy="1643062"/>
          </a:xfrm>
        </p:grpSpPr>
        <p:sp>
          <p:nvSpPr>
            <p:cNvPr id="11" name="Rectángulo">
              <a:extLst>
                <a:ext uri="{FF2B5EF4-FFF2-40B4-BE49-F238E27FC236}">
                  <a16:creationId xmlns:a16="http://schemas.microsoft.com/office/drawing/2014/main" xmlns="" id="{FF9B56C7-2B67-5240-8AB7-1EBD176AEC08}"/>
                </a:ext>
              </a:extLst>
            </p:cNvPr>
            <p:cNvSpPr/>
            <p:nvPr/>
          </p:nvSpPr>
          <p:spPr>
            <a:xfrm>
              <a:off x="0" y="0"/>
              <a:ext cx="3175000" cy="1643063"/>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dirty="0"/>
            </a:p>
          </p:txBody>
        </p:sp>
        <p:pic>
          <p:nvPicPr>
            <p:cNvPr id="12" name="image23.png" descr="image23.png">
              <a:extLst>
                <a:ext uri="{FF2B5EF4-FFF2-40B4-BE49-F238E27FC236}">
                  <a16:creationId xmlns:a16="http://schemas.microsoft.com/office/drawing/2014/main" xmlns="" id="{9E7E385A-CD4D-044F-B4B4-3C29264A1A98}"/>
                </a:ext>
              </a:extLst>
            </p:cNvPr>
            <p:cNvPicPr>
              <a:picLocks noChangeAspect="1"/>
            </p:cNvPicPr>
            <p:nvPr/>
          </p:nvPicPr>
          <p:blipFill>
            <a:blip r:embed="rId3"/>
            <a:stretch>
              <a:fillRect/>
            </a:stretch>
          </p:blipFill>
          <p:spPr>
            <a:xfrm>
              <a:off x="0" y="0"/>
              <a:ext cx="3175000" cy="1643063"/>
            </a:xfrm>
            <a:prstGeom prst="rect">
              <a:avLst/>
            </a:prstGeom>
            <a:ln w="190500" cap="rnd">
              <a:solidFill>
                <a:srgbClr val="008000"/>
              </a:solidFill>
              <a:prstDash val="solid"/>
              <a:round/>
            </a:ln>
            <a:effectLst>
              <a:outerShdw blurRad="50800" rotWithShape="0">
                <a:srgbClr val="808080">
                  <a:alpha val="40998"/>
                </a:srgbClr>
              </a:outerShdw>
            </a:effectLst>
          </p:spPr>
        </p:pic>
      </p:grpSp>
      <p:grpSp>
        <p:nvGrpSpPr>
          <p:cNvPr id="13" name="Grupo">
            <a:extLst>
              <a:ext uri="{FF2B5EF4-FFF2-40B4-BE49-F238E27FC236}">
                <a16:creationId xmlns:a16="http://schemas.microsoft.com/office/drawing/2014/main" xmlns="" id="{C4AA90E4-6C7A-6E4F-B3AF-C79F356BE191}"/>
              </a:ext>
            </a:extLst>
          </p:cNvPr>
          <p:cNvGrpSpPr/>
          <p:nvPr/>
        </p:nvGrpSpPr>
        <p:grpSpPr>
          <a:xfrm>
            <a:off x="8362093" y="3914418"/>
            <a:ext cx="2623967" cy="1510070"/>
            <a:chOff x="0" y="0"/>
            <a:chExt cx="3070225" cy="1766887"/>
          </a:xfrm>
        </p:grpSpPr>
        <p:sp>
          <p:nvSpPr>
            <p:cNvPr id="14" name="Rectángulo">
              <a:extLst>
                <a:ext uri="{FF2B5EF4-FFF2-40B4-BE49-F238E27FC236}">
                  <a16:creationId xmlns:a16="http://schemas.microsoft.com/office/drawing/2014/main" xmlns="" id="{712D506A-C65F-994A-AEAB-24B61FDF7AA0}"/>
                </a:ext>
              </a:extLst>
            </p:cNvPr>
            <p:cNvSpPr/>
            <p:nvPr/>
          </p:nvSpPr>
          <p:spPr>
            <a:xfrm>
              <a:off x="0" y="0"/>
              <a:ext cx="3070225" cy="1766888"/>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pic>
          <p:nvPicPr>
            <p:cNvPr id="15" name="image24.png" descr="image24.png">
              <a:extLst>
                <a:ext uri="{FF2B5EF4-FFF2-40B4-BE49-F238E27FC236}">
                  <a16:creationId xmlns:a16="http://schemas.microsoft.com/office/drawing/2014/main" xmlns="" id="{045D9A20-499F-B54E-BE83-6011D89DFB41}"/>
                </a:ext>
              </a:extLst>
            </p:cNvPr>
            <p:cNvPicPr>
              <a:picLocks noChangeAspect="1"/>
            </p:cNvPicPr>
            <p:nvPr/>
          </p:nvPicPr>
          <p:blipFill>
            <a:blip r:embed="rId4"/>
            <a:stretch>
              <a:fillRect/>
            </a:stretch>
          </p:blipFill>
          <p:spPr>
            <a:xfrm>
              <a:off x="0" y="0"/>
              <a:ext cx="3070225" cy="1766888"/>
            </a:xfrm>
            <a:prstGeom prst="rect">
              <a:avLst/>
            </a:prstGeom>
            <a:ln w="190500" cap="rnd">
              <a:solidFill>
                <a:srgbClr val="008000"/>
              </a:solidFill>
              <a:prstDash val="solid"/>
              <a:round/>
            </a:ln>
            <a:effectLst>
              <a:outerShdw blurRad="50800" rotWithShape="0">
                <a:srgbClr val="808080">
                  <a:alpha val="40998"/>
                </a:srgbClr>
              </a:outerShdw>
            </a:effectLst>
          </p:spPr>
        </p:pic>
      </p:grpSp>
      <p:grpSp>
        <p:nvGrpSpPr>
          <p:cNvPr id="16" name="Grupo">
            <a:extLst>
              <a:ext uri="{FF2B5EF4-FFF2-40B4-BE49-F238E27FC236}">
                <a16:creationId xmlns:a16="http://schemas.microsoft.com/office/drawing/2014/main" xmlns="" id="{C8D64333-505C-5A4B-BBB4-304AE5D6E5F3}"/>
              </a:ext>
            </a:extLst>
          </p:cNvPr>
          <p:cNvGrpSpPr/>
          <p:nvPr/>
        </p:nvGrpSpPr>
        <p:grpSpPr>
          <a:xfrm>
            <a:off x="8362093" y="5991542"/>
            <a:ext cx="2623967" cy="1357904"/>
            <a:chOff x="0" y="0"/>
            <a:chExt cx="3175000" cy="1643062"/>
          </a:xfrm>
        </p:grpSpPr>
        <p:sp>
          <p:nvSpPr>
            <p:cNvPr id="17" name="Rectángulo">
              <a:extLst>
                <a:ext uri="{FF2B5EF4-FFF2-40B4-BE49-F238E27FC236}">
                  <a16:creationId xmlns:a16="http://schemas.microsoft.com/office/drawing/2014/main" xmlns="" id="{8A93467F-627A-9549-BCDE-9333605B895B}"/>
                </a:ext>
              </a:extLst>
            </p:cNvPr>
            <p:cNvSpPr/>
            <p:nvPr/>
          </p:nvSpPr>
          <p:spPr>
            <a:xfrm>
              <a:off x="0" y="0"/>
              <a:ext cx="3175000" cy="1643063"/>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pic>
          <p:nvPicPr>
            <p:cNvPr id="18" name="image25.png" descr="image25.png">
              <a:extLst>
                <a:ext uri="{FF2B5EF4-FFF2-40B4-BE49-F238E27FC236}">
                  <a16:creationId xmlns:a16="http://schemas.microsoft.com/office/drawing/2014/main" xmlns="" id="{2301C86E-5C41-4C48-A701-6D889FD09215}"/>
                </a:ext>
              </a:extLst>
            </p:cNvPr>
            <p:cNvPicPr>
              <a:picLocks noChangeAspect="1"/>
            </p:cNvPicPr>
            <p:nvPr/>
          </p:nvPicPr>
          <p:blipFill>
            <a:blip r:embed="rId5"/>
            <a:stretch>
              <a:fillRect/>
            </a:stretch>
          </p:blipFill>
          <p:spPr>
            <a:xfrm>
              <a:off x="0" y="0"/>
              <a:ext cx="3175000" cy="1643063"/>
            </a:xfrm>
            <a:prstGeom prst="rect">
              <a:avLst/>
            </a:prstGeom>
            <a:ln w="190500" cap="rnd">
              <a:solidFill>
                <a:srgbClr val="008000"/>
              </a:solidFill>
              <a:prstDash val="solid"/>
              <a:round/>
            </a:ln>
            <a:effectLst>
              <a:outerShdw blurRad="50800" rotWithShape="0">
                <a:srgbClr val="808080">
                  <a:alpha val="40998"/>
                </a:srgbClr>
              </a:outerShdw>
            </a:effectLst>
          </p:spPr>
        </p:pic>
      </p:grpSp>
      <p:sp>
        <p:nvSpPr>
          <p:cNvPr id="19" name="Shape 39">
            <a:extLst>
              <a:ext uri="{FF2B5EF4-FFF2-40B4-BE49-F238E27FC236}">
                <a16:creationId xmlns:a16="http://schemas.microsoft.com/office/drawing/2014/main" xmlns="" id="{CE70639A-5517-D94B-B676-7B866D546A75}"/>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spTree>
    <p:extLst>
      <p:ext uri="{BB962C8B-B14F-4D97-AF65-F5344CB8AC3E}">
        <p14:creationId xmlns:p14="http://schemas.microsoft.com/office/powerpoint/2010/main" val="992969527"/>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053EAEB4-97E9-1449-8998-E4A9609AF1F8}"/>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Recursos disponibles OPD</a:t>
            </a:r>
          </a:p>
        </p:txBody>
      </p:sp>
      <p:sp>
        <p:nvSpPr>
          <p:cNvPr id="3" name="Shape 39">
            <a:extLst>
              <a:ext uri="{FF2B5EF4-FFF2-40B4-BE49-F238E27FC236}">
                <a16:creationId xmlns:a16="http://schemas.microsoft.com/office/drawing/2014/main" xmlns="" id="{971C0F71-2110-AA43-8DC8-8A2C448436B7}"/>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pic>
        <p:nvPicPr>
          <p:cNvPr id="286" name="Imagen 285">
            <a:extLst>
              <a:ext uri="{FF2B5EF4-FFF2-40B4-BE49-F238E27FC236}">
                <a16:creationId xmlns:a16="http://schemas.microsoft.com/office/drawing/2014/main" xmlns="" id="{515B8679-003F-9041-88F3-85C9FA7FA41E}"/>
              </a:ext>
            </a:extLst>
          </p:cNvPr>
          <p:cNvPicPr>
            <a:picLocks noChangeAspect="1"/>
          </p:cNvPicPr>
          <p:nvPr/>
        </p:nvPicPr>
        <p:blipFill>
          <a:blip r:embed="rId2"/>
          <a:stretch>
            <a:fillRect/>
          </a:stretch>
        </p:blipFill>
        <p:spPr>
          <a:xfrm>
            <a:off x="1037998" y="2393471"/>
            <a:ext cx="9071408" cy="6775291"/>
          </a:xfrm>
          <a:prstGeom prst="rect">
            <a:avLst/>
          </a:prstGeom>
        </p:spPr>
      </p:pic>
      <p:sp>
        <p:nvSpPr>
          <p:cNvPr id="287" name="CuadroTexto 286">
            <a:extLst>
              <a:ext uri="{FF2B5EF4-FFF2-40B4-BE49-F238E27FC236}">
                <a16:creationId xmlns:a16="http://schemas.microsoft.com/office/drawing/2014/main" xmlns="" id="{928E7DFF-0D2C-0640-8757-41161735A437}"/>
              </a:ext>
            </a:extLst>
          </p:cNvPr>
          <p:cNvSpPr txBox="1"/>
          <p:nvPr/>
        </p:nvSpPr>
        <p:spPr>
          <a:xfrm>
            <a:off x="1122007" y="7873230"/>
            <a:ext cx="3760948" cy="1969770"/>
          </a:xfrm>
          <a:prstGeom prst="rect">
            <a:avLst/>
          </a:prstGeom>
          <a:noFill/>
        </p:spPr>
        <p:txBody>
          <a:bodyPr wrap="square" rtlCol="0">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pitchFamily="2" charset="0"/>
              </a:rPr>
              <a:t>42</a:t>
            </a:r>
            <a:r>
              <a:rPr kumimoji="0" lang="es-MX" sz="1800" b="1" u="none" strike="noStrike" kern="0" cap="none" spc="0" normalizeH="0" baseline="0" noProof="0" dirty="0">
                <a:ln>
                  <a:noFill/>
                </a:ln>
                <a:solidFill>
                  <a:schemeClr val="tx1">
                    <a:lumMod val="50000"/>
                  </a:schemeClr>
                </a:solidFill>
                <a:effectLst/>
                <a:uLnTx/>
                <a:uFillTx/>
                <a:latin typeface="Nutmeg" pitchFamily="2" charset="0"/>
                <a:sym typeface="Gill Sans Light"/>
              </a:rPr>
              <a:t> Elementos</a:t>
            </a:r>
          </a:p>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pitchFamily="2" charset="0"/>
              </a:rPr>
              <a:t>7 </a:t>
            </a:r>
            <a:r>
              <a:rPr kumimoji="0" lang="es-MX" sz="1800" b="1" u="none" strike="noStrike" kern="0" cap="none" spc="0" normalizeH="0" baseline="0" noProof="0" dirty="0">
                <a:ln>
                  <a:noFill/>
                </a:ln>
                <a:solidFill>
                  <a:schemeClr val="tx1">
                    <a:lumMod val="50000"/>
                  </a:schemeClr>
                </a:solidFill>
                <a:effectLst/>
                <a:uLnTx/>
                <a:uFillTx/>
                <a:latin typeface="Nutmeg" pitchFamily="2" charset="0"/>
                <a:sym typeface="Gill Sans Light"/>
              </a:rPr>
              <a:t>Brigadas</a:t>
            </a:r>
          </a:p>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pitchFamily="2" charset="0"/>
              </a:rPr>
              <a:t>10 guardabosques</a:t>
            </a:r>
          </a:p>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pitchFamily="2" charset="0"/>
              </a:rPr>
              <a:t>15 </a:t>
            </a:r>
            <a:r>
              <a:rPr kumimoji="0" lang="es-MX" sz="1800" b="1" u="none" strike="noStrike" kern="0" cap="none" spc="0" normalizeH="0" baseline="0" noProof="0" dirty="0">
                <a:ln>
                  <a:noFill/>
                </a:ln>
                <a:solidFill>
                  <a:schemeClr val="tx1">
                    <a:lumMod val="50000"/>
                  </a:schemeClr>
                </a:solidFill>
                <a:effectLst/>
                <a:uLnTx/>
                <a:uFillTx/>
                <a:latin typeface="Nutmeg" pitchFamily="2" charset="0"/>
                <a:sym typeface="Gill Sans Light"/>
              </a:rPr>
              <a:t>Vehículos</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s-MX" sz="1800" b="1" i="0" u="none" strike="noStrike" kern="0" cap="none" spc="0" normalizeH="0" baseline="0" noProof="0" dirty="0">
              <a:ln>
                <a:noFill/>
              </a:ln>
              <a:solidFill>
                <a:srgbClr val="C00000"/>
              </a:solidFill>
              <a:effectLst/>
              <a:uLnTx/>
              <a:uFillTx/>
              <a:latin typeface="Nutmeg Bold" panose="00000700000000000000" pitchFamily="2" charset="0"/>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s-MX" sz="1600" b="1" i="0" u="none" strike="noStrike" kern="0" cap="none" spc="0" normalizeH="0" baseline="0" noProof="0" dirty="0">
              <a:ln>
                <a:noFill/>
              </a:ln>
              <a:solidFill>
                <a:srgbClr val="535353"/>
              </a:solidFill>
              <a:effectLst/>
              <a:uLnTx/>
              <a:uFillTx/>
              <a:latin typeface="Gill Sans Light"/>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535353"/>
                </a:solidFill>
                <a:effectLst/>
                <a:uLnTx/>
                <a:uFillTx/>
                <a:latin typeface="Gill Sans Light"/>
                <a:sym typeface="Gill Sans Light"/>
              </a:rPr>
              <a:t>	</a:t>
            </a:r>
          </a:p>
        </p:txBody>
      </p:sp>
      <p:sp>
        <p:nvSpPr>
          <p:cNvPr id="288" name="Line 82">
            <a:extLst>
              <a:ext uri="{FF2B5EF4-FFF2-40B4-BE49-F238E27FC236}">
                <a16:creationId xmlns:a16="http://schemas.microsoft.com/office/drawing/2014/main" xmlns="" id="{01B179C2-EDB6-A34E-8124-23A6E126DB88}"/>
              </a:ext>
            </a:extLst>
          </p:cNvPr>
          <p:cNvSpPr>
            <a:spLocks noChangeShapeType="1"/>
          </p:cNvSpPr>
          <p:nvPr/>
        </p:nvSpPr>
        <p:spPr bwMode="auto">
          <a:xfrm>
            <a:off x="5864450" y="4900279"/>
            <a:ext cx="2103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3600" b="0" i="0" u="none" strike="noStrike" kern="0" cap="none" spc="0" normalizeH="0" baseline="0" noProof="0" dirty="0">
              <a:ln>
                <a:noFill/>
              </a:ln>
              <a:solidFill>
                <a:srgbClr val="535353"/>
              </a:solidFill>
              <a:effectLst/>
              <a:uLnTx/>
              <a:uFillTx/>
              <a:latin typeface="Gill Sans Light"/>
              <a:sym typeface="Gill Sans Light"/>
            </a:endParaRPr>
          </a:p>
        </p:txBody>
      </p:sp>
      <p:sp>
        <p:nvSpPr>
          <p:cNvPr id="289" name="Line 82">
            <a:extLst>
              <a:ext uri="{FF2B5EF4-FFF2-40B4-BE49-F238E27FC236}">
                <a16:creationId xmlns:a16="http://schemas.microsoft.com/office/drawing/2014/main" xmlns="" id="{D354998B-4786-D14F-88FA-6AE4F9D1D1C5}"/>
              </a:ext>
            </a:extLst>
          </p:cNvPr>
          <p:cNvSpPr>
            <a:spLocks noChangeShapeType="1"/>
          </p:cNvSpPr>
          <p:nvPr/>
        </p:nvSpPr>
        <p:spPr bwMode="auto">
          <a:xfrm>
            <a:off x="6016850" y="5052679"/>
            <a:ext cx="2103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3600" b="0" i="0" u="none" strike="noStrike" kern="0" cap="none" spc="0" normalizeH="0" baseline="0" noProof="0" dirty="0">
              <a:ln>
                <a:noFill/>
              </a:ln>
              <a:solidFill>
                <a:srgbClr val="535353"/>
              </a:solidFill>
              <a:effectLst/>
              <a:uLnTx/>
              <a:uFillTx/>
              <a:latin typeface="Gill Sans Light"/>
              <a:sym typeface="Gill Sans Light"/>
            </a:endParaRPr>
          </a:p>
        </p:txBody>
      </p:sp>
      <p:grpSp>
        <p:nvGrpSpPr>
          <p:cNvPr id="479" name="4 Grupo">
            <a:extLst>
              <a:ext uri="{FF2B5EF4-FFF2-40B4-BE49-F238E27FC236}">
                <a16:creationId xmlns:a16="http://schemas.microsoft.com/office/drawing/2014/main" xmlns="" id="{B5A253E6-53A0-8845-952F-56C10E1EF178}"/>
              </a:ext>
            </a:extLst>
          </p:cNvPr>
          <p:cNvGrpSpPr/>
          <p:nvPr/>
        </p:nvGrpSpPr>
        <p:grpSpPr>
          <a:xfrm>
            <a:off x="1264923" y="5365169"/>
            <a:ext cx="1300277" cy="1139033"/>
            <a:chOff x="-195363" y="3653574"/>
            <a:chExt cx="764875" cy="542386"/>
          </a:xfrm>
        </p:grpSpPr>
        <p:pic>
          <p:nvPicPr>
            <p:cNvPr id="480" name="Picture 2">
              <a:extLst>
                <a:ext uri="{FF2B5EF4-FFF2-40B4-BE49-F238E27FC236}">
                  <a16:creationId xmlns:a16="http://schemas.microsoft.com/office/drawing/2014/main" xmlns="" id="{738A3560-8116-5143-B38D-946038791C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148" y="3653574"/>
              <a:ext cx="523257" cy="3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 name="3 CuadroTexto">
              <a:extLst>
                <a:ext uri="{FF2B5EF4-FFF2-40B4-BE49-F238E27FC236}">
                  <a16:creationId xmlns:a16="http://schemas.microsoft.com/office/drawing/2014/main" xmlns="" id="{F72F6313-877E-9741-89FC-C1A9A710F3ED}"/>
                </a:ext>
              </a:extLst>
            </p:cNvPr>
            <p:cNvSpPr txBox="1"/>
            <p:nvPr/>
          </p:nvSpPr>
          <p:spPr>
            <a:xfrm>
              <a:off x="-195363" y="3965128"/>
              <a:ext cx="764875" cy="230832"/>
            </a:xfrm>
            <a:prstGeom prst="rect">
              <a:avLst/>
            </a:prstGeom>
            <a:noFill/>
          </p:spPr>
          <p:txBody>
            <a:bodyPr wrap="square" rtlCol="0">
              <a:spAutoFit/>
            </a:bodyPr>
            <a:lstStyle/>
            <a:p>
              <a:endParaRPr lang="es-MX" sz="900" dirty="0">
                <a:solidFill>
                  <a:prstClr val="black"/>
                </a:solidFill>
              </a:endParaRPr>
            </a:p>
          </p:txBody>
        </p:sp>
      </p:grpSp>
      <p:sp>
        <p:nvSpPr>
          <p:cNvPr id="482" name="173 CuadroTexto">
            <a:extLst>
              <a:ext uri="{FF2B5EF4-FFF2-40B4-BE49-F238E27FC236}">
                <a16:creationId xmlns:a16="http://schemas.microsoft.com/office/drawing/2014/main" xmlns="" id="{26703B01-FA34-C84A-B1AC-12C9A251B5C1}"/>
              </a:ext>
            </a:extLst>
          </p:cNvPr>
          <p:cNvSpPr txBox="1"/>
          <p:nvPr/>
        </p:nvSpPr>
        <p:spPr>
          <a:xfrm>
            <a:off x="982055" y="6142633"/>
            <a:ext cx="1872184" cy="830997"/>
          </a:xfrm>
          <a:prstGeom prst="rect">
            <a:avLst/>
          </a:prstGeom>
          <a:noFill/>
        </p:spPr>
        <p:txBody>
          <a:bodyPr wrap="square" rtlCol="0">
            <a:spAutoFit/>
          </a:bodyPr>
          <a:lstStyle/>
          <a:p>
            <a:r>
              <a:rPr lang="es-MX" sz="1200" b="1" dirty="0">
                <a:solidFill>
                  <a:srgbClr val="F79646">
                    <a:lumMod val="50000"/>
                  </a:srgbClr>
                </a:solidFill>
                <a:latin typeface="Nutmeg Headline" pitchFamily="2" charset="0"/>
              </a:rPr>
              <a:t>OPD BLP</a:t>
            </a:r>
          </a:p>
          <a:p>
            <a:r>
              <a:rPr lang="es-MX" sz="1200" b="1" dirty="0">
                <a:solidFill>
                  <a:srgbClr val="F79646">
                    <a:lumMod val="50000"/>
                  </a:srgbClr>
                </a:solidFill>
                <a:latin typeface="Nutmeg Headline" pitchFamily="2" charset="0"/>
              </a:rPr>
              <a:t>1 carro-motobomba</a:t>
            </a:r>
          </a:p>
          <a:p>
            <a:endParaRPr lang="es-MX" sz="1600" b="1" dirty="0">
              <a:solidFill>
                <a:srgbClr val="F79646">
                  <a:lumMod val="50000"/>
                </a:srgbClr>
              </a:solidFill>
              <a:latin typeface="Nutmeg Bold" panose="00000700000000000000" pitchFamily="2" charset="0"/>
            </a:endParaRPr>
          </a:p>
          <a:p>
            <a:endParaRPr lang="es-MX" sz="800" b="1" dirty="0">
              <a:latin typeface="Nutmeg Bold" panose="00000700000000000000" pitchFamily="2" charset="0"/>
            </a:endParaRPr>
          </a:p>
        </p:txBody>
      </p:sp>
      <p:sp>
        <p:nvSpPr>
          <p:cNvPr id="483" name="CuadroTexto 1">
            <a:extLst>
              <a:ext uri="{FF2B5EF4-FFF2-40B4-BE49-F238E27FC236}">
                <a16:creationId xmlns:a16="http://schemas.microsoft.com/office/drawing/2014/main" xmlns="" id="{AC0E8219-D087-AA4B-B58A-55B853A2DF9E}"/>
              </a:ext>
            </a:extLst>
          </p:cNvPr>
          <p:cNvSpPr txBox="1"/>
          <p:nvPr/>
        </p:nvSpPr>
        <p:spPr>
          <a:xfrm>
            <a:off x="10279117" y="2323395"/>
            <a:ext cx="2061462" cy="11182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Nutmeg Book"/>
                <a:ea typeface="Nutmeg Book"/>
                <a:cs typeface="Nutmeg Book"/>
                <a:sym typeface="Nutmeg Book"/>
              </a:defRPr>
            </a:pPr>
            <a:r>
              <a:rPr b="1" dirty="0">
                <a:latin typeface="Nutmeg Headline" pitchFamily="2" charset="0"/>
              </a:rPr>
              <a:t>30,500 ha</a:t>
            </a:r>
          </a:p>
          <a:p>
            <a:pPr>
              <a:defRPr sz="2200">
                <a:latin typeface="Nutmeg Book"/>
                <a:ea typeface="Nutmeg Book"/>
                <a:cs typeface="Nutmeg Book"/>
                <a:sym typeface="Nutmeg Book"/>
              </a:defRPr>
            </a:pPr>
            <a:r>
              <a:rPr dirty="0">
                <a:latin typeface="Nutmeg Headline Book" pitchFamily="2" charset="0"/>
              </a:rPr>
              <a:t>100 km</a:t>
            </a:r>
            <a:endParaRPr lang="es-ES" dirty="0">
              <a:latin typeface="Nutmeg Headline Book" pitchFamily="2" charset="0"/>
            </a:endParaRPr>
          </a:p>
          <a:p>
            <a:pPr>
              <a:defRPr sz="2200">
                <a:latin typeface="Nutmeg Book"/>
                <a:ea typeface="Nutmeg Book"/>
                <a:cs typeface="Nutmeg Book"/>
                <a:sym typeface="Nutmeg Book"/>
              </a:defRPr>
            </a:pPr>
            <a:r>
              <a:rPr dirty="0" err="1">
                <a:latin typeface="Nutmeg Headline Book" pitchFamily="2" charset="0"/>
              </a:rPr>
              <a:t>perimetrales</a:t>
            </a:r>
            <a:endParaRPr dirty="0">
              <a:latin typeface="Nutmeg Headline Book" pitchFamily="2" charset="0"/>
            </a:endParaRPr>
          </a:p>
        </p:txBody>
      </p:sp>
      <p:grpSp>
        <p:nvGrpSpPr>
          <p:cNvPr id="484" name="306 Grupo">
            <a:extLst>
              <a:ext uri="{FF2B5EF4-FFF2-40B4-BE49-F238E27FC236}">
                <a16:creationId xmlns:a16="http://schemas.microsoft.com/office/drawing/2014/main" xmlns="" id="{141F4F83-23C0-FC43-9BC8-D34472B5FE43}"/>
              </a:ext>
            </a:extLst>
          </p:cNvPr>
          <p:cNvGrpSpPr/>
          <p:nvPr/>
        </p:nvGrpSpPr>
        <p:grpSpPr>
          <a:xfrm>
            <a:off x="3597302" y="5900383"/>
            <a:ext cx="1391723" cy="1091870"/>
            <a:chOff x="-576826" y="-3"/>
            <a:chExt cx="1877265" cy="1199524"/>
          </a:xfrm>
        </p:grpSpPr>
        <p:grpSp>
          <p:nvGrpSpPr>
            <p:cNvPr id="485" name="Group 10">
              <a:extLst>
                <a:ext uri="{FF2B5EF4-FFF2-40B4-BE49-F238E27FC236}">
                  <a16:creationId xmlns:a16="http://schemas.microsoft.com/office/drawing/2014/main" xmlns="" id="{53A0D1FC-9FC4-FD4D-9A00-640E1E43E97C}"/>
                </a:ext>
              </a:extLst>
            </p:cNvPr>
            <p:cNvGrpSpPr/>
            <p:nvPr/>
          </p:nvGrpSpPr>
          <p:grpSpPr>
            <a:xfrm>
              <a:off x="149875" y="-3"/>
              <a:ext cx="345914" cy="630389"/>
              <a:chOff x="-2" y="-1"/>
              <a:chExt cx="345913" cy="630388"/>
            </a:xfrm>
          </p:grpSpPr>
          <p:grpSp>
            <p:nvGrpSpPr>
              <p:cNvPr id="487" name="Group 11">
                <a:extLst>
                  <a:ext uri="{FF2B5EF4-FFF2-40B4-BE49-F238E27FC236}">
                    <a16:creationId xmlns:a16="http://schemas.microsoft.com/office/drawing/2014/main" xmlns="" id="{3F79FA78-CC60-D445-B5C4-9A1D7679D94A}"/>
                  </a:ext>
                </a:extLst>
              </p:cNvPr>
              <p:cNvGrpSpPr/>
              <p:nvPr/>
            </p:nvGrpSpPr>
            <p:grpSpPr>
              <a:xfrm>
                <a:off x="301341" y="-3"/>
                <a:ext cx="15757" cy="630390"/>
                <a:chOff x="1208" y="0"/>
                <a:chExt cx="15756" cy="630388"/>
              </a:xfrm>
            </p:grpSpPr>
            <p:grpSp>
              <p:nvGrpSpPr>
                <p:cNvPr id="540" name="Group 12">
                  <a:extLst>
                    <a:ext uri="{FF2B5EF4-FFF2-40B4-BE49-F238E27FC236}">
                      <a16:creationId xmlns:a16="http://schemas.microsoft.com/office/drawing/2014/main" xmlns="" id="{C77B5E81-79DD-984D-89C8-DD34DCDB501F}"/>
                    </a:ext>
                  </a:extLst>
                </p:cNvPr>
                <p:cNvGrpSpPr/>
                <p:nvPr/>
              </p:nvGrpSpPr>
              <p:grpSpPr>
                <a:xfrm>
                  <a:off x="1208" y="42979"/>
                  <a:ext cx="15757" cy="587410"/>
                  <a:chOff x="1208" y="0"/>
                  <a:chExt cx="15756" cy="587409"/>
                </a:xfrm>
              </p:grpSpPr>
              <p:grpSp>
                <p:nvGrpSpPr>
                  <p:cNvPr id="542" name="Group 13">
                    <a:extLst>
                      <a:ext uri="{FF2B5EF4-FFF2-40B4-BE49-F238E27FC236}">
                        <a16:creationId xmlns:a16="http://schemas.microsoft.com/office/drawing/2014/main" xmlns="" id="{6900C52D-EB37-A14D-86A9-2587397A1DD5}"/>
                      </a:ext>
                    </a:extLst>
                  </p:cNvPr>
                  <p:cNvGrpSpPr/>
                  <p:nvPr/>
                </p:nvGrpSpPr>
                <p:grpSpPr>
                  <a:xfrm>
                    <a:off x="1208" y="27962"/>
                    <a:ext cx="15757" cy="559448"/>
                    <a:chOff x="-1" y="-1"/>
                    <a:chExt cx="15756" cy="559447"/>
                  </a:xfrm>
                </p:grpSpPr>
                <p:grpSp>
                  <p:nvGrpSpPr>
                    <p:cNvPr id="544" name="Group 14">
                      <a:extLst>
                        <a:ext uri="{FF2B5EF4-FFF2-40B4-BE49-F238E27FC236}">
                          <a16:creationId xmlns:a16="http://schemas.microsoft.com/office/drawing/2014/main" xmlns="" id="{0A0C7A82-7638-3C4D-854F-DEAFE661948E}"/>
                        </a:ext>
                      </a:extLst>
                    </p:cNvPr>
                    <p:cNvGrpSpPr/>
                    <p:nvPr/>
                  </p:nvGrpSpPr>
                  <p:grpSpPr>
                    <a:xfrm>
                      <a:off x="-2" y="-2"/>
                      <a:ext cx="15757" cy="559448"/>
                      <a:chOff x="0" y="0"/>
                      <a:chExt cx="15756" cy="559447"/>
                    </a:xfrm>
                  </p:grpSpPr>
                  <p:sp>
                    <p:nvSpPr>
                      <p:cNvPr id="557" name="Line 15">
                        <a:extLst>
                          <a:ext uri="{FF2B5EF4-FFF2-40B4-BE49-F238E27FC236}">
                            <a16:creationId xmlns:a16="http://schemas.microsoft.com/office/drawing/2014/main" xmlns="" id="{55BCEE73-CE19-444E-AE86-5AEC0CD39AA1}"/>
                          </a:ext>
                        </a:extLst>
                      </p:cNvPr>
                      <p:cNvSpPr/>
                      <p:nvPr/>
                    </p:nvSpPr>
                    <p:spPr>
                      <a:xfrm flipH="1">
                        <a:off x="-1" y="-1"/>
                        <a:ext cx="6" cy="55843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8" name="Line 16">
                        <a:extLst>
                          <a:ext uri="{FF2B5EF4-FFF2-40B4-BE49-F238E27FC236}">
                            <a16:creationId xmlns:a16="http://schemas.microsoft.com/office/drawing/2014/main" xmlns="" id="{7776535B-D89B-B340-B492-018807C8F64F}"/>
                          </a:ext>
                        </a:extLst>
                      </p:cNvPr>
                      <p:cNvSpPr/>
                      <p:nvPr/>
                    </p:nvSpPr>
                    <p:spPr>
                      <a:xfrm flipH="1">
                        <a:off x="15750" y="1012"/>
                        <a:ext cx="6" cy="55843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545" name="Line 17">
                      <a:extLst>
                        <a:ext uri="{FF2B5EF4-FFF2-40B4-BE49-F238E27FC236}">
                          <a16:creationId xmlns:a16="http://schemas.microsoft.com/office/drawing/2014/main" xmlns="" id="{661D0D9D-CA50-AE43-8B00-2FACB753EBE7}"/>
                        </a:ext>
                      </a:extLst>
                    </p:cNvPr>
                    <p:cNvSpPr/>
                    <p:nvPr/>
                  </p:nvSpPr>
                  <p:spPr>
                    <a:xfrm>
                      <a:off x="3" y="53819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46" name="Line 18">
                      <a:extLst>
                        <a:ext uri="{FF2B5EF4-FFF2-40B4-BE49-F238E27FC236}">
                          <a16:creationId xmlns:a16="http://schemas.microsoft.com/office/drawing/2014/main" xmlns="" id="{AC08B749-DA4A-B041-B204-0FD5313CABE6}"/>
                        </a:ext>
                      </a:extLst>
                    </p:cNvPr>
                    <p:cNvSpPr/>
                    <p:nvPr/>
                  </p:nvSpPr>
                  <p:spPr>
                    <a:xfrm>
                      <a:off x="3" y="48963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47" name="Line 19">
                      <a:extLst>
                        <a:ext uri="{FF2B5EF4-FFF2-40B4-BE49-F238E27FC236}">
                          <a16:creationId xmlns:a16="http://schemas.microsoft.com/office/drawing/2014/main" xmlns="" id="{1C009C08-0884-E44B-B2ED-1D27DF62C7A2}"/>
                        </a:ext>
                      </a:extLst>
                    </p:cNvPr>
                    <p:cNvSpPr/>
                    <p:nvPr/>
                  </p:nvSpPr>
                  <p:spPr>
                    <a:xfrm>
                      <a:off x="3" y="441075"/>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48" name="Line 20">
                      <a:extLst>
                        <a:ext uri="{FF2B5EF4-FFF2-40B4-BE49-F238E27FC236}">
                          <a16:creationId xmlns:a16="http://schemas.microsoft.com/office/drawing/2014/main" xmlns="" id="{C09BAB32-EB89-8F40-9DFA-BF6D0BDED1B8}"/>
                        </a:ext>
                      </a:extLst>
                    </p:cNvPr>
                    <p:cNvSpPr/>
                    <p:nvPr/>
                  </p:nvSpPr>
                  <p:spPr>
                    <a:xfrm>
                      <a:off x="3" y="392516"/>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49" name="Line 21">
                      <a:extLst>
                        <a:ext uri="{FF2B5EF4-FFF2-40B4-BE49-F238E27FC236}">
                          <a16:creationId xmlns:a16="http://schemas.microsoft.com/office/drawing/2014/main" xmlns="" id="{00B4C107-9EDA-AF44-B8C2-192B37465CAD}"/>
                        </a:ext>
                      </a:extLst>
                    </p:cNvPr>
                    <p:cNvSpPr/>
                    <p:nvPr/>
                  </p:nvSpPr>
                  <p:spPr>
                    <a:xfrm>
                      <a:off x="3" y="34395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0" name="Line 22">
                      <a:extLst>
                        <a:ext uri="{FF2B5EF4-FFF2-40B4-BE49-F238E27FC236}">
                          <a16:creationId xmlns:a16="http://schemas.microsoft.com/office/drawing/2014/main" xmlns="" id="{85D3F768-636D-104B-B655-F878A8B098BC}"/>
                        </a:ext>
                      </a:extLst>
                    </p:cNvPr>
                    <p:cNvSpPr/>
                    <p:nvPr/>
                  </p:nvSpPr>
                  <p:spPr>
                    <a:xfrm>
                      <a:off x="3" y="295399"/>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1" name="Line 23">
                      <a:extLst>
                        <a:ext uri="{FF2B5EF4-FFF2-40B4-BE49-F238E27FC236}">
                          <a16:creationId xmlns:a16="http://schemas.microsoft.com/office/drawing/2014/main" xmlns="" id="{540EEA86-6AC1-3D43-A0D4-38B7BBF1B96A}"/>
                        </a:ext>
                      </a:extLst>
                    </p:cNvPr>
                    <p:cNvSpPr/>
                    <p:nvPr/>
                  </p:nvSpPr>
                  <p:spPr>
                    <a:xfrm>
                      <a:off x="3" y="246840"/>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2" name="Line 24">
                      <a:extLst>
                        <a:ext uri="{FF2B5EF4-FFF2-40B4-BE49-F238E27FC236}">
                          <a16:creationId xmlns:a16="http://schemas.microsoft.com/office/drawing/2014/main" xmlns="" id="{350E3896-AC42-A947-9AD3-5EC77BDDED8A}"/>
                        </a:ext>
                      </a:extLst>
                    </p:cNvPr>
                    <p:cNvSpPr/>
                    <p:nvPr/>
                  </p:nvSpPr>
                  <p:spPr>
                    <a:xfrm>
                      <a:off x="3" y="19828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3" name="Line 25">
                      <a:extLst>
                        <a:ext uri="{FF2B5EF4-FFF2-40B4-BE49-F238E27FC236}">
                          <a16:creationId xmlns:a16="http://schemas.microsoft.com/office/drawing/2014/main" xmlns="" id="{87E3FEB9-DAE0-9D4A-B355-D26A648CB001}"/>
                        </a:ext>
                      </a:extLst>
                    </p:cNvPr>
                    <p:cNvSpPr/>
                    <p:nvPr/>
                  </p:nvSpPr>
                  <p:spPr>
                    <a:xfrm>
                      <a:off x="3" y="14972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4" name="Line 26">
                      <a:extLst>
                        <a:ext uri="{FF2B5EF4-FFF2-40B4-BE49-F238E27FC236}">
                          <a16:creationId xmlns:a16="http://schemas.microsoft.com/office/drawing/2014/main" xmlns="" id="{6B747A46-A076-EB46-8DCB-DF36B71B9530}"/>
                        </a:ext>
                      </a:extLst>
                    </p:cNvPr>
                    <p:cNvSpPr/>
                    <p:nvPr/>
                  </p:nvSpPr>
                  <p:spPr>
                    <a:xfrm>
                      <a:off x="3" y="10116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5" name="Line 27">
                      <a:extLst>
                        <a:ext uri="{FF2B5EF4-FFF2-40B4-BE49-F238E27FC236}">
                          <a16:creationId xmlns:a16="http://schemas.microsoft.com/office/drawing/2014/main" xmlns="" id="{24212368-E812-D348-BCF4-EC30028E6365}"/>
                        </a:ext>
                      </a:extLst>
                    </p:cNvPr>
                    <p:cNvSpPr/>
                    <p:nvPr/>
                  </p:nvSpPr>
                  <p:spPr>
                    <a:xfrm>
                      <a:off x="3" y="5260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56" name="Line 28">
                      <a:extLst>
                        <a:ext uri="{FF2B5EF4-FFF2-40B4-BE49-F238E27FC236}">
                          <a16:creationId xmlns:a16="http://schemas.microsoft.com/office/drawing/2014/main" xmlns="" id="{049EF087-0E00-E148-89C7-E52CE92F00CF}"/>
                        </a:ext>
                      </a:extLst>
                    </p:cNvPr>
                    <p:cNvSpPr/>
                    <p:nvPr/>
                  </p:nvSpPr>
                  <p:spPr>
                    <a:xfrm>
                      <a:off x="3" y="405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543" name="AutoShape 29">
                    <a:extLst>
                      <a:ext uri="{FF2B5EF4-FFF2-40B4-BE49-F238E27FC236}">
                        <a16:creationId xmlns:a16="http://schemas.microsoft.com/office/drawing/2014/main" xmlns="" id="{20609ECD-48BE-DB4B-B19A-DC7BDFAF9582}"/>
                      </a:ext>
                    </a:extLst>
                  </p:cNvPr>
                  <p:cNvSpPr/>
                  <p:nvPr/>
                </p:nvSpPr>
                <p:spPr>
                  <a:xfrm>
                    <a:off x="1217" y="0"/>
                    <a:ext cx="15742" cy="27976"/>
                  </a:xfrm>
                  <a:prstGeom prst="triangle">
                    <a:avLst/>
                  </a:prstGeom>
                  <a:noFill/>
                  <a:ln w="952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541" name="Line 30">
                  <a:extLst>
                    <a:ext uri="{FF2B5EF4-FFF2-40B4-BE49-F238E27FC236}">
                      <a16:creationId xmlns:a16="http://schemas.microsoft.com/office/drawing/2014/main" xmlns="" id="{CB283F94-7193-C447-8165-1098BAB6B8FF}"/>
                    </a:ext>
                  </a:extLst>
                </p:cNvPr>
                <p:cNvSpPr/>
                <p:nvPr/>
              </p:nvSpPr>
              <p:spPr>
                <a:xfrm flipH="1">
                  <a:off x="9082" y="0"/>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488" name="Line 31">
                <a:extLst>
                  <a:ext uri="{FF2B5EF4-FFF2-40B4-BE49-F238E27FC236}">
                    <a16:creationId xmlns:a16="http://schemas.microsoft.com/office/drawing/2014/main" xmlns="" id="{19986645-9506-8A4B-B85A-93A9868E9624}"/>
                  </a:ext>
                </a:extLst>
              </p:cNvPr>
              <p:cNvSpPr/>
              <p:nvPr/>
            </p:nvSpPr>
            <p:spPr>
              <a:xfrm>
                <a:off x="340002" y="243549"/>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489" name="Group 32">
                <a:extLst>
                  <a:ext uri="{FF2B5EF4-FFF2-40B4-BE49-F238E27FC236}">
                    <a16:creationId xmlns:a16="http://schemas.microsoft.com/office/drawing/2014/main" xmlns="" id="{6547C937-968E-3E48-8A51-4F36B1653EDD}"/>
                  </a:ext>
                </a:extLst>
              </p:cNvPr>
              <p:cNvGrpSpPr/>
              <p:nvPr/>
            </p:nvGrpSpPr>
            <p:grpSpPr>
              <a:xfrm>
                <a:off x="-3" y="157580"/>
                <a:ext cx="345915" cy="152845"/>
                <a:chOff x="-1" y="-2"/>
                <a:chExt cx="345913" cy="152843"/>
              </a:xfrm>
            </p:grpSpPr>
            <p:grpSp>
              <p:nvGrpSpPr>
                <p:cNvPr id="515" name="Group 33">
                  <a:extLst>
                    <a:ext uri="{FF2B5EF4-FFF2-40B4-BE49-F238E27FC236}">
                      <a16:creationId xmlns:a16="http://schemas.microsoft.com/office/drawing/2014/main" xmlns="" id="{A9D673A9-0A0F-7D42-9C25-D85E884B9AF9}"/>
                    </a:ext>
                  </a:extLst>
                </p:cNvPr>
                <p:cNvGrpSpPr/>
                <p:nvPr/>
              </p:nvGrpSpPr>
              <p:grpSpPr>
                <a:xfrm>
                  <a:off x="10467" y="26259"/>
                  <a:ext cx="330212" cy="126583"/>
                  <a:chOff x="-3" y="-2"/>
                  <a:chExt cx="330211" cy="126582"/>
                </a:xfrm>
              </p:grpSpPr>
              <p:grpSp>
                <p:nvGrpSpPr>
                  <p:cNvPr id="519" name="Group 34">
                    <a:extLst>
                      <a:ext uri="{FF2B5EF4-FFF2-40B4-BE49-F238E27FC236}">
                        <a16:creationId xmlns:a16="http://schemas.microsoft.com/office/drawing/2014/main" xmlns="" id="{83591924-BA4F-FF43-938C-6FD35AA0C144}"/>
                      </a:ext>
                    </a:extLst>
                  </p:cNvPr>
                  <p:cNvGrpSpPr/>
                  <p:nvPr/>
                </p:nvGrpSpPr>
                <p:grpSpPr>
                  <a:xfrm>
                    <a:off x="-4" y="-3"/>
                    <a:ext cx="330212" cy="126583"/>
                    <a:chOff x="-2" y="-2"/>
                    <a:chExt cx="330211" cy="126582"/>
                  </a:xfrm>
                </p:grpSpPr>
                <p:grpSp>
                  <p:nvGrpSpPr>
                    <p:cNvPr id="523" name="Group 35">
                      <a:extLst>
                        <a:ext uri="{FF2B5EF4-FFF2-40B4-BE49-F238E27FC236}">
                          <a16:creationId xmlns:a16="http://schemas.microsoft.com/office/drawing/2014/main" xmlns="" id="{AA8C1341-4A01-6E46-8BB2-FB63F33A6A14}"/>
                        </a:ext>
                      </a:extLst>
                    </p:cNvPr>
                    <p:cNvGrpSpPr/>
                    <p:nvPr/>
                  </p:nvGrpSpPr>
                  <p:grpSpPr>
                    <a:xfrm>
                      <a:off x="-3" y="-3"/>
                      <a:ext cx="329552" cy="126584"/>
                      <a:chOff x="-1" y="-1"/>
                      <a:chExt cx="329551" cy="126582"/>
                    </a:xfrm>
                  </p:grpSpPr>
                  <p:sp>
                    <p:nvSpPr>
                      <p:cNvPr id="538" name="Rectangle 36">
                        <a:extLst>
                          <a:ext uri="{FF2B5EF4-FFF2-40B4-BE49-F238E27FC236}">
                            <a16:creationId xmlns:a16="http://schemas.microsoft.com/office/drawing/2014/main" xmlns="" id="{1E6B7571-EE8B-6F4E-B4F7-2352520C808C}"/>
                          </a:ext>
                        </a:extLst>
                      </p:cNvPr>
                      <p:cNvSpPr/>
                      <p:nvPr/>
                    </p:nvSpPr>
                    <p:spPr>
                      <a:xfrm>
                        <a:off x="-2" y="100605"/>
                        <a:ext cx="329552" cy="25977"/>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39" name="Rectangle 37">
                        <a:extLst>
                          <a:ext uri="{FF2B5EF4-FFF2-40B4-BE49-F238E27FC236}">
                            <a16:creationId xmlns:a16="http://schemas.microsoft.com/office/drawing/2014/main" xmlns="" id="{099ED8B9-621D-044A-9CE5-B8FE996611C5}"/>
                          </a:ext>
                        </a:extLst>
                      </p:cNvPr>
                      <p:cNvSpPr/>
                      <p:nvPr/>
                    </p:nvSpPr>
                    <p:spPr>
                      <a:xfrm>
                        <a:off x="85170" y="-2"/>
                        <a:ext cx="157243" cy="100314"/>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524" name="Group 38">
                      <a:extLst>
                        <a:ext uri="{FF2B5EF4-FFF2-40B4-BE49-F238E27FC236}">
                          <a16:creationId xmlns:a16="http://schemas.microsoft.com/office/drawing/2014/main" xmlns="" id="{5439CF9C-D887-C146-8428-A972662642CE}"/>
                        </a:ext>
                      </a:extLst>
                    </p:cNvPr>
                    <p:cNvGrpSpPr/>
                    <p:nvPr/>
                  </p:nvGrpSpPr>
                  <p:grpSpPr>
                    <a:xfrm>
                      <a:off x="1" y="59101"/>
                      <a:ext cx="330209" cy="43602"/>
                      <a:chOff x="0" y="-2"/>
                      <a:chExt cx="330207" cy="43601"/>
                    </a:xfrm>
                  </p:grpSpPr>
                  <p:sp>
                    <p:nvSpPr>
                      <p:cNvPr id="525" name="Line 39">
                        <a:extLst>
                          <a:ext uri="{FF2B5EF4-FFF2-40B4-BE49-F238E27FC236}">
                            <a16:creationId xmlns:a16="http://schemas.microsoft.com/office/drawing/2014/main" xmlns="" id="{EC80A697-6C97-F641-B91E-1E9C59A8DAC2}"/>
                          </a:ext>
                        </a:extLst>
                      </p:cNvPr>
                      <p:cNvSpPr/>
                      <p:nvPr/>
                    </p:nvSpPr>
                    <p:spPr>
                      <a:xfrm>
                        <a:off x="0" y="597"/>
                        <a:ext cx="33020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526" name="Group 40">
                        <a:extLst>
                          <a:ext uri="{FF2B5EF4-FFF2-40B4-BE49-F238E27FC236}">
                            <a16:creationId xmlns:a16="http://schemas.microsoft.com/office/drawing/2014/main" xmlns="" id="{0F2E867F-481F-2640-A71C-A93BF6D8CA22}"/>
                          </a:ext>
                        </a:extLst>
                      </p:cNvPr>
                      <p:cNvGrpSpPr/>
                      <p:nvPr/>
                    </p:nvGrpSpPr>
                    <p:grpSpPr>
                      <a:xfrm>
                        <a:off x="653" y="-3"/>
                        <a:ext cx="314489" cy="43603"/>
                        <a:chOff x="0" y="-1"/>
                        <a:chExt cx="314488" cy="43601"/>
                      </a:xfrm>
                    </p:grpSpPr>
                    <p:sp>
                      <p:nvSpPr>
                        <p:cNvPr id="527" name="Line 41">
                          <a:extLst>
                            <a:ext uri="{FF2B5EF4-FFF2-40B4-BE49-F238E27FC236}">
                              <a16:creationId xmlns:a16="http://schemas.microsoft.com/office/drawing/2014/main" xmlns="" id="{2094717B-2F96-8D47-8292-C96C3A79E8EF}"/>
                            </a:ext>
                          </a:extLst>
                        </p:cNvPr>
                        <p:cNvSpPr/>
                        <p:nvPr/>
                      </p:nvSpPr>
                      <p:spPr>
                        <a:xfrm flipH="1">
                          <a:off x="-1" y="-2"/>
                          <a:ext cx="5" cy="430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28" name="Line 42">
                          <a:extLst>
                            <a:ext uri="{FF2B5EF4-FFF2-40B4-BE49-F238E27FC236}">
                              <a16:creationId xmlns:a16="http://schemas.microsoft.com/office/drawing/2014/main" xmlns="" id="{936D505E-9E70-A846-B520-D65D9B9A6549}"/>
                            </a:ext>
                          </a:extLst>
                        </p:cNvPr>
                        <p:cNvSpPr/>
                        <p:nvPr/>
                      </p:nvSpPr>
                      <p:spPr>
                        <a:xfrm flipH="1">
                          <a:off x="31445"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29" name="Line 43">
                          <a:extLst>
                            <a:ext uri="{FF2B5EF4-FFF2-40B4-BE49-F238E27FC236}">
                              <a16:creationId xmlns:a16="http://schemas.microsoft.com/office/drawing/2014/main" xmlns="" id="{C3FDE9A5-DD6B-A843-A532-9C6F65808AD4}"/>
                            </a:ext>
                          </a:extLst>
                        </p:cNvPr>
                        <p:cNvSpPr/>
                        <p:nvPr/>
                      </p:nvSpPr>
                      <p:spPr>
                        <a:xfrm flipH="1">
                          <a:off x="6289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0" name="Line 44">
                          <a:extLst>
                            <a:ext uri="{FF2B5EF4-FFF2-40B4-BE49-F238E27FC236}">
                              <a16:creationId xmlns:a16="http://schemas.microsoft.com/office/drawing/2014/main" xmlns="" id="{ED66CB40-3848-8A4F-9192-A142CBC31DFE}"/>
                            </a:ext>
                          </a:extLst>
                        </p:cNvPr>
                        <p:cNvSpPr/>
                        <p:nvPr/>
                      </p:nvSpPr>
                      <p:spPr>
                        <a:xfrm flipH="1">
                          <a:off x="9434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1" name="Line 45">
                          <a:extLst>
                            <a:ext uri="{FF2B5EF4-FFF2-40B4-BE49-F238E27FC236}">
                              <a16:creationId xmlns:a16="http://schemas.microsoft.com/office/drawing/2014/main" xmlns="" id="{68C2D285-8C6E-DB4E-AB79-6A7B259BD2AB}"/>
                            </a:ext>
                          </a:extLst>
                        </p:cNvPr>
                        <p:cNvSpPr/>
                        <p:nvPr/>
                      </p:nvSpPr>
                      <p:spPr>
                        <a:xfrm>
                          <a:off x="12579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2" name="Line 46">
                          <a:extLst>
                            <a:ext uri="{FF2B5EF4-FFF2-40B4-BE49-F238E27FC236}">
                              <a16:creationId xmlns:a16="http://schemas.microsoft.com/office/drawing/2014/main" xmlns="" id="{8028711D-4E6A-A74F-BEC4-F9A86410EA86}"/>
                            </a:ext>
                          </a:extLst>
                        </p:cNvPr>
                        <p:cNvSpPr/>
                        <p:nvPr/>
                      </p:nvSpPr>
                      <p:spPr>
                        <a:xfrm>
                          <a:off x="157240"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3" name="Line 47">
                          <a:extLst>
                            <a:ext uri="{FF2B5EF4-FFF2-40B4-BE49-F238E27FC236}">
                              <a16:creationId xmlns:a16="http://schemas.microsoft.com/office/drawing/2014/main" xmlns="" id="{0A7B31F8-3E10-044E-89DF-93B732241BBC}"/>
                            </a:ext>
                          </a:extLst>
                        </p:cNvPr>
                        <p:cNvSpPr/>
                        <p:nvPr/>
                      </p:nvSpPr>
                      <p:spPr>
                        <a:xfrm>
                          <a:off x="188689"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4" name="Line 48">
                          <a:extLst>
                            <a:ext uri="{FF2B5EF4-FFF2-40B4-BE49-F238E27FC236}">
                              <a16:creationId xmlns:a16="http://schemas.microsoft.com/office/drawing/2014/main" xmlns="" id="{E9FC1DDD-0A04-A949-9EA0-6015DD9976F4}"/>
                            </a:ext>
                          </a:extLst>
                        </p:cNvPr>
                        <p:cNvSpPr/>
                        <p:nvPr/>
                      </p:nvSpPr>
                      <p:spPr>
                        <a:xfrm>
                          <a:off x="220138"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5" name="Line 49">
                          <a:extLst>
                            <a:ext uri="{FF2B5EF4-FFF2-40B4-BE49-F238E27FC236}">
                              <a16:creationId xmlns:a16="http://schemas.microsoft.com/office/drawing/2014/main" xmlns="" id="{4ACE7DCB-124F-5D44-886E-DBE1DCD9065F}"/>
                            </a:ext>
                          </a:extLst>
                        </p:cNvPr>
                        <p:cNvSpPr/>
                        <p:nvPr/>
                      </p:nvSpPr>
                      <p:spPr>
                        <a:xfrm>
                          <a:off x="251587"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6" name="Line 50">
                          <a:extLst>
                            <a:ext uri="{FF2B5EF4-FFF2-40B4-BE49-F238E27FC236}">
                              <a16:creationId xmlns:a16="http://schemas.microsoft.com/office/drawing/2014/main" xmlns="" id="{9D0B0F84-BB16-5649-A5C9-D69C5D506F24}"/>
                            </a:ext>
                          </a:extLst>
                        </p:cNvPr>
                        <p:cNvSpPr/>
                        <p:nvPr/>
                      </p:nvSpPr>
                      <p:spPr>
                        <a:xfrm>
                          <a:off x="283036"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37" name="Line 51">
                          <a:extLst>
                            <a:ext uri="{FF2B5EF4-FFF2-40B4-BE49-F238E27FC236}">
                              <a16:creationId xmlns:a16="http://schemas.microsoft.com/office/drawing/2014/main" xmlns="" id="{5BB13CF3-110F-064F-9DF5-45C84A3AD4C5}"/>
                            </a:ext>
                          </a:extLst>
                        </p:cNvPr>
                        <p:cNvSpPr/>
                        <p:nvPr/>
                      </p:nvSpPr>
                      <p:spPr>
                        <a:xfrm>
                          <a:off x="31448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grpSp>
                <p:nvGrpSpPr>
                  <p:cNvPr id="520" name="Group 52">
                    <a:extLst>
                      <a:ext uri="{FF2B5EF4-FFF2-40B4-BE49-F238E27FC236}">
                        <a16:creationId xmlns:a16="http://schemas.microsoft.com/office/drawing/2014/main" xmlns="" id="{3CE2CBF9-8E16-CE49-AB1A-A0A5F0FA8636}"/>
                      </a:ext>
                    </a:extLst>
                  </p:cNvPr>
                  <p:cNvGrpSpPr/>
                  <p:nvPr/>
                </p:nvGrpSpPr>
                <p:grpSpPr>
                  <a:xfrm>
                    <a:off x="92378" y="8356"/>
                    <a:ext cx="141518" cy="43594"/>
                    <a:chOff x="0" y="-1"/>
                    <a:chExt cx="141517" cy="43593"/>
                  </a:xfrm>
                </p:grpSpPr>
                <p:sp>
                  <p:nvSpPr>
                    <p:cNvPr id="521" name="Rectangle 53">
                      <a:extLst>
                        <a:ext uri="{FF2B5EF4-FFF2-40B4-BE49-F238E27FC236}">
                          <a16:creationId xmlns:a16="http://schemas.microsoft.com/office/drawing/2014/main" xmlns="" id="{447CCCB4-2D72-E54E-B483-32F3BBCEAC80}"/>
                        </a:ext>
                      </a:extLst>
                    </p:cNvPr>
                    <p:cNvSpPr/>
                    <p:nvPr/>
                  </p:nvSpPr>
                  <p:spPr>
                    <a:xfrm>
                      <a:off x="-1" y="598"/>
                      <a:ext cx="141518" cy="42995"/>
                    </a:xfrm>
                    <a:prstGeom prst="rect">
                      <a:avLst/>
                    </a:prstGeom>
                    <a:gradFill flip="none" rotWithShape="1">
                      <a:gsLst>
                        <a:gs pos="0">
                          <a:srgbClr val="66CCFF"/>
                        </a:gs>
                        <a:gs pos="100000">
                          <a:srgbClr val="FFFFFF"/>
                        </a:gs>
                      </a:gsLst>
                      <a:lin ang="2700000" scaled="0"/>
                    </a:gra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22" name="Line 54">
                      <a:extLst>
                        <a:ext uri="{FF2B5EF4-FFF2-40B4-BE49-F238E27FC236}">
                          <a16:creationId xmlns:a16="http://schemas.microsoft.com/office/drawing/2014/main" xmlns="" id="{0A484721-942D-B240-8DCA-149AC6ADB846}"/>
                        </a:ext>
                      </a:extLst>
                    </p:cNvPr>
                    <p:cNvSpPr/>
                    <p:nvPr/>
                  </p:nvSpPr>
                  <p:spPr>
                    <a:xfrm flipH="1">
                      <a:off x="71412" y="-2"/>
                      <a:ext cx="6" cy="42996"/>
                    </a:xfrm>
                    <a:prstGeom prst="line">
                      <a:avLst/>
                    </a:pr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nvGrpSpPr>
                <p:cNvPr id="516" name="Group 55">
                  <a:extLst>
                    <a:ext uri="{FF2B5EF4-FFF2-40B4-BE49-F238E27FC236}">
                      <a16:creationId xmlns:a16="http://schemas.microsoft.com/office/drawing/2014/main" xmlns="" id="{0009746A-7FC6-334A-B502-BF5CA0B6CBB6}"/>
                    </a:ext>
                  </a:extLst>
                </p:cNvPr>
                <p:cNvGrpSpPr/>
                <p:nvPr/>
              </p:nvGrpSpPr>
              <p:grpSpPr>
                <a:xfrm>
                  <a:off x="-2" y="-3"/>
                  <a:ext cx="345915" cy="26281"/>
                  <a:chOff x="0" y="-1"/>
                  <a:chExt cx="345913" cy="26279"/>
                </a:xfrm>
              </p:grpSpPr>
              <p:sp>
                <p:nvSpPr>
                  <p:cNvPr id="517" name="AutoShape 56">
                    <a:extLst>
                      <a:ext uri="{FF2B5EF4-FFF2-40B4-BE49-F238E27FC236}">
                        <a16:creationId xmlns:a16="http://schemas.microsoft.com/office/drawing/2014/main" xmlns="" id="{026E1E16-1AA6-4A47-B3CF-B6FF4F73C49B}"/>
                      </a:ext>
                    </a:extLst>
                  </p:cNvPr>
                  <p:cNvSpPr/>
                  <p:nvPr/>
                </p:nvSpPr>
                <p:spPr>
                  <a:xfrm>
                    <a:off x="172952" y="-2"/>
                    <a:ext cx="172962"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18" name="AutoShape 57">
                    <a:extLst>
                      <a:ext uri="{FF2B5EF4-FFF2-40B4-BE49-F238E27FC236}">
                        <a16:creationId xmlns:a16="http://schemas.microsoft.com/office/drawing/2014/main" xmlns="" id="{753FF0DD-1364-1846-9552-2190DA5BC5B1}"/>
                      </a:ext>
                    </a:extLst>
                  </p:cNvPr>
                  <p:cNvSpPr/>
                  <p:nvPr/>
                </p:nvSpPr>
                <p:spPr>
                  <a:xfrm flipH="1">
                    <a:off x="-1" y="-2"/>
                    <a:ext cx="172959"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grpSp>
            <p:nvGrpSpPr>
              <p:cNvPr id="490" name="Group 58">
                <a:extLst>
                  <a:ext uri="{FF2B5EF4-FFF2-40B4-BE49-F238E27FC236}">
                    <a16:creationId xmlns:a16="http://schemas.microsoft.com/office/drawing/2014/main" xmlns="" id="{1A24FD6E-2196-4841-9950-0E3443B01F91}"/>
                  </a:ext>
                </a:extLst>
              </p:cNvPr>
              <p:cNvGrpSpPr/>
              <p:nvPr/>
            </p:nvGrpSpPr>
            <p:grpSpPr>
              <a:xfrm>
                <a:off x="49787" y="297269"/>
                <a:ext cx="251573" cy="333105"/>
                <a:chOff x="0" y="0"/>
                <a:chExt cx="251571" cy="333103"/>
              </a:xfrm>
            </p:grpSpPr>
            <p:sp>
              <p:nvSpPr>
                <p:cNvPr id="507" name="Freeform 59">
                  <a:extLst>
                    <a:ext uri="{FF2B5EF4-FFF2-40B4-BE49-F238E27FC236}">
                      <a16:creationId xmlns:a16="http://schemas.microsoft.com/office/drawing/2014/main" xmlns="" id="{E1F1B5B9-3FA5-F841-AF4D-D6D53B1C7C5B}"/>
                    </a:ext>
                  </a:extLst>
                </p:cNvPr>
                <p:cNvSpPr/>
                <p:nvPr/>
              </p:nvSpPr>
              <p:spPr>
                <a:xfrm flipV="1">
                  <a:off x="-1" y="598"/>
                  <a:ext cx="72395" cy="33250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8" name="Freeform 60">
                  <a:extLst>
                    <a:ext uri="{FF2B5EF4-FFF2-40B4-BE49-F238E27FC236}">
                      <a16:creationId xmlns:a16="http://schemas.microsoft.com/office/drawing/2014/main" xmlns="" id="{BBF81DEB-1B01-CC4F-93BC-030089374672}"/>
                    </a:ext>
                  </a:extLst>
                </p:cNvPr>
                <p:cNvSpPr/>
                <p:nvPr/>
              </p:nvSpPr>
              <p:spPr>
                <a:xfrm flipH="1" flipV="1">
                  <a:off x="178523" y="2"/>
                  <a:ext cx="73048" cy="33310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9" name="Line 61">
                  <a:extLst>
                    <a:ext uri="{FF2B5EF4-FFF2-40B4-BE49-F238E27FC236}">
                      <a16:creationId xmlns:a16="http://schemas.microsoft.com/office/drawing/2014/main" xmlns="" id="{3A489F16-15EC-BB4E-A02A-33A414F5F0F8}"/>
                    </a:ext>
                  </a:extLst>
                </p:cNvPr>
                <p:cNvSpPr/>
                <p:nvPr/>
              </p:nvSpPr>
              <p:spPr>
                <a:xfrm flipH="1">
                  <a:off x="1"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10" name="Line 62">
                  <a:extLst>
                    <a:ext uri="{FF2B5EF4-FFF2-40B4-BE49-F238E27FC236}">
                      <a16:creationId xmlns:a16="http://schemas.microsoft.com/office/drawing/2014/main" xmlns="" id="{808FF76B-9A04-6A4A-A65B-E254CCFD81CC}"/>
                    </a:ext>
                  </a:extLst>
                </p:cNvPr>
                <p:cNvSpPr/>
                <p:nvPr/>
              </p:nvSpPr>
              <p:spPr>
                <a:xfrm>
                  <a:off x="31445"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11" name="Freeform 63">
                  <a:extLst>
                    <a:ext uri="{FF2B5EF4-FFF2-40B4-BE49-F238E27FC236}">
                      <a16:creationId xmlns:a16="http://schemas.microsoft.com/office/drawing/2014/main" xmlns="" id="{C73CB9BE-9C98-894C-B3E9-9FA8CE55DE21}"/>
                    </a:ext>
                  </a:extLst>
                </p:cNvPr>
                <p:cNvSpPr/>
                <p:nvPr/>
              </p:nvSpPr>
              <p:spPr>
                <a:xfrm flipH="1">
                  <a:off x="31449"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12" name="Freeform 64">
                  <a:extLst>
                    <a:ext uri="{FF2B5EF4-FFF2-40B4-BE49-F238E27FC236}">
                      <a16:creationId xmlns:a16="http://schemas.microsoft.com/office/drawing/2014/main" xmlns="" id="{43B51D39-17D5-B049-96B2-19A84589B140}"/>
                    </a:ext>
                  </a:extLst>
                </p:cNvPr>
                <p:cNvSpPr/>
                <p:nvPr/>
              </p:nvSpPr>
              <p:spPr>
                <a:xfrm>
                  <a:off x="56666"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13" name="Freeform 65">
                  <a:extLst>
                    <a:ext uri="{FF2B5EF4-FFF2-40B4-BE49-F238E27FC236}">
                      <a16:creationId xmlns:a16="http://schemas.microsoft.com/office/drawing/2014/main" xmlns="" id="{BC83F0CE-8AD1-C541-A7AD-D10EA86F97CD}"/>
                    </a:ext>
                  </a:extLst>
                </p:cNvPr>
                <p:cNvSpPr/>
                <p:nvPr/>
              </p:nvSpPr>
              <p:spPr>
                <a:xfrm flipH="1">
                  <a:off x="55360" y="597"/>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14" name="Freeform 66">
                  <a:extLst>
                    <a:ext uri="{FF2B5EF4-FFF2-40B4-BE49-F238E27FC236}">
                      <a16:creationId xmlns:a16="http://schemas.microsoft.com/office/drawing/2014/main" xmlns="" id="{C65B169D-76EA-F142-89BC-5C086A2F4757}"/>
                    </a:ext>
                  </a:extLst>
                </p:cNvPr>
                <p:cNvSpPr/>
                <p:nvPr/>
              </p:nvSpPr>
              <p:spPr>
                <a:xfrm>
                  <a:off x="73371" y="-1"/>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nvGrpSpPr>
              <p:cNvPr id="491" name="Group 67">
                <a:extLst>
                  <a:ext uri="{FF2B5EF4-FFF2-40B4-BE49-F238E27FC236}">
                    <a16:creationId xmlns:a16="http://schemas.microsoft.com/office/drawing/2014/main" xmlns="" id="{13A8818E-D389-4F46-8972-220374FB57ED}"/>
                  </a:ext>
                </a:extLst>
              </p:cNvPr>
              <p:cNvGrpSpPr/>
              <p:nvPr/>
            </p:nvGrpSpPr>
            <p:grpSpPr>
              <a:xfrm>
                <a:off x="159836" y="298466"/>
                <a:ext cx="31468" cy="330121"/>
                <a:chOff x="-1" y="0"/>
                <a:chExt cx="31467" cy="330119"/>
              </a:xfrm>
            </p:grpSpPr>
            <p:grpSp>
              <p:nvGrpSpPr>
                <p:cNvPr id="492" name="Group 68">
                  <a:extLst>
                    <a:ext uri="{FF2B5EF4-FFF2-40B4-BE49-F238E27FC236}">
                      <a16:creationId xmlns:a16="http://schemas.microsoft.com/office/drawing/2014/main" xmlns="" id="{C018FD41-3111-1145-93FF-8DF96EB86CCC}"/>
                    </a:ext>
                  </a:extLst>
                </p:cNvPr>
                <p:cNvGrpSpPr/>
                <p:nvPr/>
              </p:nvGrpSpPr>
              <p:grpSpPr>
                <a:xfrm>
                  <a:off x="-2" y="-1"/>
                  <a:ext cx="31468" cy="330121"/>
                  <a:chOff x="0" y="0"/>
                  <a:chExt cx="31467" cy="330119"/>
                </a:xfrm>
              </p:grpSpPr>
              <p:sp>
                <p:nvSpPr>
                  <p:cNvPr id="505" name="Line 69">
                    <a:extLst>
                      <a:ext uri="{FF2B5EF4-FFF2-40B4-BE49-F238E27FC236}">
                        <a16:creationId xmlns:a16="http://schemas.microsoft.com/office/drawing/2014/main" xmlns="" id="{728BBD45-3B5D-8341-B7DE-8CF05B249CFC}"/>
                      </a:ext>
                    </a:extLst>
                  </p:cNvPr>
                  <p:cNvSpPr/>
                  <p:nvPr/>
                </p:nvSpPr>
                <p:spPr>
                  <a:xfrm flipH="1">
                    <a:off x="-1" y="0"/>
                    <a:ext cx="5" cy="32952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6" name="Line 70">
                    <a:extLst>
                      <a:ext uri="{FF2B5EF4-FFF2-40B4-BE49-F238E27FC236}">
                        <a16:creationId xmlns:a16="http://schemas.microsoft.com/office/drawing/2014/main" xmlns="" id="{EF2326D8-9BDE-DA42-A213-4AA0CDC6A8FD}"/>
                      </a:ext>
                    </a:extLst>
                  </p:cNvPr>
                  <p:cNvSpPr/>
                  <p:nvPr/>
                </p:nvSpPr>
                <p:spPr>
                  <a:xfrm flipH="1">
                    <a:off x="31461" y="596"/>
                    <a:ext cx="6" cy="32952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493" name="Line 71">
                  <a:extLst>
                    <a:ext uri="{FF2B5EF4-FFF2-40B4-BE49-F238E27FC236}">
                      <a16:creationId xmlns:a16="http://schemas.microsoft.com/office/drawing/2014/main" xmlns="" id="{38614352-E612-9E41-8E94-A8104FEBA6D5}"/>
                    </a:ext>
                  </a:extLst>
                </p:cNvPr>
                <p:cNvSpPr/>
                <p:nvPr/>
              </p:nvSpPr>
              <p:spPr>
                <a:xfrm>
                  <a:off x="2" y="31757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4" name="Line 72">
                  <a:extLst>
                    <a:ext uri="{FF2B5EF4-FFF2-40B4-BE49-F238E27FC236}">
                      <a16:creationId xmlns:a16="http://schemas.microsoft.com/office/drawing/2014/main" xmlns="" id="{4F3DAFAC-91D4-2947-9266-918308708EC6}"/>
                    </a:ext>
                  </a:extLst>
                </p:cNvPr>
                <p:cNvSpPr/>
                <p:nvPr/>
              </p:nvSpPr>
              <p:spPr>
                <a:xfrm>
                  <a:off x="2" y="28892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5" name="Line 73">
                  <a:extLst>
                    <a:ext uri="{FF2B5EF4-FFF2-40B4-BE49-F238E27FC236}">
                      <a16:creationId xmlns:a16="http://schemas.microsoft.com/office/drawing/2014/main" xmlns="" id="{65F1E28D-B4E0-2643-9B8C-A31931ECD703}"/>
                    </a:ext>
                  </a:extLst>
                </p:cNvPr>
                <p:cNvSpPr/>
                <p:nvPr/>
              </p:nvSpPr>
              <p:spPr>
                <a:xfrm>
                  <a:off x="2" y="26026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6" name="Line 74">
                  <a:extLst>
                    <a:ext uri="{FF2B5EF4-FFF2-40B4-BE49-F238E27FC236}">
                      <a16:creationId xmlns:a16="http://schemas.microsoft.com/office/drawing/2014/main" xmlns="" id="{44ACF7D9-9BCC-3C49-812F-183368CC6480}"/>
                    </a:ext>
                  </a:extLst>
                </p:cNvPr>
                <p:cNvSpPr/>
                <p:nvPr/>
              </p:nvSpPr>
              <p:spPr>
                <a:xfrm>
                  <a:off x="2" y="23161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7" name="Line 75">
                  <a:extLst>
                    <a:ext uri="{FF2B5EF4-FFF2-40B4-BE49-F238E27FC236}">
                      <a16:creationId xmlns:a16="http://schemas.microsoft.com/office/drawing/2014/main" xmlns="" id="{B733CD0C-42E5-4243-BF71-05BDB5C398B7}"/>
                    </a:ext>
                  </a:extLst>
                </p:cNvPr>
                <p:cNvSpPr/>
                <p:nvPr/>
              </p:nvSpPr>
              <p:spPr>
                <a:xfrm>
                  <a:off x="2" y="20296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8" name="Line 76">
                  <a:extLst>
                    <a:ext uri="{FF2B5EF4-FFF2-40B4-BE49-F238E27FC236}">
                      <a16:creationId xmlns:a16="http://schemas.microsoft.com/office/drawing/2014/main" xmlns="" id="{752E8896-6428-614A-A24D-C4C504502EE5}"/>
                    </a:ext>
                  </a:extLst>
                </p:cNvPr>
                <p:cNvSpPr/>
                <p:nvPr/>
              </p:nvSpPr>
              <p:spPr>
                <a:xfrm>
                  <a:off x="2" y="17430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9" name="Line 77">
                  <a:extLst>
                    <a:ext uri="{FF2B5EF4-FFF2-40B4-BE49-F238E27FC236}">
                      <a16:creationId xmlns:a16="http://schemas.microsoft.com/office/drawing/2014/main" xmlns="" id="{8E7519AF-DD08-B945-93E4-EEF0B6488708}"/>
                    </a:ext>
                  </a:extLst>
                </p:cNvPr>
                <p:cNvSpPr/>
                <p:nvPr/>
              </p:nvSpPr>
              <p:spPr>
                <a:xfrm>
                  <a:off x="2" y="145653"/>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0" name="Line 78">
                  <a:extLst>
                    <a:ext uri="{FF2B5EF4-FFF2-40B4-BE49-F238E27FC236}">
                      <a16:creationId xmlns:a16="http://schemas.microsoft.com/office/drawing/2014/main" xmlns="" id="{D477B871-A03A-C948-A4B6-9A332DD4828D}"/>
                    </a:ext>
                  </a:extLst>
                </p:cNvPr>
                <p:cNvSpPr/>
                <p:nvPr/>
              </p:nvSpPr>
              <p:spPr>
                <a:xfrm>
                  <a:off x="2" y="11700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1" name="Line 79">
                  <a:extLst>
                    <a:ext uri="{FF2B5EF4-FFF2-40B4-BE49-F238E27FC236}">
                      <a16:creationId xmlns:a16="http://schemas.microsoft.com/office/drawing/2014/main" xmlns="" id="{6DFAF4A9-258F-9946-A919-4CE2D6CDB8AA}"/>
                    </a:ext>
                  </a:extLst>
                </p:cNvPr>
                <p:cNvSpPr/>
                <p:nvPr/>
              </p:nvSpPr>
              <p:spPr>
                <a:xfrm>
                  <a:off x="2" y="8834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2" name="Line 80">
                  <a:extLst>
                    <a:ext uri="{FF2B5EF4-FFF2-40B4-BE49-F238E27FC236}">
                      <a16:creationId xmlns:a16="http://schemas.microsoft.com/office/drawing/2014/main" xmlns="" id="{19F9F21C-2BDD-7444-A6F7-0197E5E06058}"/>
                    </a:ext>
                  </a:extLst>
                </p:cNvPr>
                <p:cNvSpPr/>
                <p:nvPr/>
              </p:nvSpPr>
              <p:spPr>
                <a:xfrm>
                  <a:off x="2" y="5969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3" name="Line 81">
                  <a:extLst>
                    <a:ext uri="{FF2B5EF4-FFF2-40B4-BE49-F238E27FC236}">
                      <a16:creationId xmlns:a16="http://schemas.microsoft.com/office/drawing/2014/main" xmlns="" id="{673F4890-C6EB-D440-BBD3-DE4FCDF254CA}"/>
                    </a:ext>
                  </a:extLst>
                </p:cNvPr>
                <p:cNvSpPr/>
                <p:nvPr/>
              </p:nvSpPr>
              <p:spPr>
                <a:xfrm>
                  <a:off x="2" y="3104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4" name="Line 82">
                  <a:extLst>
                    <a:ext uri="{FF2B5EF4-FFF2-40B4-BE49-F238E27FC236}">
                      <a16:creationId xmlns:a16="http://schemas.microsoft.com/office/drawing/2014/main" xmlns="" id="{4135DFF8-63A0-4345-AB51-3C1880C0D246}"/>
                    </a:ext>
                  </a:extLst>
                </p:cNvPr>
                <p:cNvSpPr/>
                <p:nvPr/>
              </p:nvSpPr>
              <p:spPr>
                <a:xfrm>
                  <a:off x="2" y="238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sp>
          <p:nvSpPr>
            <p:cNvPr id="486" name="308 CuadroTexto">
              <a:extLst>
                <a:ext uri="{FF2B5EF4-FFF2-40B4-BE49-F238E27FC236}">
                  <a16:creationId xmlns:a16="http://schemas.microsoft.com/office/drawing/2014/main" xmlns="" id="{190DB4DF-8C67-AD42-B28F-769D2A46623F}"/>
                </a:ext>
              </a:extLst>
            </p:cNvPr>
            <p:cNvSpPr txBox="1"/>
            <p:nvPr/>
          </p:nvSpPr>
          <p:spPr>
            <a:xfrm>
              <a:off x="-576826" y="692342"/>
              <a:ext cx="1877265" cy="507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sz="1200" dirty="0">
                  <a:solidFill>
                    <a:schemeClr val="bg1"/>
                  </a:solidFill>
                  <a:latin typeface="Nutmeg Headline" pitchFamily="2" charset="0"/>
                </a:rPr>
                <a:t>TORRE SAN MIGUEL</a:t>
              </a:r>
            </a:p>
          </p:txBody>
        </p:sp>
      </p:grpSp>
      <p:pic>
        <p:nvPicPr>
          <p:cNvPr id="559" name="Imagen 5" descr="Imagen 5">
            <a:extLst>
              <a:ext uri="{FF2B5EF4-FFF2-40B4-BE49-F238E27FC236}">
                <a16:creationId xmlns:a16="http://schemas.microsoft.com/office/drawing/2014/main" xmlns="" id="{772257EE-B775-D844-8D8D-444FB9563EE5}"/>
              </a:ext>
            </a:extLst>
          </p:cNvPr>
          <p:cNvPicPr>
            <a:picLocks noChangeAspect="1"/>
          </p:cNvPicPr>
          <p:nvPr/>
        </p:nvPicPr>
        <p:blipFill>
          <a:blip r:embed="rId4"/>
          <a:stretch>
            <a:fillRect/>
          </a:stretch>
        </p:blipFill>
        <p:spPr>
          <a:xfrm>
            <a:off x="3052240" y="2644128"/>
            <a:ext cx="779941" cy="508357"/>
          </a:xfrm>
          <a:prstGeom prst="rect">
            <a:avLst/>
          </a:prstGeom>
          <a:ln w="12700">
            <a:miter lim="400000"/>
          </a:ln>
        </p:spPr>
      </p:pic>
      <p:sp>
        <p:nvSpPr>
          <p:cNvPr id="569" name="173 CuadroTexto">
            <a:extLst>
              <a:ext uri="{FF2B5EF4-FFF2-40B4-BE49-F238E27FC236}">
                <a16:creationId xmlns:a16="http://schemas.microsoft.com/office/drawing/2014/main" xmlns="" id="{1B6E86D7-4096-FB44-9B68-BC122691EC52}"/>
              </a:ext>
            </a:extLst>
          </p:cNvPr>
          <p:cNvSpPr txBox="1"/>
          <p:nvPr/>
        </p:nvSpPr>
        <p:spPr>
          <a:xfrm>
            <a:off x="2515204" y="3165819"/>
            <a:ext cx="1854014" cy="76944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Turno matutino</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F79646">
                    <a:lumMod val="50000"/>
                  </a:srgbClr>
                </a:solidFill>
                <a:latin typeface="Nutmeg Headline" pitchFamily="2" charset="0"/>
              </a:rPr>
              <a:t>Lince 12</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Lince 15</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800" b="1" i="0" u="none" strike="noStrike" kern="0" cap="none" spc="0" normalizeH="0" baseline="0" noProof="0" dirty="0">
              <a:ln>
                <a:noFill/>
              </a:ln>
              <a:solidFill>
                <a:srgbClr val="535353"/>
              </a:solidFill>
              <a:effectLst/>
              <a:uLnTx/>
              <a:uFillTx/>
              <a:latin typeface="Nutmeg Bold" panose="00000700000000000000" pitchFamily="2" charset="0"/>
              <a:sym typeface="Gill Sans Light"/>
            </a:endParaRPr>
          </a:p>
        </p:txBody>
      </p:sp>
      <p:pic>
        <p:nvPicPr>
          <p:cNvPr id="597" name="Imagen 5" descr="Imagen 5">
            <a:extLst>
              <a:ext uri="{FF2B5EF4-FFF2-40B4-BE49-F238E27FC236}">
                <a16:creationId xmlns:a16="http://schemas.microsoft.com/office/drawing/2014/main" xmlns="" id="{7DE78792-E875-1746-9F12-886E8195FD1D}"/>
              </a:ext>
            </a:extLst>
          </p:cNvPr>
          <p:cNvPicPr>
            <a:picLocks noChangeAspect="1"/>
          </p:cNvPicPr>
          <p:nvPr/>
        </p:nvPicPr>
        <p:blipFill>
          <a:blip r:embed="rId4"/>
          <a:stretch>
            <a:fillRect/>
          </a:stretch>
        </p:blipFill>
        <p:spPr>
          <a:xfrm>
            <a:off x="6674464" y="2731729"/>
            <a:ext cx="779941" cy="508357"/>
          </a:xfrm>
          <a:prstGeom prst="rect">
            <a:avLst/>
          </a:prstGeom>
          <a:ln w="12700">
            <a:miter lim="400000"/>
          </a:ln>
        </p:spPr>
      </p:pic>
      <p:sp>
        <p:nvSpPr>
          <p:cNvPr id="598" name="173 CuadroTexto">
            <a:extLst>
              <a:ext uri="{FF2B5EF4-FFF2-40B4-BE49-F238E27FC236}">
                <a16:creationId xmlns:a16="http://schemas.microsoft.com/office/drawing/2014/main" xmlns="" id="{88051E3D-C0C5-4F4C-8FE7-D89FF75019C5}"/>
              </a:ext>
            </a:extLst>
          </p:cNvPr>
          <p:cNvSpPr txBox="1"/>
          <p:nvPr/>
        </p:nvSpPr>
        <p:spPr>
          <a:xfrm>
            <a:off x="6137428" y="3253420"/>
            <a:ext cx="1854014" cy="76944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Turno vespertino Lince 11</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F79646">
                    <a:lumMod val="50000"/>
                  </a:srgbClr>
                </a:solidFill>
                <a:latin typeface="Nutmeg Headline" pitchFamily="2" charset="0"/>
              </a:rPr>
              <a:t>Lince 18</a:t>
            </a:r>
            <a:endPar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800" b="1" i="0" u="none" strike="noStrike" kern="0" cap="none" spc="0" normalizeH="0" baseline="0" noProof="0" dirty="0">
              <a:ln>
                <a:noFill/>
              </a:ln>
              <a:solidFill>
                <a:srgbClr val="535353"/>
              </a:solidFill>
              <a:effectLst/>
              <a:uLnTx/>
              <a:uFillTx/>
              <a:latin typeface="Nutmeg Bold" panose="00000700000000000000" pitchFamily="2" charset="0"/>
              <a:sym typeface="Gill Sans Light"/>
            </a:endParaRPr>
          </a:p>
        </p:txBody>
      </p:sp>
      <p:pic>
        <p:nvPicPr>
          <p:cNvPr id="653" name="Imagen 5" descr="Imagen 5">
            <a:extLst>
              <a:ext uri="{FF2B5EF4-FFF2-40B4-BE49-F238E27FC236}">
                <a16:creationId xmlns:a16="http://schemas.microsoft.com/office/drawing/2014/main" xmlns="" id="{02503910-A5A0-DC44-80CB-EBA814A09D1D}"/>
              </a:ext>
            </a:extLst>
          </p:cNvPr>
          <p:cNvPicPr>
            <a:picLocks noChangeAspect="1"/>
          </p:cNvPicPr>
          <p:nvPr/>
        </p:nvPicPr>
        <p:blipFill>
          <a:blip r:embed="rId4"/>
          <a:stretch>
            <a:fillRect/>
          </a:stretch>
        </p:blipFill>
        <p:spPr>
          <a:xfrm>
            <a:off x="4166539" y="4152169"/>
            <a:ext cx="779941" cy="508357"/>
          </a:xfrm>
          <a:prstGeom prst="rect">
            <a:avLst/>
          </a:prstGeom>
          <a:ln w="12700">
            <a:miter lim="400000"/>
          </a:ln>
        </p:spPr>
      </p:pic>
      <p:sp>
        <p:nvSpPr>
          <p:cNvPr id="654" name="173 CuadroTexto">
            <a:extLst>
              <a:ext uri="{FF2B5EF4-FFF2-40B4-BE49-F238E27FC236}">
                <a16:creationId xmlns:a16="http://schemas.microsoft.com/office/drawing/2014/main" xmlns="" id="{0BF79705-2C76-F74E-971E-498774C706F0}"/>
              </a:ext>
            </a:extLst>
          </p:cNvPr>
          <p:cNvSpPr txBox="1"/>
          <p:nvPr/>
        </p:nvSpPr>
        <p:spPr>
          <a:xfrm>
            <a:off x="3629503" y="4673860"/>
            <a:ext cx="1854014" cy="76944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Turno vespertino</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F79646">
                    <a:lumMod val="50000"/>
                  </a:srgbClr>
                </a:solidFill>
                <a:latin typeface="Nutmeg Headline" pitchFamily="2" charset="0"/>
              </a:rPr>
              <a:t>Lince 16</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Lince 13</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800" b="1" i="0" u="none" strike="noStrike" kern="0" cap="none" spc="0" normalizeH="0" baseline="0" noProof="0" dirty="0">
              <a:ln>
                <a:noFill/>
              </a:ln>
              <a:solidFill>
                <a:srgbClr val="535353"/>
              </a:solidFill>
              <a:effectLst/>
              <a:uLnTx/>
              <a:uFillTx/>
              <a:latin typeface="Nutmeg Bold" panose="00000700000000000000" pitchFamily="2" charset="0"/>
              <a:sym typeface="Gill Sans Light"/>
            </a:endParaRPr>
          </a:p>
        </p:txBody>
      </p:sp>
      <p:pic>
        <p:nvPicPr>
          <p:cNvPr id="655" name="Imagen 5" descr="Imagen 5">
            <a:extLst>
              <a:ext uri="{FF2B5EF4-FFF2-40B4-BE49-F238E27FC236}">
                <a16:creationId xmlns:a16="http://schemas.microsoft.com/office/drawing/2014/main" xmlns="" id="{D7C632F7-DD05-784E-85F7-9BC360312CA8}"/>
              </a:ext>
            </a:extLst>
          </p:cNvPr>
          <p:cNvPicPr>
            <a:picLocks noChangeAspect="1"/>
          </p:cNvPicPr>
          <p:nvPr/>
        </p:nvPicPr>
        <p:blipFill>
          <a:blip r:embed="rId4"/>
          <a:stretch>
            <a:fillRect/>
          </a:stretch>
        </p:blipFill>
        <p:spPr>
          <a:xfrm>
            <a:off x="9238012" y="5337327"/>
            <a:ext cx="779941" cy="508357"/>
          </a:xfrm>
          <a:prstGeom prst="rect">
            <a:avLst/>
          </a:prstGeom>
          <a:ln w="12700">
            <a:miter lim="400000"/>
          </a:ln>
        </p:spPr>
      </p:pic>
      <p:sp>
        <p:nvSpPr>
          <p:cNvPr id="656" name="173 CuadroTexto">
            <a:extLst>
              <a:ext uri="{FF2B5EF4-FFF2-40B4-BE49-F238E27FC236}">
                <a16:creationId xmlns:a16="http://schemas.microsoft.com/office/drawing/2014/main" xmlns="" id="{E2D558E3-C61C-6441-9A7C-7BE0B1934717}"/>
              </a:ext>
            </a:extLst>
          </p:cNvPr>
          <p:cNvSpPr txBox="1"/>
          <p:nvPr/>
        </p:nvSpPr>
        <p:spPr>
          <a:xfrm>
            <a:off x="8700976" y="5859018"/>
            <a:ext cx="1854014" cy="76944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Turno matutino</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F79646">
                    <a:lumMod val="50000"/>
                  </a:srgbClr>
                </a:solidFill>
                <a:latin typeface="Nutmeg Headline" pitchFamily="2" charset="0"/>
              </a:rPr>
              <a:t>Lince 10</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Lince 19</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800" b="1" i="0" u="none" strike="noStrike" kern="0" cap="none" spc="0" normalizeH="0" baseline="0" noProof="0" dirty="0">
              <a:ln>
                <a:noFill/>
              </a:ln>
              <a:solidFill>
                <a:srgbClr val="535353"/>
              </a:solidFill>
              <a:effectLst/>
              <a:uLnTx/>
              <a:uFillTx/>
              <a:latin typeface="Nutmeg Bold" panose="00000700000000000000" pitchFamily="2" charset="0"/>
              <a:sym typeface="Gill Sans Light"/>
            </a:endParaRPr>
          </a:p>
        </p:txBody>
      </p:sp>
      <p:pic>
        <p:nvPicPr>
          <p:cNvPr id="740" name="Imagen 5" descr="Imagen 5">
            <a:extLst>
              <a:ext uri="{FF2B5EF4-FFF2-40B4-BE49-F238E27FC236}">
                <a16:creationId xmlns:a16="http://schemas.microsoft.com/office/drawing/2014/main" xmlns="" id="{7A0819B3-5906-4040-8CAD-CB9E0E3F590B}"/>
              </a:ext>
            </a:extLst>
          </p:cNvPr>
          <p:cNvPicPr>
            <a:picLocks noChangeAspect="1"/>
          </p:cNvPicPr>
          <p:nvPr/>
        </p:nvPicPr>
        <p:blipFill>
          <a:blip r:embed="rId4"/>
          <a:stretch>
            <a:fillRect/>
          </a:stretch>
        </p:blipFill>
        <p:spPr>
          <a:xfrm>
            <a:off x="8810095" y="7570359"/>
            <a:ext cx="779941" cy="508357"/>
          </a:xfrm>
          <a:prstGeom prst="rect">
            <a:avLst/>
          </a:prstGeom>
          <a:ln w="12700">
            <a:miter lim="400000"/>
          </a:ln>
        </p:spPr>
      </p:pic>
      <p:sp>
        <p:nvSpPr>
          <p:cNvPr id="741" name="173 CuadroTexto">
            <a:extLst>
              <a:ext uri="{FF2B5EF4-FFF2-40B4-BE49-F238E27FC236}">
                <a16:creationId xmlns:a16="http://schemas.microsoft.com/office/drawing/2014/main" xmlns="" id="{292A4CCB-63B0-F34D-AFF7-A561B4176E6D}"/>
              </a:ext>
            </a:extLst>
          </p:cNvPr>
          <p:cNvSpPr txBox="1"/>
          <p:nvPr/>
        </p:nvSpPr>
        <p:spPr>
          <a:xfrm>
            <a:off x="8273059" y="8092050"/>
            <a:ext cx="1854014" cy="76944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Turno matutino</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F79646">
                    <a:lumMod val="50000"/>
                  </a:srgbClr>
                </a:solidFill>
                <a:latin typeface="Nutmeg Headline" pitchFamily="2" charset="0"/>
              </a:rPr>
              <a:t>Lince 14</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Lince 17</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s-MX" sz="800" b="1" i="0" u="none" strike="noStrike" kern="0" cap="none" spc="0" normalizeH="0" baseline="0" noProof="0" dirty="0">
              <a:ln>
                <a:noFill/>
              </a:ln>
              <a:solidFill>
                <a:srgbClr val="535353"/>
              </a:solidFill>
              <a:effectLst/>
              <a:uLnTx/>
              <a:uFillTx/>
              <a:latin typeface="Nutmeg Bold" panose="00000700000000000000" pitchFamily="2" charset="0"/>
              <a:sym typeface="Gill Sans Light"/>
            </a:endParaRPr>
          </a:p>
        </p:txBody>
      </p:sp>
      <p:grpSp>
        <p:nvGrpSpPr>
          <p:cNvPr id="768" name="Grupo 767">
            <a:extLst>
              <a:ext uri="{FF2B5EF4-FFF2-40B4-BE49-F238E27FC236}">
                <a16:creationId xmlns:a16="http://schemas.microsoft.com/office/drawing/2014/main" xmlns="" id="{AE1AC4ED-D130-364E-B612-9EA32E4A49A1}"/>
              </a:ext>
            </a:extLst>
          </p:cNvPr>
          <p:cNvGrpSpPr/>
          <p:nvPr/>
        </p:nvGrpSpPr>
        <p:grpSpPr>
          <a:xfrm>
            <a:off x="1208452" y="2832792"/>
            <a:ext cx="1631735" cy="909438"/>
            <a:chOff x="1096750" y="1780866"/>
            <a:chExt cx="1631735" cy="909438"/>
          </a:xfrm>
        </p:grpSpPr>
        <p:sp>
          <p:nvSpPr>
            <p:cNvPr id="742" name="173 CuadroTexto">
              <a:extLst>
                <a:ext uri="{FF2B5EF4-FFF2-40B4-BE49-F238E27FC236}">
                  <a16:creationId xmlns:a16="http://schemas.microsoft.com/office/drawing/2014/main" xmlns="" id="{5DF07159-2A91-3F4A-B596-057A88A383FB}"/>
                </a:ext>
              </a:extLst>
            </p:cNvPr>
            <p:cNvSpPr txBox="1"/>
            <p:nvPr/>
          </p:nvSpPr>
          <p:spPr>
            <a:xfrm>
              <a:off x="1096750" y="2228639"/>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B-Lince 24</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F79646">
                      <a:lumMod val="50000"/>
                    </a:srgbClr>
                  </a:solidFill>
                  <a:effectLst/>
                  <a:uLnTx/>
                  <a:uFillTx/>
                  <a:latin typeface="Nutmeg Headline" pitchFamily="2" charset="0"/>
                  <a:sym typeface="Gill Sans Light"/>
                </a:rPr>
                <a:t>6 Elementos</a:t>
              </a:r>
            </a:p>
          </p:txBody>
        </p:sp>
        <p:grpSp>
          <p:nvGrpSpPr>
            <p:cNvPr id="743" name="Group 90">
              <a:extLst>
                <a:ext uri="{FF2B5EF4-FFF2-40B4-BE49-F238E27FC236}">
                  <a16:creationId xmlns:a16="http://schemas.microsoft.com/office/drawing/2014/main" xmlns="" id="{20CBA14D-036A-5646-B0E8-5F4938F9A806}"/>
                </a:ext>
              </a:extLst>
            </p:cNvPr>
            <p:cNvGrpSpPr/>
            <p:nvPr/>
          </p:nvGrpSpPr>
          <p:grpSpPr>
            <a:xfrm>
              <a:off x="1560518" y="1780866"/>
              <a:ext cx="704197" cy="407191"/>
              <a:chOff x="-1" y="-2"/>
              <a:chExt cx="1125059" cy="650546"/>
            </a:xfrm>
          </p:grpSpPr>
          <p:grpSp>
            <p:nvGrpSpPr>
              <p:cNvPr id="744" name="Group 91">
                <a:extLst>
                  <a:ext uri="{FF2B5EF4-FFF2-40B4-BE49-F238E27FC236}">
                    <a16:creationId xmlns:a16="http://schemas.microsoft.com/office/drawing/2014/main" xmlns="" id="{AEB9B7C4-FFA1-594E-AE9E-6ED49F3F3D0C}"/>
                  </a:ext>
                </a:extLst>
              </p:cNvPr>
              <p:cNvGrpSpPr/>
              <p:nvPr/>
            </p:nvGrpSpPr>
            <p:grpSpPr>
              <a:xfrm>
                <a:off x="-2" y="-3"/>
                <a:ext cx="1125060" cy="650548"/>
                <a:chOff x="0" y="-1"/>
                <a:chExt cx="1125059" cy="650546"/>
              </a:xfrm>
            </p:grpSpPr>
            <p:sp>
              <p:nvSpPr>
                <p:cNvPr id="746" name="Rectangle 92">
                  <a:extLst>
                    <a:ext uri="{FF2B5EF4-FFF2-40B4-BE49-F238E27FC236}">
                      <a16:creationId xmlns:a16="http://schemas.microsoft.com/office/drawing/2014/main" xmlns="" id="{4750A6D6-BFB1-E04C-A966-AFF13086A898}"/>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47" name="Rectangle 93">
                  <a:extLst>
                    <a:ext uri="{FF2B5EF4-FFF2-40B4-BE49-F238E27FC236}">
                      <a16:creationId xmlns:a16="http://schemas.microsoft.com/office/drawing/2014/main" xmlns="" id="{E25F555F-8C61-7C43-B22C-B64858765168}"/>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48" name="Rectangle 94">
                  <a:extLst>
                    <a:ext uri="{FF2B5EF4-FFF2-40B4-BE49-F238E27FC236}">
                      <a16:creationId xmlns:a16="http://schemas.microsoft.com/office/drawing/2014/main" xmlns="" id="{BD6D4BEB-63A7-764D-8538-D6390FADE362}"/>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49" name="Rectangle 95">
                  <a:extLst>
                    <a:ext uri="{FF2B5EF4-FFF2-40B4-BE49-F238E27FC236}">
                      <a16:creationId xmlns:a16="http://schemas.microsoft.com/office/drawing/2014/main" xmlns="" id="{7FEF97D7-8C8C-9D41-B020-4884D18083BB}"/>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0" name="Rectangle 96">
                  <a:extLst>
                    <a:ext uri="{FF2B5EF4-FFF2-40B4-BE49-F238E27FC236}">
                      <a16:creationId xmlns:a16="http://schemas.microsoft.com/office/drawing/2014/main" xmlns="" id="{78741480-2BC4-2A49-BA74-415B33166808}"/>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1" name="Rectangle 97">
                  <a:extLst>
                    <a:ext uri="{FF2B5EF4-FFF2-40B4-BE49-F238E27FC236}">
                      <a16:creationId xmlns:a16="http://schemas.microsoft.com/office/drawing/2014/main" xmlns="" id="{918F1085-2468-5340-86F3-46D4E0B9E199}"/>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2" name="Rectangle 98">
                  <a:extLst>
                    <a:ext uri="{FF2B5EF4-FFF2-40B4-BE49-F238E27FC236}">
                      <a16:creationId xmlns:a16="http://schemas.microsoft.com/office/drawing/2014/main" xmlns="" id="{11D31F78-4CC6-E943-8268-D8EE755A5DB5}"/>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3" name="Rectangle 99">
                  <a:extLst>
                    <a:ext uri="{FF2B5EF4-FFF2-40B4-BE49-F238E27FC236}">
                      <a16:creationId xmlns:a16="http://schemas.microsoft.com/office/drawing/2014/main" xmlns="" id="{537A866A-39E4-7B4A-B573-F98E2F0D2818}"/>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4" name="Rectangle 100">
                  <a:extLst>
                    <a:ext uri="{FF2B5EF4-FFF2-40B4-BE49-F238E27FC236}">
                      <a16:creationId xmlns:a16="http://schemas.microsoft.com/office/drawing/2014/main" xmlns="" id="{2DE92EBC-68E6-5542-A58A-AC3C058AFB3C}"/>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5" name="Rectangle 101">
                  <a:extLst>
                    <a:ext uri="{FF2B5EF4-FFF2-40B4-BE49-F238E27FC236}">
                      <a16:creationId xmlns:a16="http://schemas.microsoft.com/office/drawing/2014/main" xmlns="" id="{009D3BBD-F5DB-D54F-B22E-78B9392C36D7}"/>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6" name="Rectangle 102">
                  <a:extLst>
                    <a:ext uri="{FF2B5EF4-FFF2-40B4-BE49-F238E27FC236}">
                      <a16:creationId xmlns:a16="http://schemas.microsoft.com/office/drawing/2014/main" xmlns="" id="{697110D9-16B5-3648-8B62-A61FDFCCB6F6}"/>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757" name="Group 103">
                  <a:extLst>
                    <a:ext uri="{FF2B5EF4-FFF2-40B4-BE49-F238E27FC236}">
                      <a16:creationId xmlns:a16="http://schemas.microsoft.com/office/drawing/2014/main" xmlns="" id="{F00B455C-501A-D142-8A8F-99319B4A7339}"/>
                    </a:ext>
                  </a:extLst>
                </p:cNvPr>
                <p:cNvGrpSpPr/>
                <p:nvPr/>
              </p:nvGrpSpPr>
              <p:grpSpPr>
                <a:xfrm>
                  <a:off x="139546" y="408001"/>
                  <a:ext cx="159501" cy="242545"/>
                  <a:chOff x="-1" y="-1"/>
                  <a:chExt cx="159500" cy="242544"/>
                </a:xfrm>
              </p:grpSpPr>
              <p:sp>
                <p:nvSpPr>
                  <p:cNvPr id="766" name="Oval 104">
                    <a:extLst>
                      <a:ext uri="{FF2B5EF4-FFF2-40B4-BE49-F238E27FC236}">
                        <a16:creationId xmlns:a16="http://schemas.microsoft.com/office/drawing/2014/main" xmlns="" id="{8BDBCEA1-C19C-F946-ACC9-50DD54C2C229}"/>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67" name="Oval 105">
                    <a:extLst>
                      <a:ext uri="{FF2B5EF4-FFF2-40B4-BE49-F238E27FC236}">
                        <a16:creationId xmlns:a16="http://schemas.microsoft.com/office/drawing/2014/main" xmlns="" id="{8F428A8E-EE1F-624B-B7FD-B7624F046E7D}"/>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758" name="Group 106">
                  <a:extLst>
                    <a:ext uri="{FF2B5EF4-FFF2-40B4-BE49-F238E27FC236}">
                      <a16:creationId xmlns:a16="http://schemas.microsoft.com/office/drawing/2014/main" xmlns="" id="{F34F4A45-6D3D-AF4A-9D35-2C03FAE1FF16}"/>
                    </a:ext>
                  </a:extLst>
                </p:cNvPr>
                <p:cNvGrpSpPr/>
                <p:nvPr/>
              </p:nvGrpSpPr>
              <p:grpSpPr>
                <a:xfrm>
                  <a:off x="883407" y="408001"/>
                  <a:ext cx="159501" cy="242545"/>
                  <a:chOff x="-1" y="-1"/>
                  <a:chExt cx="159500" cy="242544"/>
                </a:xfrm>
              </p:grpSpPr>
              <p:sp>
                <p:nvSpPr>
                  <p:cNvPr id="764" name="Oval 107">
                    <a:extLst>
                      <a:ext uri="{FF2B5EF4-FFF2-40B4-BE49-F238E27FC236}">
                        <a16:creationId xmlns:a16="http://schemas.microsoft.com/office/drawing/2014/main" xmlns="" id="{FAD28443-9504-5340-8BA1-41838931BDFE}"/>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65" name="Oval 108">
                    <a:extLst>
                      <a:ext uri="{FF2B5EF4-FFF2-40B4-BE49-F238E27FC236}">
                        <a16:creationId xmlns:a16="http://schemas.microsoft.com/office/drawing/2014/main" xmlns="" id="{6DCB6548-7809-A64D-A412-E1EC467630CF}"/>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759" name="Freeform 109">
                  <a:extLst>
                    <a:ext uri="{FF2B5EF4-FFF2-40B4-BE49-F238E27FC236}">
                      <a16:creationId xmlns:a16="http://schemas.microsoft.com/office/drawing/2014/main" xmlns="" id="{BAE285E1-590F-134A-930A-184E41EBFA35}"/>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760" name="Rectangle 110">
                  <a:extLst>
                    <a:ext uri="{FF2B5EF4-FFF2-40B4-BE49-F238E27FC236}">
                      <a16:creationId xmlns:a16="http://schemas.microsoft.com/office/drawing/2014/main" xmlns="" id="{223B0640-BA37-964A-A572-56F5228B1D5D}"/>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61" name="AutoShape 111">
                  <a:extLst>
                    <a:ext uri="{FF2B5EF4-FFF2-40B4-BE49-F238E27FC236}">
                      <a16:creationId xmlns:a16="http://schemas.microsoft.com/office/drawing/2014/main" xmlns="" id="{C13323AE-D36B-0344-8432-69F47F45F82F}"/>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762" name="Freeform 112">
                  <a:extLst>
                    <a:ext uri="{FF2B5EF4-FFF2-40B4-BE49-F238E27FC236}">
                      <a16:creationId xmlns:a16="http://schemas.microsoft.com/office/drawing/2014/main" xmlns="" id="{577628B6-39C1-D74A-BB1D-974308205E00}"/>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763" name="Freeform 113">
                  <a:extLst>
                    <a:ext uri="{FF2B5EF4-FFF2-40B4-BE49-F238E27FC236}">
                      <a16:creationId xmlns:a16="http://schemas.microsoft.com/office/drawing/2014/main" xmlns="" id="{90A94F08-95C6-3744-96C4-755CE3A81F14}"/>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745" name="Picture 114" descr="Picture 114">
                <a:extLst>
                  <a:ext uri="{FF2B5EF4-FFF2-40B4-BE49-F238E27FC236}">
                    <a16:creationId xmlns:a16="http://schemas.microsoft.com/office/drawing/2014/main" xmlns="" id="{53C04456-471B-E54F-8188-E7DE894E6BF2}"/>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grpSp>
      <p:sp>
        <p:nvSpPr>
          <p:cNvPr id="769" name="173 CuadroTexto">
            <a:extLst>
              <a:ext uri="{FF2B5EF4-FFF2-40B4-BE49-F238E27FC236}">
                <a16:creationId xmlns:a16="http://schemas.microsoft.com/office/drawing/2014/main" xmlns="" id="{BC7165DC-7DDF-F64E-981A-74A073EE3559}"/>
              </a:ext>
            </a:extLst>
          </p:cNvPr>
          <p:cNvSpPr txBox="1"/>
          <p:nvPr/>
        </p:nvSpPr>
        <p:spPr>
          <a:xfrm>
            <a:off x="4282902" y="3052852"/>
            <a:ext cx="1631735" cy="461665"/>
          </a:xfrm>
          <a:prstGeom prst="rect">
            <a:avLst/>
          </a:prstGeom>
          <a:noFill/>
        </p:spPr>
        <p:txBody>
          <a:bodyPr wrap="square" rtlCol="0">
            <a:spAutoFit/>
          </a:bodyPr>
          <a:lstStyle/>
          <a:p>
            <a:pPr lvl="0">
              <a:defRPr/>
            </a:pPr>
            <a:r>
              <a:rPr lang="es-MX" sz="1200" b="1" dirty="0">
                <a:solidFill>
                  <a:srgbClr val="F79646">
                    <a:lumMod val="50000"/>
                  </a:srgbClr>
                </a:solidFill>
                <a:latin typeface="Nutmeg Headline" pitchFamily="2" charset="0"/>
              </a:rPr>
              <a:t>B-Lince 25 y 27</a:t>
            </a:r>
          </a:p>
          <a:p>
            <a:pPr lvl="0">
              <a:defRPr/>
            </a:pPr>
            <a:r>
              <a:rPr lang="es-MX" sz="1200" b="1" dirty="0">
                <a:solidFill>
                  <a:srgbClr val="F79646">
                    <a:lumMod val="50000"/>
                  </a:srgbClr>
                </a:solidFill>
                <a:latin typeface="Nutmeg Headline" pitchFamily="2" charset="0"/>
              </a:rPr>
              <a:t>8 Elementos</a:t>
            </a:r>
          </a:p>
        </p:txBody>
      </p:sp>
      <p:grpSp>
        <p:nvGrpSpPr>
          <p:cNvPr id="770" name="Group 90">
            <a:extLst>
              <a:ext uri="{FF2B5EF4-FFF2-40B4-BE49-F238E27FC236}">
                <a16:creationId xmlns:a16="http://schemas.microsoft.com/office/drawing/2014/main" xmlns="" id="{8E7C9DF3-BD3A-A64E-9E51-00D0DD669389}"/>
              </a:ext>
            </a:extLst>
          </p:cNvPr>
          <p:cNvGrpSpPr/>
          <p:nvPr/>
        </p:nvGrpSpPr>
        <p:grpSpPr>
          <a:xfrm>
            <a:off x="4746670" y="2605079"/>
            <a:ext cx="704197" cy="407191"/>
            <a:chOff x="-1" y="-2"/>
            <a:chExt cx="1125059" cy="650546"/>
          </a:xfrm>
        </p:grpSpPr>
        <p:grpSp>
          <p:nvGrpSpPr>
            <p:cNvPr id="771" name="Group 91">
              <a:extLst>
                <a:ext uri="{FF2B5EF4-FFF2-40B4-BE49-F238E27FC236}">
                  <a16:creationId xmlns:a16="http://schemas.microsoft.com/office/drawing/2014/main" xmlns="" id="{A4124558-457C-7843-989A-40BE651C26C4}"/>
                </a:ext>
              </a:extLst>
            </p:cNvPr>
            <p:cNvGrpSpPr/>
            <p:nvPr/>
          </p:nvGrpSpPr>
          <p:grpSpPr>
            <a:xfrm>
              <a:off x="-2" y="-3"/>
              <a:ext cx="1125060" cy="650548"/>
              <a:chOff x="0" y="-1"/>
              <a:chExt cx="1125059" cy="650546"/>
            </a:xfrm>
          </p:grpSpPr>
          <p:sp>
            <p:nvSpPr>
              <p:cNvPr id="773" name="Rectangle 92">
                <a:extLst>
                  <a:ext uri="{FF2B5EF4-FFF2-40B4-BE49-F238E27FC236}">
                    <a16:creationId xmlns:a16="http://schemas.microsoft.com/office/drawing/2014/main" xmlns="" id="{80191C58-2641-C245-9845-E0C86C84C8C0}"/>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74" name="Rectangle 93">
                <a:extLst>
                  <a:ext uri="{FF2B5EF4-FFF2-40B4-BE49-F238E27FC236}">
                    <a16:creationId xmlns:a16="http://schemas.microsoft.com/office/drawing/2014/main" xmlns="" id="{EBA4A3AB-2CCF-A049-A4B9-2B321E83BA6F}"/>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75" name="Rectangle 94">
                <a:extLst>
                  <a:ext uri="{FF2B5EF4-FFF2-40B4-BE49-F238E27FC236}">
                    <a16:creationId xmlns:a16="http://schemas.microsoft.com/office/drawing/2014/main" xmlns="" id="{2CCC70A9-66CC-5342-9963-C855A04D8CDB}"/>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76" name="Rectangle 95">
                <a:extLst>
                  <a:ext uri="{FF2B5EF4-FFF2-40B4-BE49-F238E27FC236}">
                    <a16:creationId xmlns:a16="http://schemas.microsoft.com/office/drawing/2014/main" xmlns="" id="{AE260C08-415C-AF48-9432-C93A34CDFA38}"/>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77" name="Rectangle 96">
                <a:extLst>
                  <a:ext uri="{FF2B5EF4-FFF2-40B4-BE49-F238E27FC236}">
                    <a16:creationId xmlns:a16="http://schemas.microsoft.com/office/drawing/2014/main" xmlns="" id="{E946205D-9DC5-C54A-AE0C-512C6D772CC5}"/>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78" name="Rectangle 97">
                <a:extLst>
                  <a:ext uri="{FF2B5EF4-FFF2-40B4-BE49-F238E27FC236}">
                    <a16:creationId xmlns:a16="http://schemas.microsoft.com/office/drawing/2014/main" xmlns="" id="{23EB1470-4088-B849-86EF-6D789CBE15A7}"/>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79" name="Rectangle 98">
                <a:extLst>
                  <a:ext uri="{FF2B5EF4-FFF2-40B4-BE49-F238E27FC236}">
                    <a16:creationId xmlns:a16="http://schemas.microsoft.com/office/drawing/2014/main" xmlns="" id="{D3608F27-D324-DF4E-9AF4-EC48BF5D5F38}"/>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80" name="Rectangle 99">
                <a:extLst>
                  <a:ext uri="{FF2B5EF4-FFF2-40B4-BE49-F238E27FC236}">
                    <a16:creationId xmlns:a16="http://schemas.microsoft.com/office/drawing/2014/main" xmlns="" id="{B0D241DE-63A4-0043-8091-8C7254743F53}"/>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81" name="Rectangle 100">
                <a:extLst>
                  <a:ext uri="{FF2B5EF4-FFF2-40B4-BE49-F238E27FC236}">
                    <a16:creationId xmlns:a16="http://schemas.microsoft.com/office/drawing/2014/main" xmlns="" id="{5F718C87-913B-284D-ABA9-BAFB7CD81853}"/>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82" name="Rectangle 101">
                <a:extLst>
                  <a:ext uri="{FF2B5EF4-FFF2-40B4-BE49-F238E27FC236}">
                    <a16:creationId xmlns:a16="http://schemas.microsoft.com/office/drawing/2014/main" xmlns="" id="{9438FEBF-E8BF-8A49-B5BB-F62FF2A7955E}"/>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83" name="Rectangle 102">
                <a:extLst>
                  <a:ext uri="{FF2B5EF4-FFF2-40B4-BE49-F238E27FC236}">
                    <a16:creationId xmlns:a16="http://schemas.microsoft.com/office/drawing/2014/main" xmlns="" id="{9D580949-16B6-1848-8DF4-ACA2474EBFC8}"/>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784" name="Group 103">
                <a:extLst>
                  <a:ext uri="{FF2B5EF4-FFF2-40B4-BE49-F238E27FC236}">
                    <a16:creationId xmlns:a16="http://schemas.microsoft.com/office/drawing/2014/main" xmlns="" id="{5CD7A2D2-EEA8-1D4C-B9FF-D5719100C5EF}"/>
                  </a:ext>
                </a:extLst>
              </p:cNvPr>
              <p:cNvGrpSpPr/>
              <p:nvPr/>
            </p:nvGrpSpPr>
            <p:grpSpPr>
              <a:xfrm>
                <a:off x="139546" y="408001"/>
                <a:ext cx="159501" cy="242545"/>
                <a:chOff x="-1" y="-1"/>
                <a:chExt cx="159500" cy="242544"/>
              </a:xfrm>
            </p:grpSpPr>
            <p:sp>
              <p:nvSpPr>
                <p:cNvPr id="793" name="Oval 104">
                  <a:extLst>
                    <a:ext uri="{FF2B5EF4-FFF2-40B4-BE49-F238E27FC236}">
                      <a16:creationId xmlns:a16="http://schemas.microsoft.com/office/drawing/2014/main" xmlns="" id="{ED0FA631-E4A4-9D42-8D3D-F1178232F186}"/>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94" name="Oval 105">
                  <a:extLst>
                    <a:ext uri="{FF2B5EF4-FFF2-40B4-BE49-F238E27FC236}">
                      <a16:creationId xmlns:a16="http://schemas.microsoft.com/office/drawing/2014/main" xmlns="" id="{57020BDE-D4BC-B54F-AAB7-B99CA4DFE196}"/>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785" name="Group 106">
                <a:extLst>
                  <a:ext uri="{FF2B5EF4-FFF2-40B4-BE49-F238E27FC236}">
                    <a16:creationId xmlns:a16="http://schemas.microsoft.com/office/drawing/2014/main" xmlns="" id="{DECA1552-7244-C248-86FA-2EA013832ABA}"/>
                  </a:ext>
                </a:extLst>
              </p:cNvPr>
              <p:cNvGrpSpPr/>
              <p:nvPr/>
            </p:nvGrpSpPr>
            <p:grpSpPr>
              <a:xfrm>
                <a:off x="883407" y="408001"/>
                <a:ext cx="159501" cy="242545"/>
                <a:chOff x="-1" y="-1"/>
                <a:chExt cx="159500" cy="242544"/>
              </a:xfrm>
            </p:grpSpPr>
            <p:sp>
              <p:nvSpPr>
                <p:cNvPr id="791" name="Oval 107">
                  <a:extLst>
                    <a:ext uri="{FF2B5EF4-FFF2-40B4-BE49-F238E27FC236}">
                      <a16:creationId xmlns:a16="http://schemas.microsoft.com/office/drawing/2014/main" xmlns="" id="{17DDE1DC-7E8D-AD44-B7EB-77ACEF3455AF}"/>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92" name="Oval 108">
                  <a:extLst>
                    <a:ext uri="{FF2B5EF4-FFF2-40B4-BE49-F238E27FC236}">
                      <a16:creationId xmlns:a16="http://schemas.microsoft.com/office/drawing/2014/main" xmlns="" id="{51F2EDD1-4113-6A47-B939-5E47245FC09E}"/>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786" name="Freeform 109">
                <a:extLst>
                  <a:ext uri="{FF2B5EF4-FFF2-40B4-BE49-F238E27FC236}">
                    <a16:creationId xmlns:a16="http://schemas.microsoft.com/office/drawing/2014/main" xmlns="" id="{A0B15157-A858-AB45-BFCF-7C0A7EA0E22A}"/>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787" name="Rectangle 110">
                <a:extLst>
                  <a:ext uri="{FF2B5EF4-FFF2-40B4-BE49-F238E27FC236}">
                    <a16:creationId xmlns:a16="http://schemas.microsoft.com/office/drawing/2014/main" xmlns="" id="{91D31D60-9C0E-ED44-94C2-CE1F2739A0CA}"/>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88" name="AutoShape 111">
                <a:extLst>
                  <a:ext uri="{FF2B5EF4-FFF2-40B4-BE49-F238E27FC236}">
                    <a16:creationId xmlns:a16="http://schemas.microsoft.com/office/drawing/2014/main" xmlns="" id="{48D770CD-51BB-424F-8EB5-FF000C0104A8}"/>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789" name="Freeform 112">
                <a:extLst>
                  <a:ext uri="{FF2B5EF4-FFF2-40B4-BE49-F238E27FC236}">
                    <a16:creationId xmlns:a16="http://schemas.microsoft.com/office/drawing/2014/main" xmlns="" id="{1B260255-8B93-5F46-AA28-C58BEC3E454D}"/>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790" name="Freeform 113">
                <a:extLst>
                  <a:ext uri="{FF2B5EF4-FFF2-40B4-BE49-F238E27FC236}">
                    <a16:creationId xmlns:a16="http://schemas.microsoft.com/office/drawing/2014/main" xmlns="" id="{DABBDAA6-F471-A648-8948-65FADB327DC7}"/>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772" name="Picture 114" descr="Picture 114">
              <a:extLst>
                <a:ext uri="{FF2B5EF4-FFF2-40B4-BE49-F238E27FC236}">
                  <a16:creationId xmlns:a16="http://schemas.microsoft.com/office/drawing/2014/main" xmlns="" id="{0F044338-3D43-E54D-982E-F2D6D654BB32}"/>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sp>
        <p:nvSpPr>
          <p:cNvPr id="795" name="173 CuadroTexto">
            <a:extLst>
              <a:ext uri="{FF2B5EF4-FFF2-40B4-BE49-F238E27FC236}">
                <a16:creationId xmlns:a16="http://schemas.microsoft.com/office/drawing/2014/main" xmlns="" id="{F2382C47-D61A-5D4B-9A85-57C54209ACD5}"/>
              </a:ext>
            </a:extLst>
          </p:cNvPr>
          <p:cNvSpPr txBox="1"/>
          <p:nvPr/>
        </p:nvSpPr>
        <p:spPr>
          <a:xfrm>
            <a:off x="8201874" y="3368117"/>
            <a:ext cx="1631735" cy="461665"/>
          </a:xfrm>
          <a:prstGeom prst="rect">
            <a:avLst/>
          </a:prstGeom>
          <a:noFill/>
        </p:spPr>
        <p:txBody>
          <a:bodyPr wrap="square" rtlCol="0">
            <a:spAutoFit/>
          </a:bodyPr>
          <a:lstStyle/>
          <a:p>
            <a:pPr lvl="0">
              <a:defRPr/>
            </a:pPr>
            <a:r>
              <a:rPr lang="es-MX" sz="1200" b="1" dirty="0">
                <a:solidFill>
                  <a:srgbClr val="F79646">
                    <a:lumMod val="50000"/>
                  </a:srgbClr>
                </a:solidFill>
                <a:latin typeface="Nutmeg Headline" pitchFamily="2" charset="0"/>
              </a:rPr>
              <a:t>B-Lince 28</a:t>
            </a:r>
          </a:p>
          <a:p>
            <a:pPr lvl="0">
              <a:defRPr/>
            </a:pPr>
            <a:r>
              <a:rPr lang="es-MX" sz="1200" b="1" dirty="0">
                <a:solidFill>
                  <a:srgbClr val="F79646">
                    <a:lumMod val="50000"/>
                  </a:srgbClr>
                </a:solidFill>
                <a:latin typeface="Nutmeg Headline" pitchFamily="2" charset="0"/>
              </a:rPr>
              <a:t>5 Elementos</a:t>
            </a:r>
          </a:p>
        </p:txBody>
      </p:sp>
      <p:grpSp>
        <p:nvGrpSpPr>
          <p:cNvPr id="796" name="Group 90">
            <a:extLst>
              <a:ext uri="{FF2B5EF4-FFF2-40B4-BE49-F238E27FC236}">
                <a16:creationId xmlns:a16="http://schemas.microsoft.com/office/drawing/2014/main" xmlns="" id="{9151893F-F16C-2E48-A81E-C34877C739D0}"/>
              </a:ext>
            </a:extLst>
          </p:cNvPr>
          <p:cNvGrpSpPr/>
          <p:nvPr/>
        </p:nvGrpSpPr>
        <p:grpSpPr>
          <a:xfrm>
            <a:off x="8665642" y="2920344"/>
            <a:ext cx="704197" cy="407191"/>
            <a:chOff x="-1" y="-2"/>
            <a:chExt cx="1125059" cy="650546"/>
          </a:xfrm>
        </p:grpSpPr>
        <p:grpSp>
          <p:nvGrpSpPr>
            <p:cNvPr id="797" name="Group 91">
              <a:extLst>
                <a:ext uri="{FF2B5EF4-FFF2-40B4-BE49-F238E27FC236}">
                  <a16:creationId xmlns:a16="http://schemas.microsoft.com/office/drawing/2014/main" xmlns="" id="{5C3CFD2D-3BF2-BB4D-9F6F-BABD248C9C31}"/>
                </a:ext>
              </a:extLst>
            </p:cNvPr>
            <p:cNvGrpSpPr/>
            <p:nvPr/>
          </p:nvGrpSpPr>
          <p:grpSpPr>
            <a:xfrm>
              <a:off x="-2" y="-3"/>
              <a:ext cx="1125060" cy="650548"/>
              <a:chOff x="0" y="-1"/>
              <a:chExt cx="1125059" cy="650546"/>
            </a:xfrm>
          </p:grpSpPr>
          <p:sp>
            <p:nvSpPr>
              <p:cNvPr id="799" name="Rectangle 92">
                <a:extLst>
                  <a:ext uri="{FF2B5EF4-FFF2-40B4-BE49-F238E27FC236}">
                    <a16:creationId xmlns:a16="http://schemas.microsoft.com/office/drawing/2014/main" xmlns="" id="{75D805CB-2741-7D44-9A5F-6F950201691C}"/>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0" name="Rectangle 93">
                <a:extLst>
                  <a:ext uri="{FF2B5EF4-FFF2-40B4-BE49-F238E27FC236}">
                    <a16:creationId xmlns:a16="http://schemas.microsoft.com/office/drawing/2014/main" xmlns="" id="{67603B1A-95EE-3E4E-9A21-6A1A4A11040C}"/>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1" name="Rectangle 94">
                <a:extLst>
                  <a:ext uri="{FF2B5EF4-FFF2-40B4-BE49-F238E27FC236}">
                    <a16:creationId xmlns:a16="http://schemas.microsoft.com/office/drawing/2014/main" xmlns="" id="{0E2A2B54-6BEB-C248-A01C-99376A5CF18F}"/>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2" name="Rectangle 95">
                <a:extLst>
                  <a:ext uri="{FF2B5EF4-FFF2-40B4-BE49-F238E27FC236}">
                    <a16:creationId xmlns:a16="http://schemas.microsoft.com/office/drawing/2014/main" xmlns="" id="{A3A6E17B-32BA-0A4A-A150-A3F0C097BD4B}"/>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3" name="Rectangle 96">
                <a:extLst>
                  <a:ext uri="{FF2B5EF4-FFF2-40B4-BE49-F238E27FC236}">
                    <a16:creationId xmlns:a16="http://schemas.microsoft.com/office/drawing/2014/main" xmlns="" id="{B25D6AE0-24A5-4045-900A-F67D1609C85B}"/>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4" name="Rectangle 97">
                <a:extLst>
                  <a:ext uri="{FF2B5EF4-FFF2-40B4-BE49-F238E27FC236}">
                    <a16:creationId xmlns:a16="http://schemas.microsoft.com/office/drawing/2014/main" xmlns="" id="{7D09B523-AB81-9E40-A95B-10AF751EFAA3}"/>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5" name="Rectangle 98">
                <a:extLst>
                  <a:ext uri="{FF2B5EF4-FFF2-40B4-BE49-F238E27FC236}">
                    <a16:creationId xmlns:a16="http://schemas.microsoft.com/office/drawing/2014/main" xmlns="" id="{E24B44A0-6AA5-7044-B973-0848CE2AE695}"/>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6" name="Rectangle 99">
                <a:extLst>
                  <a:ext uri="{FF2B5EF4-FFF2-40B4-BE49-F238E27FC236}">
                    <a16:creationId xmlns:a16="http://schemas.microsoft.com/office/drawing/2014/main" xmlns="" id="{828DC0CF-CCDD-9A48-BFCB-928886F1974D}"/>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7" name="Rectangle 100">
                <a:extLst>
                  <a:ext uri="{FF2B5EF4-FFF2-40B4-BE49-F238E27FC236}">
                    <a16:creationId xmlns:a16="http://schemas.microsoft.com/office/drawing/2014/main" xmlns="" id="{1E9D0803-768D-C248-A2B1-E60B8731508C}"/>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8" name="Rectangle 101">
                <a:extLst>
                  <a:ext uri="{FF2B5EF4-FFF2-40B4-BE49-F238E27FC236}">
                    <a16:creationId xmlns:a16="http://schemas.microsoft.com/office/drawing/2014/main" xmlns="" id="{FF5AF820-6DDC-3140-9C78-E3B596F5D031}"/>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9" name="Rectangle 102">
                <a:extLst>
                  <a:ext uri="{FF2B5EF4-FFF2-40B4-BE49-F238E27FC236}">
                    <a16:creationId xmlns:a16="http://schemas.microsoft.com/office/drawing/2014/main" xmlns="" id="{6CD77EB3-0ED9-C646-8FD4-6002ECAF56E3}"/>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810" name="Group 103">
                <a:extLst>
                  <a:ext uri="{FF2B5EF4-FFF2-40B4-BE49-F238E27FC236}">
                    <a16:creationId xmlns:a16="http://schemas.microsoft.com/office/drawing/2014/main" xmlns="" id="{A627D565-C1E6-5147-BC25-6C9A8F1EC0C5}"/>
                  </a:ext>
                </a:extLst>
              </p:cNvPr>
              <p:cNvGrpSpPr/>
              <p:nvPr/>
            </p:nvGrpSpPr>
            <p:grpSpPr>
              <a:xfrm>
                <a:off x="139546" y="408001"/>
                <a:ext cx="159501" cy="242545"/>
                <a:chOff x="-1" y="-1"/>
                <a:chExt cx="159500" cy="242544"/>
              </a:xfrm>
            </p:grpSpPr>
            <p:sp>
              <p:nvSpPr>
                <p:cNvPr id="819" name="Oval 104">
                  <a:extLst>
                    <a:ext uri="{FF2B5EF4-FFF2-40B4-BE49-F238E27FC236}">
                      <a16:creationId xmlns:a16="http://schemas.microsoft.com/office/drawing/2014/main" xmlns="" id="{0B52AEEB-7CFA-5542-8D9D-4F1308B134DF}"/>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20" name="Oval 105">
                  <a:extLst>
                    <a:ext uri="{FF2B5EF4-FFF2-40B4-BE49-F238E27FC236}">
                      <a16:creationId xmlns:a16="http://schemas.microsoft.com/office/drawing/2014/main" xmlns="" id="{903A2C18-9B0D-2E4C-A1A5-66FB2568B6CA}"/>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811" name="Group 106">
                <a:extLst>
                  <a:ext uri="{FF2B5EF4-FFF2-40B4-BE49-F238E27FC236}">
                    <a16:creationId xmlns:a16="http://schemas.microsoft.com/office/drawing/2014/main" xmlns="" id="{694882B9-CD5C-5046-8F5B-CE5004BCF586}"/>
                  </a:ext>
                </a:extLst>
              </p:cNvPr>
              <p:cNvGrpSpPr/>
              <p:nvPr/>
            </p:nvGrpSpPr>
            <p:grpSpPr>
              <a:xfrm>
                <a:off x="883407" y="408001"/>
                <a:ext cx="159501" cy="242545"/>
                <a:chOff x="-1" y="-1"/>
                <a:chExt cx="159500" cy="242544"/>
              </a:xfrm>
            </p:grpSpPr>
            <p:sp>
              <p:nvSpPr>
                <p:cNvPr id="817" name="Oval 107">
                  <a:extLst>
                    <a:ext uri="{FF2B5EF4-FFF2-40B4-BE49-F238E27FC236}">
                      <a16:creationId xmlns:a16="http://schemas.microsoft.com/office/drawing/2014/main" xmlns="" id="{1332000C-858C-6945-BD37-A0831F75417F}"/>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18" name="Oval 108">
                  <a:extLst>
                    <a:ext uri="{FF2B5EF4-FFF2-40B4-BE49-F238E27FC236}">
                      <a16:creationId xmlns:a16="http://schemas.microsoft.com/office/drawing/2014/main" xmlns="" id="{36B42C01-4082-594E-83A7-4CD40D7D40BA}"/>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812" name="Freeform 109">
                <a:extLst>
                  <a:ext uri="{FF2B5EF4-FFF2-40B4-BE49-F238E27FC236}">
                    <a16:creationId xmlns:a16="http://schemas.microsoft.com/office/drawing/2014/main" xmlns="" id="{46E54230-37E1-3149-A471-19B94E6E1058}"/>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13" name="Rectangle 110">
                <a:extLst>
                  <a:ext uri="{FF2B5EF4-FFF2-40B4-BE49-F238E27FC236}">
                    <a16:creationId xmlns:a16="http://schemas.microsoft.com/office/drawing/2014/main" xmlns="" id="{8F519976-EF0B-3D48-83F6-D01CD99B090B}"/>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14" name="AutoShape 111">
                <a:extLst>
                  <a:ext uri="{FF2B5EF4-FFF2-40B4-BE49-F238E27FC236}">
                    <a16:creationId xmlns:a16="http://schemas.microsoft.com/office/drawing/2014/main" xmlns="" id="{9F531C6B-EFCB-1A4C-A3B1-9CE016ACC744}"/>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815" name="Freeform 112">
                <a:extLst>
                  <a:ext uri="{FF2B5EF4-FFF2-40B4-BE49-F238E27FC236}">
                    <a16:creationId xmlns:a16="http://schemas.microsoft.com/office/drawing/2014/main" xmlns="" id="{43286F58-10D4-8E40-A085-3BDB3A3484CC}"/>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16" name="Freeform 113">
                <a:extLst>
                  <a:ext uri="{FF2B5EF4-FFF2-40B4-BE49-F238E27FC236}">
                    <a16:creationId xmlns:a16="http://schemas.microsoft.com/office/drawing/2014/main" xmlns="" id="{45404C12-571E-AC40-BB0D-61BE2DC33A07}"/>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798" name="Picture 114" descr="Picture 114">
              <a:extLst>
                <a:ext uri="{FF2B5EF4-FFF2-40B4-BE49-F238E27FC236}">
                  <a16:creationId xmlns:a16="http://schemas.microsoft.com/office/drawing/2014/main" xmlns="" id="{EC400A0B-0629-BF4B-9FF4-356CA83DF9E7}"/>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sp>
        <p:nvSpPr>
          <p:cNvPr id="821" name="173 CuadroTexto">
            <a:extLst>
              <a:ext uri="{FF2B5EF4-FFF2-40B4-BE49-F238E27FC236}">
                <a16:creationId xmlns:a16="http://schemas.microsoft.com/office/drawing/2014/main" xmlns="" id="{DEB1BC45-0219-FA40-A64A-338D029AA918}"/>
              </a:ext>
            </a:extLst>
          </p:cNvPr>
          <p:cNvSpPr txBox="1"/>
          <p:nvPr/>
        </p:nvSpPr>
        <p:spPr>
          <a:xfrm>
            <a:off x="6907723" y="6044553"/>
            <a:ext cx="1631735" cy="461665"/>
          </a:xfrm>
          <a:prstGeom prst="rect">
            <a:avLst/>
          </a:prstGeom>
          <a:noFill/>
        </p:spPr>
        <p:txBody>
          <a:bodyPr wrap="square" rtlCol="0">
            <a:spAutoFit/>
          </a:bodyPr>
          <a:lstStyle/>
          <a:p>
            <a:pPr lvl="0">
              <a:defRPr/>
            </a:pPr>
            <a:r>
              <a:rPr lang="es-MX" sz="1200" b="1" dirty="0">
                <a:solidFill>
                  <a:srgbClr val="F79646">
                    <a:lumMod val="50000"/>
                  </a:srgbClr>
                </a:solidFill>
                <a:latin typeface="Nutmeg Headline" pitchFamily="2" charset="0"/>
              </a:rPr>
              <a:t>B-Lince 26</a:t>
            </a:r>
          </a:p>
          <a:p>
            <a:pPr lvl="0">
              <a:defRPr/>
            </a:pPr>
            <a:r>
              <a:rPr lang="es-MX" sz="1200" b="1" dirty="0">
                <a:solidFill>
                  <a:srgbClr val="F79646">
                    <a:lumMod val="50000"/>
                  </a:srgbClr>
                </a:solidFill>
                <a:latin typeface="Nutmeg Headline" pitchFamily="2" charset="0"/>
              </a:rPr>
              <a:t>5 Elementos</a:t>
            </a:r>
          </a:p>
        </p:txBody>
      </p:sp>
      <p:grpSp>
        <p:nvGrpSpPr>
          <p:cNvPr id="822" name="Group 90">
            <a:extLst>
              <a:ext uri="{FF2B5EF4-FFF2-40B4-BE49-F238E27FC236}">
                <a16:creationId xmlns:a16="http://schemas.microsoft.com/office/drawing/2014/main" xmlns="" id="{B4B2043D-5106-9343-BDF8-C5234214FB5D}"/>
              </a:ext>
            </a:extLst>
          </p:cNvPr>
          <p:cNvGrpSpPr/>
          <p:nvPr/>
        </p:nvGrpSpPr>
        <p:grpSpPr>
          <a:xfrm>
            <a:off x="7371491" y="5596780"/>
            <a:ext cx="704197" cy="407191"/>
            <a:chOff x="-1" y="-2"/>
            <a:chExt cx="1125059" cy="650546"/>
          </a:xfrm>
        </p:grpSpPr>
        <p:grpSp>
          <p:nvGrpSpPr>
            <p:cNvPr id="823" name="Group 91">
              <a:extLst>
                <a:ext uri="{FF2B5EF4-FFF2-40B4-BE49-F238E27FC236}">
                  <a16:creationId xmlns:a16="http://schemas.microsoft.com/office/drawing/2014/main" xmlns="" id="{25988CCD-FF16-ED47-B7E1-026C889EADEF}"/>
                </a:ext>
              </a:extLst>
            </p:cNvPr>
            <p:cNvGrpSpPr/>
            <p:nvPr/>
          </p:nvGrpSpPr>
          <p:grpSpPr>
            <a:xfrm>
              <a:off x="-2" y="-3"/>
              <a:ext cx="1125060" cy="650548"/>
              <a:chOff x="0" y="-1"/>
              <a:chExt cx="1125059" cy="650546"/>
            </a:xfrm>
          </p:grpSpPr>
          <p:sp>
            <p:nvSpPr>
              <p:cNvPr id="825" name="Rectangle 92">
                <a:extLst>
                  <a:ext uri="{FF2B5EF4-FFF2-40B4-BE49-F238E27FC236}">
                    <a16:creationId xmlns:a16="http://schemas.microsoft.com/office/drawing/2014/main" xmlns="" id="{7810A3F9-DC5D-2C4C-86EB-F7A60E5D41FE}"/>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26" name="Rectangle 93">
                <a:extLst>
                  <a:ext uri="{FF2B5EF4-FFF2-40B4-BE49-F238E27FC236}">
                    <a16:creationId xmlns:a16="http://schemas.microsoft.com/office/drawing/2014/main" xmlns="" id="{3AE711F8-2D02-244B-A103-95EBACE4C819}"/>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27" name="Rectangle 94">
                <a:extLst>
                  <a:ext uri="{FF2B5EF4-FFF2-40B4-BE49-F238E27FC236}">
                    <a16:creationId xmlns:a16="http://schemas.microsoft.com/office/drawing/2014/main" xmlns="" id="{DA41E36E-F875-024F-89B8-BC1856AE743B}"/>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28" name="Rectangle 95">
                <a:extLst>
                  <a:ext uri="{FF2B5EF4-FFF2-40B4-BE49-F238E27FC236}">
                    <a16:creationId xmlns:a16="http://schemas.microsoft.com/office/drawing/2014/main" xmlns="" id="{9368B834-E382-8D41-9D37-EF11FED3E9C1}"/>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29" name="Rectangle 96">
                <a:extLst>
                  <a:ext uri="{FF2B5EF4-FFF2-40B4-BE49-F238E27FC236}">
                    <a16:creationId xmlns:a16="http://schemas.microsoft.com/office/drawing/2014/main" xmlns="" id="{32F58BAF-66EF-4E45-9E9F-0A5C515A6D7E}"/>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30" name="Rectangle 97">
                <a:extLst>
                  <a:ext uri="{FF2B5EF4-FFF2-40B4-BE49-F238E27FC236}">
                    <a16:creationId xmlns:a16="http://schemas.microsoft.com/office/drawing/2014/main" xmlns="" id="{E300BE1C-62E8-DB44-BA03-1FE882E24E7C}"/>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31" name="Rectangle 98">
                <a:extLst>
                  <a:ext uri="{FF2B5EF4-FFF2-40B4-BE49-F238E27FC236}">
                    <a16:creationId xmlns:a16="http://schemas.microsoft.com/office/drawing/2014/main" xmlns="" id="{1967CE85-B115-1742-9CC3-048C5F33C912}"/>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32" name="Rectangle 99">
                <a:extLst>
                  <a:ext uri="{FF2B5EF4-FFF2-40B4-BE49-F238E27FC236}">
                    <a16:creationId xmlns:a16="http://schemas.microsoft.com/office/drawing/2014/main" xmlns="" id="{58AA6539-2009-DF47-9224-9D46F60108A0}"/>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33" name="Rectangle 100">
                <a:extLst>
                  <a:ext uri="{FF2B5EF4-FFF2-40B4-BE49-F238E27FC236}">
                    <a16:creationId xmlns:a16="http://schemas.microsoft.com/office/drawing/2014/main" xmlns="" id="{800AC7B0-5CAD-1846-8C59-B583B4CB0F82}"/>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34" name="Rectangle 101">
                <a:extLst>
                  <a:ext uri="{FF2B5EF4-FFF2-40B4-BE49-F238E27FC236}">
                    <a16:creationId xmlns:a16="http://schemas.microsoft.com/office/drawing/2014/main" xmlns="" id="{85BA5B4B-DE6B-964F-AF84-348FA5507424}"/>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35" name="Rectangle 102">
                <a:extLst>
                  <a:ext uri="{FF2B5EF4-FFF2-40B4-BE49-F238E27FC236}">
                    <a16:creationId xmlns:a16="http://schemas.microsoft.com/office/drawing/2014/main" xmlns="" id="{DEC0C63F-E279-DD4A-9F33-835F0D190457}"/>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836" name="Group 103">
                <a:extLst>
                  <a:ext uri="{FF2B5EF4-FFF2-40B4-BE49-F238E27FC236}">
                    <a16:creationId xmlns:a16="http://schemas.microsoft.com/office/drawing/2014/main" xmlns="" id="{154BA14F-A3AF-C44B-A1D4-407003E1D987}"/>
                  </a:ext>
                </a:extLst>
              </p:cNvPr>
              <p:cNvGrpSpPr/>
              <p:nvPr/>
            </p:nvGrpSpPr>
            <p:grpSpPr>
              <a:xfrm>
                <a:off x="139546" y="408001"/>
                <a:ext cx="159501" cy="242545"/>
                <a:chOff x="-1" y="-1"/>
                <a:chExt cx="159500" cy="242544"/>
              </a:xfrm>
            </p:grpSpPr>
            <p:sp>
              <p:nvSpPr>
                <p:cNvPr id="845" name="Oval 104">
                  <a:extLst>
                    <a:ext uri="{FF2B5EF4-FFF2-40B4-BE49-F238E27FC236}">
                      <a16:creationId xmlns:a16="http://schemas.microsoft.com/office/drawing/2014/main" xmlns="" id="{7123BFCC-B50E-C44B-8FA7-E129BF3480DD}"/>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46" name="Oval 105">
                  <a:extLst>
                    <a:ext uri="{FF2B5EF4-FFF2-40B4-BE49-F238E27FC236}">
                      <a16:creationId xmlns:a16="http://schemas.microsoft.com/office/drawing/2014/main" xmlns="" id="{6B798CD8-9BD9-4F4A-845E-61AAB9ED6E02}"/>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837" name="Group 106">
                <a:extLst>
                  <a:ext uri="{FF2B5EF4-FFF2-40B4-BE49-F238E27FC236}">
                    <a16:creationId xmlns:a16="http://schemas.microsoft.com/office/drawing/2014/main" xmlns="" id="{973A6464-6503-394D-851D-C2167C28BF55}"/>
                  </a:ext>
                </a:extLst>
              </p:cNvPr>
              <p:cNvGrpSpPr/>
              <p:nvPr/>
            </p:nvGrpSpPr>
            <p:grpSpPr>
              <a:xfrm>
                <a:off x="883407" y="408001"/>
                <a:ext cx="159501" cy="242545"/>
                <a:chOff x="-1" y="-1"/>
                <a:chExt cx="159500" cy="242544"/>
              </a:xfrm>
            </p:grpSpPr>
            <p:sp>
              <p:nvSpPr>
                <p:cNvPr id="843" name="Oval 107">
                  <a:extLst>
                    <a:ext uri="{FF2B5EF4-FFF2-40B4-BE49-F238E27FC236}">
                      <a16:creationId xmlns:a16="http://schemas.microsoft.com/office/drawing/2014/main" xmlns="" id="{3DC26F33-2E23-0D49-8E3E-152F857442C0}"/>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44" name="Oval 108">
                  <a:extLst>
                    <a:ext uri="{FF2B5EF4-FFF2-40B4-BE49-F238E27FC236}">
                      <a16:creationId xmlns:a16="http://schemas.microsoft.com/office/drawing/2014/main" xmlns="" id="{9CFFA331-9BC9-6442-83C3-FDC5BC443E54}"/>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838" name="Freeform 109">
                <a:extLst>
                  <a:ext uri="{FF2B5EF4-FFF2-40B4-BE49-F238E27FC236}">
                    <a16:creationId xmlns:a16="http://schemas.microsoft.com/office/drawing/2014/main" xmlns="" id="{C03E89E3-C020-C549-98FA-37ACD004FC14}"/>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39" name="Rectangle 110">
                <a:extLst>
                  <a:ext uri="{FF2B5EF4-FFF2-40B4-BE49-F238E27FC236}">
                    <a16:creationId xmlns:a16="http://schemas.microsoft.com/office/drawing/2014/main" xmlns="" id="{4623D0F4-A44F-884C-A168-538D29F6371F}"/>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40" name="AutoShape 111">
                <a:extLst>
                  <a:ext uri="{FF2B5EF4-FFF2-40B4-BE49-F238E27FC236}">
                    <a16:creationId xmlns:a16="http://schemas.microsoft.com/office/drawing/2014/main" xmlns="" id="{03AE9477-7DD2-A14F-94F5-0F9F4DADCBB4}"/>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841" name="Freeform 112">
                <a:extLst>
                  <a:ext uri="{FF2B5EF4-FFF2-40B4-BE49-F238E27FC236}">
                    <a16:creationId xmlns:a16="http://schemas.microsoft.com/office/drawing/2014/main" xmlns="" id="{B527510E-6091-9F42-A3D9-195080595880}"/>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42" name="Freeform 113">
                <a:extLst>
                  <a:ext uri="{FF2B5EF4-FFF2-40B4-BE49-F238E27FC236}">
                    <a16:creationId xmlns:a16="http://schemas.microsoft.com/office/drawing/2014/main" xmlns="" id="{59B58ED3-D2D7-994A-B663-AA3BF499708B}"/>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824" name="Picture 114" descr="Picture 114">
              <a:extLst>
                <a:ext uri="{FF2B5EF4-FFF2-40B4-BE49-F238E27FC236}">
                  <a16:creationId xmlns:a16="http://schemas.microsoft.com/office/drawing/2014/main" xmlns="" id="{6F07D7F4-655A-3C41-938F-72508638E526}"/>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sp>
        <p:nvSpPr>
          <p:cNvPr id="847" name="173 CuadroTexto">
            <a:extLst>
              <a:ext uri="{FF2B5EF4-FFF2-40B4-BE49-F238E27FC236}">
                <a16:creationId xmlns:a16="http://schemas.microsoft.com/office/drawing/2014/main" xmlns="" id="{7AA845F7-9CF8-7D48-9E04-67376FD6151D}"/>
              </a:ext>
            </a:extLst>
          </p:cNvPr>
          <p:cNvSpPr txBox="1"/>
          <p:nvPr/>
        </p:nvSpPr>
        <p:spPr>
          <a:xfrm>
            <a:off x="5440159" y="8468469"/>
            <a:ext cx="1631735" cy="461665"/>
          </a:xfrm>
          <a:prstGeom prst="rect">
            <a:avLst/>
          </a:prstGeom>
          <a:noFill/>
        </p:spPr>
        <p:txBody>
          <a:bodyPr wrap="square" rtlCol="0">
            <a:spAutoFit/>
          </a:bodyPr>
          <a:lstStyle/>
          <a:p>
            <a:pPr lvl="0">
              <a:defRPr/>
            </a:pPr>
            <a:r>
              <a:rPr lang="es-MX" sz="1200" b="1" dirty="0">
                <a:solidFill>
                  <a:srgbClr val="F79646">
                    <a:lumMod val="50000"/>
                  </a:srgbClr>
                </a:solidFill>
                <a:latin typeface="Nutmeg Headline" pitchFamily="2" charset="0"/>
              </a:rPr>
              <a:t>B-Lince 29</a:t>
            </a:r>
          </a:p>
          <a:p>
            <a:pPr lvl="0">
              <a:defRPr/>
            </a:pPr>
            <a:r>
              <a:rPr lang="es-MX" sz="1200" b="1" dirty="0">
                <a:solidFill>
                  <a:srgbClr val="F79646">
                    <a:lumMod val="50000"/>
                  </a:srgbClr>
                </a:solidFill>
                <a:latin typeface="Nutmeg Headline" pitchFamily="2" charset="0"/>
              </a:rPr>
              <a:t>4 Elementos</a:t>
            </a:r>
          </a:p>
        </p:txBody>
      </p:sp>
      <p:grpSp>
        <p:nvGrpSpPr>
          <p:cNvPr id="848" name="Group 90">
            <a:extLst>
              <a:ext uri="{FF2B5EF4-FFF2-40B4-BE49-F238E27FC236}">
                <a16:creationId xmlns:a16="http://schemas.microsoft.com/office/drawing/2014/main" xmlns="" id="{8F9DAFA7-C610-8047-A25F-AB4EDFAB651A}"/>
              </a:ext>
            </a:extLst>
          </p:cNvPr>
          <p:cNvGrpSpPr/>
          <p:nvPr/>
        </p:nvGrpSpPr>
        <p:grpSpPr>
          <a:xfrm>
            <a:off x="5903927" y="8020696"/>
            <a:ext cx="704197" cy="407191"/>
            <a:chOff x="-1" y="-2"/>
            <a:chExt cx="1125059" cy="650546"/>
          </a:xfrm>
        </p:grpSpPr>
        <p:grpSp>
          <p:nvGrpSpPr>
            <p:cNvPr id="849" name="Group 91">
              <a:extLst>
                <a:ext uri="{FF2B5EF4-FFF2-40B4-BE49-F238E27FC236}">
                  <a16:creationId xmlns:a16="http://schemas.microsoft.com/office/drawing/2014/main" xmlns="" id="{FE0BB8F3-49C0-FC48-B039-95CC80527BF7}"/>
                </a:ext>
              </a:extLst>
            </p:cNvPr>
            <p:cNvGrpSpPr/>
            <p:nvPr/>
          </p:nvGrpSpPr>
          <p:grpSpPr>
            <a:xfrm>
              <a:off x="-2" y="-3"/>
              <a:ext cx="1125060" cy="650548"/>
              <a:chOff x="0" y="-1"/>
              <a:chExt cx="1125059" cy="650546"/>
            </a:xfrm>
          </p:grpSpPr>
          <p:sp>
            <p:nvSpPr>
              <p:cNvPr id="851" name="Rectangle 92">
                <a:extLst>
                  <a:ext uri="{FF2B5EF4-FFF2-40B4-BE49-F238E27FC236}">
                    <a16:creationId xmlns:a16="http://schemas.microsoft.com/office/drawing/2014/main" xmlns="" id="{1604A62A-562F-2A4D-A1D2-A783ADDA08EB}"/>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2" name="Rectangle 93">
                <a:extLst>
                  <a:ext uri="{FF2B5EF4-FFF2-40B4-BE49-F238E27FC236}">
                    <a16:creationId xmlns:a16="http://schemas.microsoft.com/office/drawing/2014/main" xmlns="" id="{9DA74C61-9A0B-8E4F-95A8-721A73A8BE58}"/>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3" name="Rectangle 94">
                <a:extLst>
                  <a:ext uri="{FF2B5EF4-FFF2-40B4-BE49-F238E27FC236}">
                    <a16:creationId xmlns:a16="http://schemas.microsoft.com/office/drawing/2014/main" xmlns="" id="{A7D4AFB1-1AFA-2746-9E50-1581C1098ED8}"/>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4" name="Rectangle 95">
                <a:extLst>
                  <a:ext uri="{FF2B5EF4-FFF2-40B4-BE49-F238E27FC236}">
                    <a16:creationId xmlns:a16="http://schemas.microsoft.com/office/drawing/2014/main" xmlns="" id="{BCDA8322-AF7C-404F-B420-48A7784CB9F3}"/>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5" name="Rectangle 96">
                <a:extLst>
                  <a:ext uri="{FF2B5EF4-FFF2-40B4-BE49-F238E27FC236}">
                    <a16:creationId xmlns:a16="http://schemas.microsoft.com/office/drawing/2014/main" xmlns="" id="{C0D0F4F0-878E-6A46-A80D-BDBEE404BFFB}"/>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6" name="Rectangle 97">
                <a:extLst>
                  <a:ext uri="{FF2B5EF4-FFF2-40B4-BE49-F238E27FC236}">
                    <a16:creationId xmlns:a16="http://schemas.microsoft.com/office/drawing/2014/main" xmlns="" id="{A1F5F6D5-15A3-5B4F-A582-E94D76815548}"/>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7" name="Rectangle 98">
                <a:extLst>
                  <a:ext uri="{FF2B5EF4-FFF2-40B4-BE49-F238E27FC236}">
                    <a16:creationId xmlns:a16="http://schemas.microsoft.com/office/drawing/2014/main" xmlns="" id="{159C21AF-5C8D-AF4D-8CA3-D1ED0406B3DA}"/>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8" name="Rectangle 99">
                <a:extLst>
                  <a:ext uri="{FF2B5EF4-FFF2-40B4-BE49-F238E27FC236}">
                    <a16:creationId xmlns:a16="http://schemas.microsoft.com/office/drawing/2014/main" xmlns="" id="{777CB836-826E-E943-863D-616E294BB3B9}"/>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59" name="Rectangle 100">
                <a:extLst>
                  <a:ext uri="{FF2B5EF4-FFF2-40B4-BE49-F238E27FC236}">
                    <a16:creationId xmlns:a16="http://schemas.microsoft.com/office/drawing/2014/main" xmlns="" id="{B7FAD5E8-A1D4-3448-8E94-C1C05316EBFB}"/>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60" name="Rectangle 101">
                <a:extLst>
                  <a:ext uri="{FF2B5EF4-FFF2-40B4-BE49-F238E27FC236}">
                    <a16:creationId xmlns:a16="http://schemas.microsoft.com/office/drawing/2014/main" xmlns="" id="{E9416C8D-92E0-8243-9731-6F1B4361E958}"/>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61" name="Rectangle 102">
                <a:extLst>
                  <a:ext uri="{FF2B5EF4-FFF2-40B4-BE49-F238E27FC236}">
                    <a16:creationId xmlns:a16="http://schemas.microsoft.com/office/drawing/2014/main" xmlns="" id="{5B5CA599-4554-954E-983E-69EE27A5F8E0}"/>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862" name="Group 103">
                <a:extLst>
                  <a:ext uri="{FF2B5EF4-FFF2-40B4-BE49-F238E27FC236}">
                    <a16:creationId xmlns:a16="http://schemas.microsoft.com/office/drawing/2014/main" xmlns="" id="{BEBFE14B-7189-0147-8684-281EAB7C2803}"/>
                  </a:ext>
                </a:extLst>
              </p:cNvPr>
              <p:cNvGrpSpPr/>
              <p:nvPr/>
            </p:nvGrpSpPr>
            <p:grpSpPr>
              <a:xfrm>
                <a:off x="139546" y="408001"/>
                <a:ext cx="159501" cy="242545"/>
                <a:chOff x="-1" y="-1"/>
                <a:chExt cx="159500" cy="242544"/>
              </a:xfrm>
            </p:grpSpPr>
            <p:sp>
              <p:nvSpPr>
                <p:cNvPr id="871" name="Oval 104">
                  <a:extLst>
                    <a:ext uri="{FF2B5EF4-FFF2-40B4-BE49-F238E27FC236}">
                      <a16:creationId xmlns:a16="http://schemas.microsoft.com/office/drawing/2014/main" xmlns="" id="{A4C3CCC8-A159-7A4A-9980-EEF41DC112A9}"/>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72" name="Oval 105">
                  <a:extLst>
                    <a:ext uri="{FF2B5EF4-FFF2-40B4-BE49-F238E27FC236}">
                      <a16:creationId xmlns:a16="http://schemas.microsoft.com/office/drawing/2014/main" xmlns="" id="{DBBFBF21-A685-FA4F-ACBE-43D5C1B11A1D}"/>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863" name="Group 106">
                <a:extLst>
                  <a:ext uri="{FF2B5EF4-FFF2-40B4-BE49-F238E27FC236}">
                    <a16:creationId xmlns:a16="http://schemas.microsoft.com/office/drawing/2014/main" xmlns="" id="{5EDEA895-189E-1545-B1C0-A7D6DF0B8917}"/>
                  </a:ext>
                </a:extLst>
              </p:cNvPr>
              <p:cNvGrpSpPr/>
              <p:nvPr/>
            </p:nvGrpSpPr>
            <p:grpSpPr>
              <a:xfrm>
                <a:off x="883407" y="408001"/>
                <a:ext cx="159501" cy="242545"/>
                <a:chOff x="-1" y="-1"/>
                <a:chExt cx="159500" cy="242544"/>
              </a:xfrm>
            </p:grpSpPr>
            <p:sp>
              <p:nvSpPr>
                <p:cNvPr id="869" name="Oval 107">
                  <a:extLst>
                    <a:ext uri="{FF2B5EF4-FFF2-40B4-BE49-F238E27FC236}">
                      <a16:creationId xmlns:a16="http://schemas.microsoft.com/office/drawing/2014/main" xmlns="" id="{0D73D747-5278-0C49-A66C-2330C4228969}"/>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70" name="Oval 108">
                  <a:extLst>
                    <a:ext uri="{FF2B5EF4-FFF2-40B4-BE49-F238E27FC236}">
                      <a16:creationId xmlns:a16="http://schemas.microsoft.com/office/drawing/2014/main" xmlns="" id="{F83A8EE1-7EF4-064B-AF6B-B36DC1C5A910}"/>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864" name="Freeform 109">
                <a:extLst>
                  <a:ext uri="{FF2B5EF4-FFF2-40B4-BE49-F238E27FC236}">
                    <a16:creationId xmlns:a16="http://schemas.microsoft.com/office/drawing/2014/main" xmlns="" id="{4E8E4580-E8BD-5C44-BFB4-141291461103}"/>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65" name="Rectangle 110">
                <a:extLst>
                  <a:ext uri="{FF2B5EF4-FFF2-40B4-BE49-F238E27FC236}">
                    <a16:creationId xmlns:a16="http://schemas.microsoft.com/office/drawing/2014/main" xmlns="" id="{53293B31-3ED2-DC40-AB57-A30D2EE13A62}"/>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66" name="AutoShape 111">
                <a:extLst>
                  <a:ext uri="{FF2B5EF4-FFF2-40B4-BE49-F238E27FC236}">
                    <a16:creationId xmlns:a16="http://schemas.microsoft.com/office/drawing/2014/main" xmlns="" id="{85915478-9FBF-FE4C-9FEE-D4334B0A3751}"/>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867" name="Freeform 112">
                <a:extLst>
                  <a:ext uri="{FF2B5EF4-FFF2-40B4-BE49-F238E27FC236}">
                    <a16:creationId xmlns:a16="http://schemas.microsoft.com/office/drawing/2014/main" xmlns="" id="{10E87608-F2B7-D045-95EF-7C68A513A49C}"/>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68" name="Freeform 113">
                <a:extLst>
                  <a:ext uri="{FF2B5EF4-FFF2-40B4-BE49-F238E27FC236}">
                    <a16:creationId xmlns:a16="http://schemas.microsoft.com/office/drawing/2014/main" xmlns="" id="{1D133C58-F78E-4A4C-8329-1B297D3BFFB1}"/>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850" name="Picture 114" descr="Picture 114">
              <a:extLst>
                <a:ext uri="{FF2B5EF4-FFF2-40B4-BE49-F238E27FC236}">
                  <a16:creationId xmlns:a16="http://schemas.microsoft.com/office/drawing/2014/main" xmlns="" id="{5F0EED47-2AAF-374D-B2EE-C1848442E235}"/>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sp>
        <p:nvSpPr>
          <p:cNvPr id="873" name="173 CuadroTexto">
            <a:extLst>
              <a:ext uri="{FF2B5EF4-FFF2-40B4-BE49-F238E27FC236}">
                <a16:creationId xmlns:a16="http://schemas.microsoft.com/office/drawing/2014/main" xmlns="" id="{CF7ED566-74C9-7440-A87F-4DDBC7CE486A}"/>
              </a:ext>
            </a:extLst>
          </p:cNvPr>
          <p:cNvSpPr txBox="1"/>
          <p:nvPr/>
        </p:nvSpPr>
        <p:spPr>
          <a:xfrm>
            <a:off x="3092982" y="7693493"/>
            <a:ext cx="1631735" cy="461665"/>
          </a:xfrm>
          <a:prstGeom prst="rect">
            <a:avLst/>
          </a:prstGeom>
          <a:noFill/>
        </p:spPr>
        <p:txBody>
          <a:bodyPr wrap="square" rtlCol="0">
            <a:spAutoFit/>
          </a:bodyPr>
          <a:lstStyle/>
          <a:p>
            <a:pPr lvl="0">
              <a:defRPr/>
            </a:pPr>
            <a:r>
              <a:rPr lang="es-MX" sz="1200" b="1" dirty="0">
                <a:solidFill>
                  <a:srgbClr val="F79646">
                    <a:lumMod val="50000"/>
                  </a:srgbClr>
                </a:solidFill>
                <a:latin typeface="Nutmeg Headline" pitchFamily="2" charset="0"/>
              </a:rPr>
              <a:t>B-Lince 30</a:t>
            </a:r>
          </a:p>
          <a:p>
            <a:pPr lvl="0">
              <a:defRPr/>
            </a:pPr>
            <a:r>
              <a:rPr lang="es-MX" sz="1200" b="1" dirty="0">
                <a:solidFill>
                  <a:srgbClr val="F79646">
                    <a:lumMod val="50000"/>
                  </a:srgbClr>
                </a:solidFill>
                <a:latin typeface="Nutmeg Headline" pitchFamily="2" charset="0"/>
              </a:rPr>
              <a:t>4 Elementos</a:t>
            </a:r>
          </a:p>
        </p:txBody>
      </p:sp>
      <p:grpSp>
        <p:nvGrpSpPr>
          <p:cNvPr id="874" name="Group 90">
            <a:extLst>
              <a:ext uri="{FF2B5EF4-FFF2-40B4-BE49-F238E27FC236}">
                <a16:creationId xmlns:a16="http://schemas.microsoft.com/office/drawing/2014/main" xmlns="" id="{47203BA1-A545-3D4B-8875-A6F473EBD9B5}"/>
              </a:ext>
            </a:extLst>
          </p:cNvPr>
          <p:cNvGrpSpPr/>
          <p:nvPr/>
        </p:nvGrpSpPr>
        <p:grpSpPr>
          <a:xfrm>
            <a:off x="3556750" y="7245720"/>
            <a:ext cx="704197" cy="407191"/>
            <a:chOff x="-1" y="-2"/>
            <a:chExt cx="1125059" cy="650546"/>
          </a:xfrm>
        </p:grpSpPr>
        <p:grpSp>
          <p:nvGrpSpPr>
            <p:cNvPr id="875" name="Group 91">
              <a:extLst>
                <a:ext uri="{FF2B5EF4-FFF2-40B4-BE49-F238E27FC236}">
                  <a16:creationId xmlns:a16="http://schemas.microsoft.com/office/drawing/2014/main" xmlns="" id="{693DF6F9-0653-1446-81CE-09003E50F18A}"/>
                </a:ext>
              </a:extLst>
            </p:cNvPr>
            <p:cNvGrpSpPr/>
            <p:nvPr/>
          </p:nvGrpSpPr>
          <p:grpSpPr>
            <a:xfrm>
              <a:off x="-2" y="-3"/>
              <a:ext cx="1125060" cy="650548"/>
              <a:chOff x="0" y="-1"/>
              <a:chExt cx="1125059" cy="650546"/>
            </a:xfrm>
          </p:grpSpPr>
          <p:sp>
            <p:nvSpPr>
              <p:cNvPr id="877" name="Rectangle 92">
                <a:extLst>
                  <a:ext uri="{FF2B5EF4-FFF2-40B4-BE49-F238E27FC236}">
                    <a16:creationId xmlns:a16="http://schemas.microsoft.com/office/drawing/2014/main" xmlns="" id="{7CB587D8-F9B9-A348-8D05-59600DB8BF1F}"/>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78" name="Rectangle 93">
                <a:extLst>
                  <a:ext uri="{FF2B5EF4-FFF2-40B4-BE49-F238E27FC236}">
                    <a16:creationId xmlns:a16="http://schemas.microsoft.com/office/drawing/2014/main" xmlns="" id="{CBDFD2E4-D8C4-5440-A746-7B13CBE09B5A}"/>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79" name="Rectangle 94">
                <a:extLst>
                  <a:ext uri="{FF2B5EF4-FFF2-40B4-BE49-F238E27FC236}">
                    <a16:creationId xmlns:a16="http://schemas.microsoft.com/office/drawing/2014/main" xmlns="" id="{A4F587CD-4303-8341-A065-27FF8E861A18}"/>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0" name="Rectangle 95">
                <a:extLst>
                  <a:ext uri="{FF2B5EF4-FFF2-40B4-BE49-F238E27FC236}">
                    <a16:creationId xmlns:a16="http://schemas.microsoft.com/office/drawing/2014/main" xmlns="" id="{6E1AC34A-7603-9044-8CFD-20084184EC9D}"/>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1" name="Rectangle 96">
                <a:extLst>
                  <a:ext uri="{FF2B5EF4-FFF2-40B4-BE49-F238E27FC236}">
                    <a16:creationId xmlns:a16="http://schemas.microsoft.com/office/drawing/2014/main" xmlns="" id="{6BC46F65-B777-1D49-967D-C2784FCAEED7}"/>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2" name="Rectangle 97">
                <a:extLst>
                  <a:ext uri="{FF2B5EF4-FFF2-40B4-BE49-F238E27FC236}">
                    <a16:creationId xmlns:a16="http://schemas.microsoft.com/office/drawing/2014/main" xmlns="" id="{2CC4A2A7-A868-2246-BF91-AE7AA421F999}"/>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3" name="Rectangle 98">
                <a:extLst>
                  <a:ext uri="{FF2B5EF4-FFF2-40B4-BE49-F238E27FC236}">
                    <a16:creationId xmlns:a16="http://schemas.microsoft.com/office/drawing/2014/main" xmlns="" id="{6528EF68-FD60-F348-9352-35B2D9D45C7F}"/>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4" name="Rectangle 99">
                <a:extLst>
                  <a:ext uri="{FF2B5EF4-FFF2-40B4-BE49-F238E27FC236}">
                    <a16:creationId xmlns:a16="http://schemas.microsoft.com/office/drawing/2014/main" xmlns="" id="{98A3B893-7D82-4B49-ABAE-746188645B16}"/>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5" name="Rectangle 100">
                <a:extLst>
                  <a:ext uri="{FF2B5EF4-FFF2-40B4-BE49-F238E27FC236}">
                    <a16:creationId xmlns:a16="http://schemas.microsoft.com/office/drawing/2014/main" xmlns="" id="{33E7CB30-B666-C742-A90C-793790767D87}"/>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6" name="Rectangle 101">
                <a:extLst>
                  <a:ext uri="{FF2B5EF4-FFF2-40B4-BE49-F238E27FC236}">
                    <a16:creationId xmlns:a16="http://schemas.microsoft.com/office/drawing/2014/main" xmlns="" id="{190D4313-9C5F-D848-9D58-F3AAAE1F6790}"/>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87" name="Rectangle 102">
                <a:extLst>
                  <a:ext uri="{FF2B5EF4-FFF2-40B4-BE49-F238E27FC236}">
                    <a16:creationId xmlns:a16="http://schemas.microsoft.com/office/drawing/2014/main" xmlns="" id="{3CD24E3B-5EBA-074E-8B31-47F742C8E698}"/>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888" name="Group 103">
                <a:extLst>
                  <a:ext uri="{FF2B5EF4-FFF2-40B4-BE49-F238E27FC236}">
                    <a16:creationId xmlns:a16="http://schemas.microsoft.com/office/drawing/2014/main" xmlns="" id="{27BAF225-B472-BF45-B2A4-E9AB1F49FDC1}"/>
                  </a:ext>
                </a:extLst>
              </p:cNvPr>
              <p:cNvGrpSpPr/>
              <p:nvPr/>
            </p:nvGrpSpPr>
            <p:grpSpPr>
              <a:xfrm>
                <a:off x="139546" y="408001"/>
                <a:ext cx="159501" cy="242545"/>
                <a:chOff x="-1" y="-1"/>
                <a:chExt cx="159500" cy="242544"/>
              </a:xfrm>
            </p:grpSpPr>
            <p:sp>
              <p:nvSpPr>
                <p:cNvPr id="897" name="Oval 104">
                  <a:extLst>
                    <a:ext uri="{FF2B5EF4-FFF2-40B4-BE49-F238E27FC236}">
                      <a16:creationId xmlns:a16="http://schemas.microsoft.com/office/drawing/2014/main" xmlns="" id="{E56E0D98-1A8E-C044-B512-C9B75C7AA894}"/>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98" name="Oval 105">
                  <a:extLst>
                    <a:ext uri="{FF2B5EF4-FFF2-40B4-BE49-F238E27FC236}">
                      <a16:creationId xmlns:a16="http://schemas.microsoft.com/office/drawing/2014/main" xmlns="" id="{082C5C16-3EDF-2840-99E8-22265FA5D47A}"/>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889" name="Group 106">
                <a:extLst>
                  <a:ext uri="{FF2B5EF4-FFF2-40B4-BE49-F238E27FC236}">
                    <a16:creationId xmlns:a16="http://schemas.microsoft.com/office/drawing/2014/main" xmlns="" id="{7F919900-F82A-0340-88DE-6AD594A6BA4B}"/>
                  </a:ext>
                </a:extLst>
              </p:cNvPr>
              <p:cNvGrpSpPr/>
              <p:nvPr/>
            </p:nvGrpSpPr>
            <p:grpSpPr>
              <a:xfrm>
                <a:off x="883407" y="408001"/>
                <a:ext cx="159501" cy="242545"/>
                <a:chOff x="-1" y="-1"/>
                <a:chExt cx="159500" cy="242544"/>
              </a:xfrm>
            </p:grpSpPr>
            <p:sp>
              <p:nvSpPr>
                <p:cNvPr id="895" name="Oval 107">
                  <a:extLst>
                    <a:ext uri="{FF2B5EF4-FFF2-40B4-BE49-F238E27FC236}">
                      <a16:creationId xmlns:a16="http://schemas.microsoft.com/office/drawing/2014/main" xmlns="" id="{5B3D3ED9-16A0-5547-9DD8-FDC413767C4B}"/>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96" name="Oval 108">
                  <a:extLst>
                    <a:ext uri="{FF2B5EF4-FFF2-40B4-BE49-F238E27FC236}">
                      <a16:creationId xmlns:a16="http://schemas.microsoft.com/office/drawing/2014/main" xmlns="" id="{65185AE9-3E20-1543-8F5C-C7B693FEF90E}"/>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890" name="Freeform 109">
                <a:extLst>
                  <a:ext uri="{FF2B5EF4-FFF2-40B4-BE49-F238E27FC236}">
                    <a16:creationId xmlns:a16="http://schemas.microsoft.com/office/drawing/2014/main" xmlns="" id="{6BF819A8-46FC-E243-922D-6BFD6EE3A751}"/>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91" name="Rectangle 110">
                <a:extLst>
                  <a:ext uri="{FF2B5EF4-FFF2-40B4-BE49-F238E27FC236}">
                    <a16:creationId xmlns:a16="http://schemas.microsoft.com/office/drawing/2014/main" xmlns="" id="{8F9AA7A5-BABD-8E4D-B5BE-B111C91F348C}"/>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92" name="AutoShape 111">
                <a:extLst>
                  <a:ext uri="{FF2B5EF4-FFF2-40B4-BE49-F238E27FC236}">
                    <a16:creationId xmlns:a16="http://schemas.microsoft.com/office/drawing/2014/main" xmlns="" id="{15A6AF06-0EF3-6848-9C56-BE02C621587C}"/>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893" name="Freeform 112">
                <a:extLst>
                  <a:ext uri="{FF2B5EF4-FFF2-40B4-BE49-F238E27FC236}">
                    <a16:creationId xmlns:a16="http://schemas.microsoft.com/office/drawing/2014/main" xmlns="" id="{105B87D4-A613-734B-9911-F9DEE6BF3883}"/>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94" name="Freeform 113">
                <a:extLst>
                  <a:ext uri="{FF2B5EF4-FFF2-40B4-BE49-F238E27FC236}">
                    <a16:creationId xmlns:a16="http://schemas.microsoft.com/office/drawing/2014/main" xmlns="" id="{7626D2BD-AFE8-BB43-9A5E-1C3F8F36D6BF}"/>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876" name="Picture 114" descr="Picture 114">
              <a:extLst>
                <a:ext uri="{FF2B5EF4-FFF2-40B4-BE49-F238E27FC236}">
                  <a16:creationId xmlns:a16="http://schemas.microsoft.com/office/drawing/2014/main" xmlns="" id="{DE49C653-3D55-024F-BC23-793A2E10B530}"/>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sp>
        <p:nvSpPr>
          <p:cNvPr id="900" name="173 CuadroTexto">
            <a:extLst>
              <a:ext uri="{FF2B5EF4-FFF2-40B4-BE49-F238E27FC236}">
                <a16:creationId xmlns:a16="http://schemas.microsoft.com/office/drawing/2014/main" xmlns="" id="{372EB923-D050-0644-B4BD-472D5959D888}"/>
              </a:ext>
            </a:extLst>
          </p:cNvPr>
          <p:cNvSpPr txBox="1"/>
          <p:nvPr/>
        </p:nvSpPr>
        <p:spPr>
          <a:xfrm>
            <a:off x="1184000" y="4536187"/>
            <a:ext cx="1631735" cy="461665"/>
          </a:xfrm>
          <a:prstGeom prst="rect">
            <a:avLst/>
          </a:prstGeom>
          <a:noFill/>
        </p:spPr>
        <p:txBody>
          <a:bodyPr wrap="square" rtlCol="0">
            <a:spAutoFit/>
          </a:bodyPr>
          <a:lstStyle/>
          <a:p>
            <a:pPr lvl="0">
              <a:defRPr/>
            </a:pPr>
            <a:r>
              <a:rPr lang="es-MX" sz="1200" b="1" dirty="0">
                <a:solidFill>
                  <a:srgbClr val="F79646">
                    <a:lumMod val="50000"/>
                  </a:srgbClr>
                </a:solidFill>
                <a:latin typeface="Nutmeg Headline" pitchFamily="2" charset="0"/>
              </a:rPr>
              <a:t>B-Lince 23</a:t>
            </a:r>
          </a:p>
          <a:p>
            <a:pPr lvl="0">
              <a:defRPr/>
            </a:pPr>
            <a:r>
              <a:rPr lang="es-MX" sz="1200" b="1" dirty="0">
                <a:solidFill>
                  <a:srgbClr val="F79646">
                    <a:lumMod val="50000"/>
                  </a:srgbClr>
                </a:solidFill>
                <a:latin typeface="Nutmeg Headline" pitchFamily="2" charset="0"/>
              </a:rPr>
              <a:t>9 Elementos</a:t>
            </a:r>
          </a:p>
        </p:txBody>
      </p:sp>
      <p:grpSp>
        <p:nvGrpSpPr>
          <p:cNvPr id="901" name="Group 90">
            <a:extLst>
              <a:ext uri="{FF2B5EF4-FFF2-40B4-BE49-F238E27FC236}">
                <a16:creationId xmlns:a16="http://schemas.microsoft.com/office/drawing/2014/main" xmlns="" id="{982336BD-9BB7-6C4E-A01C-B1508E055C5F}"/>
              </a:ext>
            </a:extLst>
          </p:cNvPr>
          <p:cNvGrpSpPr/>
          <p:nvPr/>
        </p:nvGrpSpPr>
        <p:grpSpPr>
          <a:xfrm>
            <a:off x="1647768" y="4088414"/>
            <a:ext cx="704197" cy="407191"/>
            <a:chOff x="-1" y="-2"/>
            <a:chExt cx="1125059" cy="650546"/>
          </a:xfrm>
        </p:grpSpPr>
        <p:grpSp>
          <p:nvGrpSpPr>
            <p:cNvPr id="902" name="Group 91">
              <a:extLst>
                <a:ext uri="{FF2B5EF4-FFF2-40B4-BE49-F238E27FC236}">
                  <a16:creationId xmlns:a16="http://schemas.microsoft.com/office/drawing/2014/main" xmlns="" id="{050FBAA7-B542-E649-B91F-81F4F5CB566F}"/>
                </a:ext>
              </a:extLst>
            </p:cNvPr>
            <p:cNvGrpSpPr/>
            <p:nvPr/>
          </p:nvGrpSpPr>
          <p:grpSpPr>
            <a:xfrm>
              <a:off x="-2" y="-3"/>
              <a:ext cx="1125060" cy="650548"/>
              <a:chOff x="0" y="-1"/>
              <a:chExt cx="1125059" cy="650546"/>
            </a:xfrm>
          </p:grpSpPr>
          <p:sp>
            <p:nvSpPr>
              <p:cNvPr id="904" name="Rectangle 92">
                <a:extLst>
                  <a:ext uri="{FF2B5EF4-FFF2-40B4-BE49-F238E27FC236}">
                    <a16:creationId xmlns:a16="http://schemas.microsoft.com/office/drawing/2014/main" xmlns="" id="{814D48B3-6D37-F040-B4B1-19C5C4D6E019}"/>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05" name="Rectangle 93">
                <a:extLst>
                  <a:ext uri="{FF2B5EF4-FFF2-40B4-BE49-F238E27FC236}">
                    <a16:creationId xmlns:a16="http://schemas.microsoft.com/office/drawing/2014/main" xmlns="" id="{2326473B-7925-F64B-A1E7-18372AA143FE}"/>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06" name="Rectangle 94">
                <a:extLst>
                  <a:ext uri="{FF2B5EF4-FFF2-40B4-BE49-F238E27FC236}">
                    <a16:creationId xmlns:a16="http://schemas.microsoft.com/office/drawing/2014/main" xmlns="" id="{013290B8-5B5D-A944-A13E-CB1389FEDD0A}"/>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07" name="Rectangle 95">
                <a:extLst>
                  <a:ext uri="{FF2B5EF4-FFF2-40B4-BE49-F238E27FC236}">
                    <a16:creationId xmlns:a16="http://schemas.microsoft.com/office/drawing/2014/main" xmlns="" id="{46F51A46-943F-9F4A-90C7-CFBCD9EAFDBC}"/>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08" name="Rectangle 96">
                <a:extLst>
                  <a:ext uri="{FF2B5EF4-FFF2-40B4-BE49-F238E27FC236}">
                    <a16:creationId xmlns:a16="http://schemas.microsoft.com/office/drawing/2014/main" xmlns="" id="{377CAEAC-56C7-874F-9F6E-FAAE0241E926}"/>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09" name="Rectangle 97">
                <a:extLst>
                  <a:ext uri="{FF2B5EF4-FFF2-40B4-BE49-F238E27FC236}">
                    <a16:creationId xmlns:a16="http://schemas.microsoft.com/office/drawing/2014/main" xmlns="" id="{F14767AC-875F-5B4D-8C90-297A0E3EDC31}"/>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10" name="Rectangle 98">
                <a:extLst>
                  <a:ext uri="{FF2B5EF4-FFF2-40B4-BE49-F238E27FC236}">
                    <a16:creationId xmlns:a16="http://schemas.microsoft.com/office/drawing/2014/main" xmlns="" id="{150DA0F8-3349-E841-A9C4-777A12C26916}"/>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11" name="Rectangle 99">
                <a:extLst>
                  <a:ext uri="{FF2B5EF4-FFF2-40B4-BE49-F238E27FC236}">
                    <a16:creationId xmlns:a16="http://schemas.microsoft.com/office/drawing/2014/main" xmlns="" id="{FCED1084-8B85-4840-9054-CF53C344B755}"/>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12" name="Rectangle 100">
                <a:extLst>
                  <a:ext uri="{FF2B5EF4-FFF2-40B4-BE49-F238E27FC236}">
                    <a16:creationId xmlns:a16="http://schemas.microsoft.com/office/drawing/2014/main" xmlns="" id="{7ACBC5C0-C254-F348-9E51-7F49AAB8B46F}"/>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13" name="Rectangle 101">
                <a:extLst>
                  <a:ext uri="{FF2B5EF4-FFF2-40B4-BE49-F238E27FC236}">
                    <a16:creationId xmlns:a16="http://schemas.microsoft.com/office/drawing/2014/main" xmlns="" id="{AC403705-6771-654C-9AE0-E501BFB8C58F}"/>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14" name="Rectangle 102">
                <a:extLst>
                  <a:ext uri="{FF2B5EF4-FFF2-40B4-BE49-F238E27FC236}">
                    <a16:creationId xmlns:a16="http://schemas.microsoft.com/office/drawing/2014/main" xmlns="" id="{8C3DEA46-D50D-374C-AC78-FD3936F630AB}"/>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915" name="Group 103">
                <a:extLst>
                  <a:ext uri="{FF2B5EF4-FFF2-40B4-BE49-F238E27FC236}">
                    <a16:creationId xmlns:a16="http://schemas.microsoft.com/office/drawing/2014/main" xmlns="" id="{8DBA60B6-2D1A-3B4A-8AA9-173B62DE2A78}"/>
                  </a:ext>
                </a:extLst>
              </p:cNvPr>
              <p:cNvGrpSpPr/>
              <p:nvPr/>
            </p:nvGrpSpPr>
            <p:grpSpPr>
              <a:xfrm>
                <a:off x="139546" y="408001"/>
                <a:ext cx="159501" cy="242545"/>
                <a:chOff x="-1" y="-1"/>
                <a:chExt cx="159500" cy="242544"/>
              </a:xfrm>
            </p:grpSpPr>
            <p:sp>
              <p:nvSpPr>
                <p:cNvPr id="924" name="Oval 104">
                  <a:extLst>
                    <a:ext uri="{FF2B5EF4-FFF2-40B4-BE49-F238E27FC236}">
                      <a16:creationId xmlns:a16="http://schemas.microsoft.com/office/drawing/2014/main" xmlns="" id="{4C90A8F2-D852-7B49-810A-8F7FAC5F3479}"/>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25" name="Oval 105">
                  <a:extLst>
                    <a:ext uri="{FF2B5EF4-FFF2-40B4-BE49-F238E27FC236}">
                      <a16:creationId xmlns:a16="http://schemas.microsoft.com/office/drawing/2014/main" xmlns="" id="{5A148933-06A3-7D4B-AF75-AF6701B3E836}"/>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916" name="Group 106">
                <a:extLst>
                  <a:ext uri="{FF2B5EF4-FFF2-40B4-BE49-F238E27FC236}">
                    <a16:creationId xmlns:a16="http://schemas.microsoft.com/office/drawing/2014/main" xmlns="" id="{64720CA8-FD87-CD44-8AD8-FE93953711F2}"/>
                  </a:ext>
                </a:extLst>
              </p:cNvPr>
              <p:cNvGrpSpPr/>
              <p:nvPr/>
            </p:nvGrpSpPr>
            <p:grpSpPr>
              <a:xfrm>
                <a:off x="883407" y="408001"/>
                <a:ext cx="159501" cy="242545"/>
                <a:chOff x="-1" y="-1"/>
                <a:chExt cx="159500" cy="242544"/>
              </a:xfrm>
            </p:grpSpPr>
            <p:sp>
              <p:nvSpPr>
                <p:cNvPr id="922" name="Oval 107">
                  <a:extLst>
                    <a:ext uri="{FF2B5EF4-FFF2-40B4-BE49-F238E27FC236}">
                      <a16:creationId xmlns:a16="http://schemas.microsoft.com/office/drawing/2014/main" xmlns="" id="{D5762DB0-48BA-1345-AEA9-B9E4AF0C7817}"/>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23" name="Oval 108">
                  <a:extLst>
                    <a:ext uri="{FF2B5EF4-FFF2-40B4-BE49-F238E27FC236}">
                      <a16:creationId xmlns:a16="http://schemas.microsoft.com/office/drawing/2014/main" xmlns="" id="{B99CFF6A-99F2-A044-A488-64C147B2F75A}"/>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917" name="Freeform 109">
                <a:extLst>
                  <a:ext uri="{FF2B5EF4-FFF2-40B4-BE49-F238E27FC236}">
                    <a16:creationId xmlns:a16="http://schemas.microsoft.com/office/drawing/2014/main" xmlns="" id="{0FBC37A9-01F5-B944-B22B-D59D43BBBC2A}"/>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918" name="Rectangle 110">
                <a:extLst>
                  <a:ext uri="{FF2B5EF4-FFF2-40B4-BE49-F238E27FC236}">
                    <a16:creationId xmlns:a16="http://schemas.microsoft.com/office/drawing/2014/main" xmlns="" id="{ADE32A6E-1A1A-294E-99A3-40C128E3631A}"/>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19" name="AutoShape 111">
                <a:extLst>
                  <a:ext uri="{FF2B5EF4-FFF2-40B4-BE49-F238E27FC236}">
                    <a16:creationId xmlns:a16="http://schemas.microsoft.com/office/drawing/2014/main" xmlns="" id="{0145DBE9-6B99-0147-895D-875C4AA14711}"/>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920" name="Freeform 112">
                <a:extLst>
                  <a:ext uri="{FF2B5EF4-FFF2-40B4-BE49-F238E27FC236}">
                    <a16:creationId xmlns:a16="http://schemas.microsoft.com/office/drawing/2014/main" xmlns="" id="{B83F42EA-24BC-F242-BBD1-719E1982B515}"/>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921" name="Freeform 113">
                <a:extLst>
                  <a:ext uri="{FF2B5EF4-FFF2-40B4-BE49-F238E27FC236}">
                    <a16:creationId xmlns:a16="http://schemas.microsoft.com/office/drawing/2014/main" xmlns="" id="{3C7D24C4-42C4-CF43-B774-8D2C8620ECB2}"/>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903" name="Picture 114" descr="Picture 114">
              <a:extLst>
                <a:ext uri="{FF2B5EF4-FFF2-40B4-BE49-F238E27FC236}">
                  <a16:creationId xmlns:a16="http://schemas.microsoft.com/office/drawing/2014/main" xmlns="" id="{AE84E98F-359B-5F4C-82FC-F13885AB805A}"/>
                </a:ext>
              </a:extLst>
            </p:cNvPr>
            <p:cNvPicPr>
              <a:picLocks noChangeAspect="1"/>
            </p:cNvPicPr>
            <p:nvPr/>
          </p:nvPicPr>
          <p:blipFill>
            <a:blip r:embed="rId5"/>
            <a:stretch>
              <a:fillRect/>
            </a:stretch>
          </p:blipFill>
          <p:spPr>
            <a:xfrm>
              <a:off x="762546" y="286740"/>
              <a:ext cx="74769" cy="151586"/>
            </a:xfrm>
            <a:prstGeom prst="rect">
              <a:avLst/>
            </a:prstGeom>
            <a:ln w="12700" cap="flat">
              <a:noFill/>
              <a:miter lim="400000"/>
            </a:ln>
            <a:effectLst/>
          </p:spPr>
        </p:pic>
      </p:grpSp>
    </p:spTree>
    <p:extLst>
      <p:ext uri="{BB962C8B-B14F-4D97-AF65-F5344CB8AC3E}">
        <p14:creationId xmlns:p14="http://schemas.microsoft.com/office/powerpoint/2010/main" val="11763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2"/>
                                        </p:tgtEl>
                                        <p:attrNameLst>
                                          <p:attrName>style.visibility</p:attrName>
                                        </p:attrNameLst>
                                      </p:cBhvr>
                                      <p:to>
                                        <p:strVal val="visible"/>
                                      </p:to>
                                    </p:set>
                                    <p:animEffect transition="in" filter="fade">
                                      <p:cBhvr>
                                        <p:cTn id="10" dur="500"/>
                                        <p:tgtEl>
                                          <p:spTgt spid="482"/>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484"/>
                                        </p:tgtEl>
                                        <p:attrNameLst>
                                          <p:attrName>style.visibility</p:attrName>
                                        </p:attrNameLst>
                                      </p:cBhvr>
                                      <p:to>
                                        <p:strVal val="visible"/>
                                      </p:to>
                                    </p:set>
                                    <p:animEffect transition="in" filter="dissolve">
                                      <p:cBhvr>
                                        <p:cTn id="14" dur="5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p:bldP spid="484"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8311FF5C-FC6C-A642-8D07-28EBDC2821A0}"/>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pic>
        <p:nvPicPr>
          <p:cNvPr id="4" name="Imagen 3">
            <a:extLst>
              <a:ext uri="{FF2B5EF4-FFF2-40B4-BE49-F238E27FC236}">
                <a16:creationId xmlns:a16="http://schemas.microsoft.com/office/drawing/2014/main" xmlns="" id="{88595552-61E0-CA43-8900-39162144F933}"/>
              </a:ext>
            </a:extLst>
          </p:cNvPr>
          <p:cNvPicPr>
            <a:picLocks noChangeAspect="1"/>
          </p:cNvPicPr>
          <p:nvPr/>
        </p:nvPicPr>
        <p:blipFill>
          <a:blip r:embed="rId2"/>
          <a:stretch>
            <a:fillRect/>
          </a:stretch>
        </p:blipFill>
        <p:spPr>
          <a:xfrm>
            <a:off x="1037998" y="2393471"/>
            <a:ext cx="9071408" cy="6775291"/>
          </a:xfrm>
          <a:prstGeom prst="rect">
            <a:avLst/>
          </a:prstGeom>
        </p:spPr>
      </p:pic>
      <p:sp>
        <p:nvSpPr>
          <p:cNvPr id="5" name="CuadroTexto 4">
            <a:extLst>
              <a:ext uri="{FF2B5EF4-FFF2-40B4-BE49-F238E27FC236}">
                <a16:creationId xmlns:a16="http://schemas.microsoft.com/office/drawing/2014/main" xmlns="" id="{1B6A078E-02C7-7E43-8661-5233A9C6EDBC}"/>
              </a:ext>
            </a:extLst>
          </p:cNvPr>
          <p:cNvSpPr txBox="1"/>
          <p:nvPr/>
        </p:nvSpPr>
        <p:spPr>
          <a:xfrm>
            <a:off x="1122007" y="7873230"/>
            <a:ext cx="3760948" cy="1969770"/>
          </a:xfrm>
          <a:prstGeom prst="rect">
            <a:avLst/>
          </a:prstGeom>
          <a:noFill/>
        </p:spPr>
        <p:txBody>
          <a:bodyPr wrap="square" rtlCol="0">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endParaRPr lang="es-MX" sz="1800" b="1" dirty="0">
              <a:solidFill>
                <a:schemeClr val="tx1">
                  <a:lumMod val="50000"/>
                </a:schemeClr>
              </a:solidFill>
              <a:latin typeface="Nutmeg Book" panose="00000400000000000000" pitchFamily="2" charset="0"/>
            </a:endParaRPr>
          </a:p>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Headline" pitchFamily="2" charset="0"/>
              </a:rPr>
              <a:t>90 elementos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800" b="1" u="none" strike="noStrike" kern="0" cap="none" spc="0" normalizeH="0" baseline="0" noProof="0" dirty="0">
                <a:ln>
                  <a:noFill/>
                </a:ln>
                <a:solidFill>
                  <a:schemeClr val="tx1">
                    <a:lumMod val="50000"/>
                  </a:schemeClr>
                </a:solidFill>
                <a:effectLst/>
                <a:uLnTx/>
                <a:uFillTx/>
                <a:latin typeface="Nutmeg Headline" pitchFamily="2" charset="0"/>
                <a:sym typeface="Gill Sans Light"/>
              </a:rPr>
              <a:t>1</a:t>
            </a:r>
            <a:r>
              <a:rPr lang="es-MX" sz="1800" b="1" dirty="0">
                <a:solidFill>
                  <a:schemeClr val="tx1">
                    <a:lumMod val="50000"/>
                  </a:schemeClr>
                </a:solidFill>
                <a:latin typeface="Nutmeg Headline" pitchFamily="2" charset="0"/>
              </a:rPr>
              <a:t>0 brigadas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800" b="1" u="none" strike="noStrike" kern="0" cap="none" spc="0" normalizeH="0" baseline="0" noProof="0" dirty="0">
                <a:ln>
                  <a:noFill/>
                </a:ln>
                <a:solidFill>
                  <a:schemeClr val="tx1">
                    <a:lumMod val="50000"/>
                  </a:schemeClr>
                </a:solidFill>
                <a:effectLst/>
                <a:uLnTx/>
                <a:uFillTx/>
                <a:latin typeface="Nutmeg Headline" pitchFamily="2" charset="0"/>
                <a:sym typeface="Gill Sans Light"/>
              </a:rPr>
              <a:t>17 veh</a:t>
            </a:r>
            <a:r>
              <a:rPr lang="es-MX" sz="1800" b="1" dirty="0">
                <a:solidFill>
                  <a:schemeClr val="tx1">
                    <a:lumMod val="50000"/>
                  </a:schemeClr>
                </a:solidFill>
                <a:latin typeface="Nutmeg Headline" pitchFamily="2" charset="0"/>
              </a:rPr>
              <a:t>ículos</a:t>
            </a:r>
            <a:endParaRPr kumimoji="0" lang="es-MX" sz="1800" b="1" u="none" strike="noStrike" kern="0" cap="none" spc="0" normalizeH="0" baseline="0" noProof="0" dirty="0">
              <a:ln>
                <a:noFill/>
              </a:ln>
              <a:solidFill>
                <a:schemeClr val="tx1">
                  <a:lumMod val="50000"/>
                </a:schemeClr>
              </a:solidFill>
              <a:effectLst/>
              <a:uLnTx/>
              <a:uFillTx/>
              <a:latin typeface="Nutmeg Headline" pitchFamily="2" charset="0"/>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s-MX" sz="1800" b="1" i="0" u="none" strike="noStrike" kern="0" cap="none" spc="0" normalizeH="0" baseline="0" noProof="0" dirty="0">
              <a:ln>
                <a:noFill/>
              </a:ln>
              <a:solidFill>
                <a:srgbClr val="C00000"/>
              </a:solidFill>
              <a:effectLst/>
              <a:uLnTx/>
              <a:uFillTx/>
              <a:latin typeface="Nutmeg Bold" panose="00000700000000000000" pitchFamily="2" charset="0"/>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s-MX" sz="1600" b="1" i="0" u="none" strike="noStrike" kern="0" cap="none" spc="0" normalizeH="0" baseline="0" noProof="0" dirty="0">
              <a:ln>
                <a:noFill/>
              </a:ln>
              <a:solidFill>
                <a:srgbClr val="535353"/>
              </a:solidFill>
              <a:effectLst/>
              <a:uLnTx/>
              <a:uFillTx/>
              <a:latin typeface="Gill Sans Light"/>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535353"/>
                </a:solidFill>
                <a:effectLst/>
                <a:uLnTx/>
                <a:uFillTx/>
                <a:latin typeface="Gill Sans Light"/>
                <a:sym typeface="Gill Sans Light"/>
              </a:rPr>
              <a:t>	</a:t>
            </a:r>
          </a:p>
        </p:txBody>
      </p:sp>
      <p:sp>
        <p:nvSpPr>
          <p:cNvPr id="9" name="173 CuadroTexto">
            <a:extLst>
              <a:ext uri="{FF2B5EF4-FFF2-40B4-BE49-F238E27FC236}">
                <a16:creationId xmlns:a16="http://schemas.microsoft.com/office/drawing/2014/main" xmlns="" id="{DD9FA563-3E6F-D44B-AC87-2C118F2FD4E4}"/>
              </a:ext>
            </a:extLst>
          </p:cNvPr>
          <p:cNvSpPr txBox="1"/>
          <p:nvPr/>
        </p:nvSpPr>
        <p:spPr>
          <a:xfrm>
            <a:off x="1533848" y="3220616"/>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Brigada Delta 2</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14 elementos</a:t>
            </a:r>
            <a:endParaRPr kumimoji="0" lang="es-MX" sz="1200" b="1" u="none" strike="noStrike" kern="0" cap="none" spc="0" normalizeH="0" baseline="0" noProof="0" dirty="0">
              <a:ln>
                <a:noFill/>
              </a:ln>
              <a:solidFill>
                <a:srgbClr val="0D6196"/>
              </a:solidFill>
              <a:effectLst/>
              <a:uLnTx/>
              <a:uFillTx/>
              <a:latin typeface="Nutmeg Headline" pitchFamily="2" charset="0"/>
              <a:sym typeface="Gill Sans Light"/>
            </a:endParaRPr>
          </a:p>
        </p:txBody>
      </p:sp>
      <p:grpSp>
        <p:nvGrpSpPr>
          <p:cNvPr id="35" name="Group 90">
            <a:extLst>
              <a:ext uri="{FF2B5EF4-FFF2-40B4-BE49-F238E27FC236}">
                <a16:creationId xmlns:a16="http://schemas.microsoft.com/office/drawing/2014/main" xmlns="" id="{71B8DFE3-7728-374C-BF60-C833B5A47513}"/>
              </a:ext>
            </a:extLst>
          </p:cNvPr>
          <p:cNvGrpSpPr/>
          <p:nvPr/>
        </p:nvGrpSpPr>
        <p:grpSpPr>
          <a:xfrm>
            <a:off x="1997616" y="2772843"/>
            <a:ext cx="704197" cy="407191"/>
            <a:chOff x="-1" y="-2"/>
            <a:chExt cx="1125059" cy="650546"/>
          </a:xfrm>
        </p:grpSpPr>
        <p:grpSp>
          <p:nvGrpSpPr>
            <p:cNvPr id="37" name="Group 91">
              <a:extLst>
                <a:ext uri="{FF2B5EF4-FFF2-40B4-BE49-F238E27FC236}">
                  <a16:creationId xmlns:a16="http://schemas.microsoft.com/office/drawing/2014/main" xmlns="" id="{39D8EAF8-A21E-F24E-9957-D6616936584F}"/>
                </a:ext>
              </a:extLst>
            </p:cNvPr>
            <p:cNvGrpSpPr/>
            <p:nvPr/>
          </p:nvGrpSpPr>
          <p:grpSpPr>
            <a:xfrm>
              <a:off x="-2" y="-3"/>
              <a:ext cx="1125060" cy="650548"/>
              <a:chOff x="0" y="-1"/>
              <a:chExt cx="1125059" cy="650546"/>
            </a:xfrm>
          </p:grpSpPr>
          <p:sp>
            <p:nvSpPr>
              <p:cNvPr id="39" name="Rectangle 92">
                <a:extLst>
                  <a:ext uri="{FF2B5EF4-FFF2-40B4-BE49-F238E27FC236}">
                    <a16:creationId xmlns:a16="http://schemas.microsoft.com/office/drawing/2014/main" xmlns="" id="{6A7D9870-94C8-4A41-A912-651EDB98EAFE}"/>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0" name="Rectangle 93">
                <a:extLst>
                  <a:ext uri="{FF2B5EF4-FFF2-40B4-BE49-F238E27FC236}">
                    <a16:creationId xmlns:a16="http://schemas.microsoft.com/office/drawing/2014/main" xmlns="" id="{8921EE3C-2944-9E46-841E-44464B20152D}"/>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1" name="Rectangle 94">
                <a:extLst>
                  <a:ext uri="{FF2B5EF4-FFF2-40B4-BE49-F238E27FC236}">
                    <a16:creationId xmlns:a16="http://schemas.microsoft.com/office/drawing/2014/main" xmlns="" id="{25D047D0-BDDD-184A-A2BA-7CBBDDB1BAA4}"/>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2" name="Rectangle 95">
                <a:extLst>
                  <a:ext uri="{FF2B5EF4-FFF2-40B4-BE49-F238E27FC236}">
                    <a16:creationId xmlns:a16="http://schemas.microsoft.com/office/drawing/2014/main" xmlns="" id="{54F58F28-F7DC-504B-A9F1-8F57DBB0A575}"/>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3" name="Rectangle 96">
                <a:extLst>
                  <a:ext uri="{FF2B5EF4-FFF2-40B4-BE49-F238E27FC236}">
                    <a16:creationId xmlns:a16="http://schemas.microsoft.com/office/drawing/2014/main" xmlns="" id="{CC91E4CE-39BA-3B47-9136-EEBAD7D6639F}"/>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4" name="Rectangle 97">
                <a:extLst>
                  <a:ext uri="{FF2B5EF4-FFF2-40B4-BE49-F238E27FC236}">
                    <a16:creationId xmlns:a16="http://schemas.microsoft.com/office/drawing/2014/main" xmlns="" id="{F6C25DBF-9315-8146-BD35-6EE7275BCFAB}"/>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5" name="Rectangle 98">
                <a:extLst>
                  <a:ext uri="{FF2B5EF4-FFF2-40B4-BE49-F238E27FC236}">
                    <a16:creationId xmlns:a16="http://schemas.microsoft.com/office/drawing/2014/main" xmlns="" id="{51A7ABEC-1FC8-B540-9F35-1E03B9D9F66A}"/>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6" name="Rectangle 99">
                <a:extLst>
                  <a:ext uri="{FF2B5EF4-FFF2-40B4-BE49-F238E27FC236}">
                    <a16:creationId xmlns:a16="http://schemas.microsoft.com/office/drawing/2014/main" xmlns="" id="{65821CDB-4838-CF4E-9D7A-1ED872EE990C}"/>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7" name="Rectangle 100">
                <a:extLst>
                  <a:ext uri="{FF2B5EF4-FFF2-40B4-BE49-F238E27FC236}">
                    <a16:creationId xmlns:a16="http://schemas.microsoft.com/office/drawing/2014/main" xmlns="" id="{24874A94-6E60-2D4A-94AA-63320E80836E}"/>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8" name="Rectangle 101">
                <a:extLst>
                  <a:ext uri="{FF2B5EF4-FFF2-40B4-BE49-F238E27FC236}">
                    <a16:creationId xmlns:a16="http://schemas.microsoft.com/office/drawing/2014/main" xmlns="" id="{3B987A36-2592-2E48-A32E-BB6CD33E31F3}"/>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49" name="Rectangle 102">
                <a:extLst>
                  <a:ext uri="{FF2B5EF4-FFF2-40B4-BE49-F238E27FC236}">
                    <a16:creationId xmlns:a16="http://schemas.microsoft.com/office/drawing/2014/main" xmlns="" id="{5563CD4F-07B0-2741-8BC2-11EE874D2F61}"/>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50" name="Group 103">
                <a:extLst>
                  <a:ext uri="{FF2B5EF4-FFF2-40B4-BE49-F238E27FC236}">
                    <a16:creationId xmlns:a16="http://schemas.microsoft.com/office/drawing/2014/main" xmlns="" id="{4973B15D-6E44-F44B-B567-FBE3DC73386B}"/>
                  </a:ext>
                </a:extLst>
              </p:cNvPr>
              <p:cNvGrpSpPr/>
              <p:nvPr/>
            </p:nvGrpSpPr>
            <p:grpSpPr>
              <a:xfrm>
                <a:off x="139546" y="408001"/>
                <a:ext cx="159501" cy="242545"/>
                <a:chOff x="-1" y="-1"/>
                <a:chExt cx="159500" cy="242544"/>
              </a:xfrm>
            </p:grpSpPr>
            <p:sp>
              <p:nvSpPr>
                <p:cNvPr id="59" name="Oval 104">
                  <a:extLst>
                    <a:ext uri="{FF2B5EF4-FFF2-40B4-BE49-F238E27FC236}">
                      <a16:creationId xmlns:a16="http://schemas.microsoft.com/office/drawing/2014/main" xmlns="" id="{97154063-4CA1-5C49-BB23-A50543F6F562}"/>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60" name="Oval 105">
                  <a:extLst>
                    <a:ext uri="{FF2B5EF4-FFF2-40B4-BE49-F238E27FC236}">
                      <a16:creationId xmlns:a16="http://schemas.microsoft.com/office/drawing/2014/main" xmlns="" id="{E59D11AD-02B8-0244-8059-E0C5DD0CF1BF}"/>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51" name="Group 106">
                <a:extLst>
                  <a:ext uri="{FF2B5EF4-FFF2-40B4-BE49-F238E27FC236}">
                    <a16:creationId xmlns:a16="http://schemas.microsoft.com/office/drawing/2014/main" xmlns="" id="{4FB11E7F-9D1B-3146-A6A5-61F2E15CF64B}"/>
                  </a:ext>
                </a:extLst>
              </p:cNvPr>
              <p:cNvGrpSpPr/>
              <p:nvPr/>
            </p:nvGrpSpPr>
            <p:grpSpPr>
              <a:xfrm>
                <a:off x="883407" y="408001"/>
                <a:ext cx="159501" cy="242545"/>
                <a:chOff x="-1" y="-1"/>
                <a:chExt cx="159500" cy="242544"/>
              </a:xfrm>
            </p:grpSpPr>
            <p:sp>
              <p:nvSpPr>
                <p:cNvPr id="57" name="Oval 107">
                  <a:extLst>
                    <a:ext uri="{FF2B5EF4-FFF2-40B4-BE49-F238E27FC236}">
                      <a16:creationId xmlns:a16="http://schemas.microsoft.com/office/drawing/2014/main" xmlns="" id="{4095D3BE-7ECC-D140-A917-4ECDD5123EDD}"/>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8" name="Oval 108">
                  <a:extLst>
                    <a:ext uri="{FF2B5EF4-FFF2-40B4-BE49-F238E27FC236}">
                      <a16:creationId xmlns:a16="http://schemas.microsoft.com/office/drawing/2014/main" xmlns="" id="{E0DE6493-6CD9-C348-8D1A-BF1CCD8F8903}"/>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52" name="Freeform 109">
                <a:extLst>
                  <a:ext uri="{FF2B5EF4-FFF2-40B4-BE49-F238E27FC236}">
                    <a16:creationId xmlns:a16="http://schemas.microsoft.com/office/drawing/2014/main" xmlns="" id="{5BB83C85-9A67-C24C-B0D7-9FF0D3E9CA41}"/>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53" name="Rectangle 110">
                <a:extLst>
                  <a:ext uri="{FF2B5EF4-FFF2-40B4-BE49-F238E27FC236}">
                    <a16:creationId xmlns:a16="http://schemas.microsoft.com/office/drawing/2014/main" xmlns="" id="{CB458CCB-048B-2F43-AA0E-9AEE6E19DAE0}"/>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4" name="AutoShape 111">
                <a:extLst>
                  <a:ext uri="{FF2B5EF4-FFF2-40B4-BE49-F238E27FC236}">
                    <a16:creationId xmlns:a16="http://schemas.microsoft.com/office/drawing/2014/main" xmlns="" id="{904EDF30-CF6C-6E4C-9A28-6B913C20DB0E}"/>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55" name="Freeform 112">
                <a:extLst>
                  <a:ext uri="{FF2B5EF4-FFF2-40B4-BE49-F238E27FC236}">
                    <a16:creationId xmlns:a16="http://schemas.microsoft.com/office/drawing/2014/main" xmlns="" id="{182C4A20-4D5B-5C47-B9D7-C605FDF96196}"/>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56" name="Freeform 113">
                <a:extLst>
                  <a:ext uri="{FF2B5EF4-FFF2-40B4-BE49-F238E27FC236}">
                    <a16:creationId xmlns:a16="http://schemas.microsoft.com/office/drawing/2014/main" xmlns="" id="{76DADA0D-EFBB-0E4F-9D73-0ED75BED80F6}"/>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38" name="Picture 114" descr="Picture 114">
              <a:extLst>
                <a:ext uri="{FF2B5EF4-FFF2-40B4-BE49-F238E27FC236}">
                  <a16:creationId xmlns:a16="http://schemas.microsoft.com/office/drawing/2014/main" xmlns="" id="{805ED29F-46C2-8E45-83CE-1FAE0712CED5}"/>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61" name="173 CuadroTexto">
            <a:extLst>
              <a:ext uri="{FF2B5EF4-FFF2-40B4-BE49-F238E27FC236}">
                <a16:creationId xmlns:a16="http://schemas.microsoft.com/office/drawing/2014/main" xmlns="" id="{1F05CAB5-5464-AE47-B524-6F8A9793EE35}"/>
              </a:ext>
            </a:extLst>
          </p:cNvPr>
          <p:cNvSpPr txBox="1"/>
          <p:nvPr/>
        </p:nvSpPr>
        <p:spPr>
          <a:xfrm>
            <a:off x="3374336" y="4316461"/>
            <a:ext cx="1631735" cy="64633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Brigada Emiliano Zapata</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5 elementos</a:t>
            </a:r>
            <a:endParaRPr kumimoji="0" lang="es-MX" sz="1200" b="1" u="none" strike="noStrike" kern="0" cap="none" spc="0" normalizeH="0" baseline="0" noProof="0" dirty="0">
              <a:ln>
                <a:noFill/>
              </a:ln>
              <a:solidFill>
                <a:srgbClr val="0D6196"/>
              </a:solidFill>
              <a:effectLst/>
              <a:uLnTx/>
              <a:uFillTx/>
              <a:latin typeface="Nutmeg Headline" pitchFamily="2" charset="0"/>
              <a:sym typeface="Gill Sans Light"/>
            </a:endParaRPr>
          </a:p>
        </p:txBody>
      </p:sp>
      <p:grpSp>
        <p:nvGrpSpPr>
          <p:cNvPr id="62" name="Group 90">
            <a:extLst>
              <a:ext uri="{FF2B5EF4-FFF2-40B4-BE49-F238E27FC236}">
                <a16:creationId xmlns:a16="http://schemas.microsoft.com/office/drawing/2014/main" xmlns="" id="{3BAF51FA-FBCE-0B46-815F-4180E138913B}"/>
              </a:ext>
            </a:extLst>
          </p:cNvPr>
          <p:cNvGrpSpPr/>
          <p:nvPr/>
        </p:nvGrpSpPr>
        <p:grpSpPr>
          <a:xfrm>
            <a:off x="3838104" y="3868688"/>
            <a:ext cx="704197" cy="407191"/>
            <a:chOff x="-1" y="-2"/>
            <a:chExt cx="1125059" cy="650546"/>
          </a:xfrm>
        </p:grpSpPr>
        <p:grpSp>
          <p:nvGrpSpPr>
            <p:cNvPr id="63" name="Group 91">
              <a:extLst>
                <a:ext uri="{FF2B5EF4-FFF2-40B4-BE49-F238E27FC236}">
                  <a16:creationId xmlns:a16="http://schemas.microsoft.com/office/drawing/2014/main" xmlns="" id="{2B62F11F-C5EE-4041-8D47-1C087A53FB31}"/>
                </a:ext>
              </a:extLst>
            </p:cNvPr>
            <p:cNvGrpSpPr/>
            <p:nvPr/>
          </p:nvGrpSpPr>
          <p:grpSpPr>
            <a:xfrm>
              <a:off x="-2" y="-3"/>
              <a:ext cx="1125060" cy="650548"/>
              <a:chOff x="0" y="-1"/>
              <a:chExt cx="1125059" cy="650546"/>
            </a:xfrm>
          </p:grpSpPr>
          <p:sp>
            <p:nvSpPr>
              <p:cNvPr id="65" name="Rectangle 92">
                <a:extLst>
                  <a:ext uri="{FF2B5EF4-FFF2-40B4-BE49-F238E27FC236}">
                    <a16:creationId xmlns:a16="http://schemas.microsoft.com/office/drawing/2014/main" xmlns="" id="{2AF3344E-EB46-6645-BB7C-EEEED3D6C852}"/>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66" name="Rectangle 93">
                <a:extLst>
                  <a:ext uri="{FF2B5EF4-FFF2-40B4-BE49-F238E27FC236}">
                    <a16:creationId xmlns:a16="http://schemas.microsoft.com/office/drawing/2014/main" xmlns="" id="{8065165E-56F0-3B4E-8324-B9901338BEDC}"/>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67" name="Rectangle 94">
                <a:extLst>
                  <a:ext uri="{FF2B5EF4-FFF2-40B4-BE49-F238E27FC236}">
                    <a16:creationId xmlns:a16="http://schemas.microsoft.com/office/drawing/2014/main" xmlns="" id="{A7D7EA2C-CB98-EB4B-BBA3-9D77CF34BA7F}"/>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68" name="Rectangle 95">
                <a:extLst>
                  <a:ext uri="{FF2B5EF4-FFF2-40B4-BE49-F238E27FC236}">
                    <a16:creationId xmlns:a16="http://schemas.microsoft.com/office/drawing/2014/main" xmlns="" id="{1F00F8B8-CF65-E84B-B247-EF30BA312BC2}"/>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69" name="Rectangle 96">
                <a:extLst>
                  <a:ext uri="{FF2B5EF4-FFF2-40B4-BE49-F238E27FC236}">
                    <a16:creationId xmlns:a16="http://schemas.microsoft.com/office/drawing/2014/main" xmlns="" id="{88445A84-8AF4-3B42-99C0-DB04ADDAD7E4}"/>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0" name="Rectangle 97">
                <a:extLst>
                  <a:ext uri="{FF2B5EF4-FFF2-40B4-BE49-F238E27FC236}">
                    <a16:creationId xmlns:a16="http://schemas.microsoft.com/office/drawing/2014/main" xmlns="" id="{A8189265-663E-B44D-BFD4-B4C2944A49D9}"/>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1" name="Rectangle 98">
                <a:extLst>
                  <a:ext uri="{FF2B5EF4-FFF2-40B4-BE49-F238E27FC236}">
                    <a16:creationId xmlns:a16="http://schemas.microsoft.com/office/drawing/2014/main" xmlns="" id="{54D0000B-EF3B-6148-AA60-F3AF9165A481}"/>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2" name="Rectangle 99">
                <a:extLst>
                  <a:ext uri="{FF2B5EF4-FFF2-40B4-BE49-F238E27FC236}">
                    <a16:creationId xmlns:a16="http://schemas.microsoft.com/office/drawing/2014/main" xmlns="" id="{5E24EE5D-86CC-CD4D-B75B-44B67B06FE63}"/>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3" name="Rectangle 100">
                <a:extLst>
                  <a:ext uri="{FF2B5EF4-FFF2-40B4-BE49-F238E27FC236}">
                    <a16:creationId xmlns:a16="http://schemas.microsoft.com/office/drawing/2014/main" xmlns="" id="{7086A96F-1938-DF4F-9891-BFFDDF1F4018}"/>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4" name="Rectangle 101">
                <a:extLst>
                  <a:ext uri="{FF2B5EF4-FFF2-40B4-BE49-F238E27FC236}">
                    <a16:creationId xmlns:a16="http://schemas.microsoft.com/office/drawing/2014/main" xmlns="" id="{1373C970-2035-AF43-898D-A0DB85297183}"/>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 name="Rectangle 102">
                <a:extLst>
                  <a:ext uri="{FF2B5EF4-FFF2-40B4-BE49-F238E27FC236}">
                    <a16:creationId xmlns:a16="http://schemas.microsoft.com/office/drawing/2014/main" xmlns="" id="{A4E4D188-C150-2743-8D92-693856D7632E}"/>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76" name="Group 103">
                <a:extLst>
                  <a:ext uri="{FF2B5EF4-FFF2-40B4-BE49-F238E27FC236}">
                    <a16:creationId xmlns:a16="http://schemas.microsoft.com/office/drawing/2014/main" xmlns="" id="{3A51C2E6-6271-5848-A2F0-A35C1A2C8E82}"/>
                  </a:ext>
                </a:extLst>
              </p:cNvPr>
              <p:cNvGrpSpPr/>
              <p:nvPr/>
            </p:nvGrpSpPr>
            <p:grpSpPr>
              <a:xfrm>
                <a:off x="139546" y="408001"/>
                <a:ext cx="159501" cy="242545"/>
                <a:chOff x="-1" y="-1"/>
                <a:chExt cx="159500" cy="242544"/>
              </a:xfrm>
            </p:grpSpPr>
            <p:sp>
              <p:nvSpPr>
                <p:cNvPr id="85" name="Oval 104">
                  <a:extLst>
                    <a:ext uri="{FF2B5EF4-FFF2-40B4-BE49-F238E27FC236}">
                      <a16:creationId xmlns:a16="http://schemas.microsoft.com/office/drawing/2014/main" xmlns="" id="{A6CA65EF-58EE-E840-AE0B-113DBEFA8C6D}"/>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6" name="Oval 105">
                  <a:extLst>
                    <a:ext uri="{FF2B5EF4-FFF2-40B4-BE49-F238E27FC236}">
                      <a16:creationId xmlns:a16="http://schemas.microsoft.com/office/drawing/2014/main" xmlns="" id="{12A8D855-0208-854D-88D2-7F91C56CE306}"/>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77" name="Group 106">
                <a:extLst>
                  <a:ext uri="{FF2B5EF4-FFF2-40B4-BE49-F238E27FC236}">
                    <a16:creationId xmlns:a16="http://schemas.microsoft.com/office/drawing/2014/main" xmlns="" id="{33C82ACF-8FDF-3E46-B16A-3D39C0660975}"/>
                  </a:ext>
                </a:extLst>
              </p:cNvPr>
              <p:cNvGrpSpPr/>
              <p:nvPr/>
            </p:nvGrpSpPr>
            <p:grpSpPr>
              <a:xfrm>
                <a:off x="883407" y="408001"/>
                <a:ext cx="159501" cy="242545"/>
                <a:chOff x="-1" y="-1"/>
                <a:chExt cx="159500" cy="242544"/>
              </a:xfrm>
            </p:grpSpPr>
            <p:sp>
              <p:nvSpPr>
                <p:cNvPr id="83" name="Oval 107">
                  <a:extLst>
                    <a:ext uri="{FF2B5EF4-FFF2-40B4-BE49-F238E27FC236}">
                      <a16:creationId xmlns:a16="http://schemas.microsoft.com/office/drawing/2014/main" xmlns="" id="{0875C0B3-E01E-B646-88E4-E5ECC4062053}"/>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4" name="Oval 108">
                  <a:extLst>
                    <a:ext uri="{FF2B5EF4-FFF2-40B4-BE49-F238E27FC236}">
                      <a16:creationId xmlns:a16="http://schemas.microsoft.com/office/drawing/2014/main" xmlns="" id="{8BDA0B1C-DDA8-E545-B91F-3055A89EA883}"/>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78" name="Freeform 109">
                <a:extLst>
                  <a:ext uri="{FF2B5EF4-FFF2-40B4-BE49-F238E27FC236}">
                    <a16:creationId xmlns:a16="http://schemas.microsoft.com/office/drawing/2014/main" xmlns="" id="{51A2CDD5-8125-994E-AF06-F5BEE7BB82D4}"/>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79" name="Rectangle 110">
                <a:extLst>
                  <a:ext uri="{FF2B5EF4-FFF2-40B4-BE49-F238E27FC236}">
                    <a16:creationId xmlns:a16="http://schemas.microsoft.com/office/drawing/2014/main" xmlns="" id="{66C09878-7317-BD40-9754-A8D8FF31DF2B}"/>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80" name="AutoShape 111">
                <a:extLst>
                  <a:ext uri="{FF2B5EF4-FFF2-40B4-BE49-F238E27FC236}">
                    <a16:creationId xmlns:a16="http://schemas.microsoft.com/office/drawing/2014/main" xmlns="" id="{3155A739-B24A-FA44-9CB0-68782888B5DE}"/>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81" name="Freeform 112">
                <a:extLst>
                  <a:ext uri="{FF2B5EF4-FFF2-40B4-BE49-F238E27FC236}">
                    <a16:creationId xmlns:a16="http://schemas.microsoft.com/office/drawing/2014/main" xmlns="" id="{A474878F-994B-FD41-A0FB-A515490BC178}"/>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82" name="Freeform 113">
                <a:extLst>
                  <a:ext uri="{FF2B5EF4-FFF2-40B4-BE49-F238E27FC236}">
                    <a16:creationId xmlns:a16="http://schemas.microsoft.com/office/drawing/2014/main" xmlns="" id="{D793FE20-E6B8-5F47-B17A-F9BF67258C41}"/>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64" name="Picture 114" descr="Picture 114">
              <a:extLst>
                <a:ext uri="{FF2B5EF4-FFF2-40B4-BE49-F238E27FC236}">
                  <a16:creationId xmlns:a16="http://schemas.microsoft.com/office/drawing/2014/main" xmlns="" id="{477A954A-4D59-FE42-9A05-30CB6466FDC7}"/>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87" name="173 CuadroTexto">
            <a:extLst>
              <a:ext uri="{FF2B5EF4-FFF2-40B4-BE49-F238E27FC236}">
                <a16:creationId xmlns:a16="http://schemas.microsoft.com/office/drawing/2014/main" xmlns="" id="{7DB3908E-CBBC-3345-9D75-CBE53E2059D1}"/>
              </a:ext>
            </a:extLst>
          </p:cNvPr>
          <p:cNvSpPr txBox="1"/>
          <p:nvPr/>
        </p:nvSpPr>
        <p:spPr>
          <a:xfrm>
            <a:off x="4078518" y="2989783"/>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Delta 1</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14 elementos</a:t>
            </a:r>
          </a:p>
        </p:txBody>
      </p:sp>
      <p:grpSp>
        <p:nvGrpSpPr>
          <p:cNvPr id="88" name="Group 90">
            <a:extLst>
              <a:ext uri="{FF2B5EF4-FFF2-40B4-BE49-F238E27FC236}">
                <a16:creationId xmlns:a16="http://schemas.microsoft.com/office/drawing/2014/main" xmlns="" id="{3F4E8EF6-E60C-CC44-96A8-B07AD56559AA}"/>
              </a:ext>
            </a:extLst>
          </p:cNvPr>
          <p:cNvGrpSpPr/>
          <p:nvPr/>
        </p:nvGrpSpPr>
        <p:grpSpPr>
          <a:xfrm>
            <a:off x="4542286" y="2542010"/>
            <a:ext cx="704197" cy="407191"/>
            <a:chOff x="-1" y="-2"/>
            <a:chExt cx="1125059" cy="650546"/>
          </a:xfrm>
        </p:grpSpPr>
        <p:grpSp>
          <p:nvGrpSpPr>
            <p:cNvPr id="89" name="Group 91">
              <a:extLst>
                <a:ext uri="{FF2B5EF4-FFF2-40B4-BE49-F238E27FC236}">
                  <a16:creationId xmlns:a16="http://schemas.microsoft.com/office/drawing/2014/main" xmlns="" id="{043FFBDC-4947-2E46-9528-D16EE38F95E7}"/>
                </a:ext>
              </a:extLst>
            </p:cNvPr>
            <p:cNvGrpSpPr/>
            <p:nvPr/>
          </p:nvGrpSpPr>
          <p:grpSpPr>
            <a:xfrm>
              <a:off x="-2" y="-3"/>
              <a:ext cx="1125060" cy="650548"/>
              <a:chOff x="0" y="-1"/>
              <a:chExt cx="1125059" cy="650546"/>
            </a:xfrm>
          </p:grpSpPr>
          <p:sp>
            <p:nvSpPr>
              <p:cNvPr id="91" name="Rectangle 92">
                <a:extLst>
                  <a:ext uri="{FF2B5EF4-FFF2-40B4-BE49-F238E27FC236}">
                    <a16:creationId xmlns:a16="http://schemas.microsoft.com/office/drawing/2014/main" xmlns="" id="{C2CCF512-6A4F-D047-A5CD-77866DA2CC6E}"/>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2" name="Rectangle 93">
                <a:extLst>
                  <a:ext uri="{FF2B5EF4-FFF2-40B4-BE49-F238E27FC236}">
                    <a16:creationId xmlns:a16="http://schemas.microsoft.com/office/drawing/2014/main" xmlns="" id="{C662F46C-4364-0A41-BAB4-D76EA7757C0A}"/>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3" name="Rectangle 94">
                <a:extLst>
                  <a:ext uri="{FF2B5EF4-FFF2-40B4-BE49-F238E27FC236}">
                    <a16:creationId xmlns:a16="http://schemas.microsoft.com/office/drawing/2014/main" xmlns="" id="{8014FBCB-3FE4-1D49-84EE-201716DFFD91}"/>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4" name="Rectangle 95">
                <a:extLst>
                  <a:ext uri="{FF2B5EF4-FFF2-40B4-BE49-F238E27FC236}">
                    <a16:creationId xmlns:a16="http://schemas.microsoft.com/office/drawing/2014/main" xmlns="" id="{9DA6B6A4-8EA9-D04E-A063-C4F121E175C0}"/>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5" name="Rectangle 96">
                <a:extLst>
                  <a:ext uri="{FF2B5EF4-FFF2-40B4-BE49-F238E27FC236}">
                    <a16:creationId xmlns:a16="http://schemas.microsoft.com/office/drawing/2014/main" xmlns="" id="{E08421B2-BBF7-C04C-9CEF-685CFA81447D}"/>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6" name="Rectangle 97">
                <a:extLst>
                  <a:ext uri="{FF2B5EF4-FFF2-40B4-BE49-F238E27FC236}">
                    <a16:creationId xmlns:a16="http://schemas.microsoft.com/office/drawing/2014/main" xmlns="" id="{C0A444FB-07ED-D64B-A1E0-A15402620EF8}"/>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7" name="Rectangle 98">
                <a:extLst>
                  <a:ext uri="{FF2B5EF4-FFF2-40B4-BE49-F238E27FC236}">
                    <a16:creationId xmlns:a16="http://schemas.microsoft.com/office/drawing/2014/main" xmlns="" id="{5213542E-5BEB-194B-9956-8E321E02F5CA}"/>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8" name="Rectangle 99">
                <a:extLst>
                  <a:ext uri="{FF2B5EF4-FFF2-40B4-BE49-F238E27FC236}">
                    <a16:creationId xmlns:a16="http://schemas.microsoft.com/office/drawing/2014/main" xmlns="" id="{58FCFBEB-A50F-D744-AE2C-46EE243EDD5A}"/>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99" name="Rectangle 100">
                <a:extLst>
                  <a:ext uri="{FF2B5EF4-FFF2-40B4-BE49-F238E27FC236}">
                    <a16:creationId xmlns:a16="http://schemas.microsoft.com/office/drawing/2014/main" xmlns="" id="{BAD53CA4-2CE9-064B-85E7-2B6F7037AD7D}"/>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00" name="Rectangle 101">
                <a:extLst>
                  <a:ext uri="{FF2B5EF4-FFF2-40B4-BE49-F238E27FC236}">
                    <a16:creationId xmlns:a16="http://schemas.microsoft.com/office/drawing/2014/main" xmlns="" id="{F84132A7-6DD6-B240-AB5D-040C40C1F148}"/>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01" name="Rectangle 102">
                <a:extLst>
                  <a:ext uri="{FF2B5EF4-FFF2-40B4-BE49-F238E27FC236}">
                    <a16:creationId xmlns:a16="http://schemas.microsoft.com/office/drawing/2014/main" xmlns="" id="{0B0A9A33-27D0-0747-A83C-0697EBD9B187}"/>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102" name="Group 103">
                <a:extLst>
                  <a:ext uri="{FF2B5EF4-FFF2-40B4-BE49-F238E27FC236}">
                    <a16:creationId xmlns:a16="http://schemas.microsoft.com/office/drawing/2014/main" xmlns="" id="{F71EFF52-2EF2-E547-9DF9-48C3C0919517}"/>
                  </a:ext>
                </a:extLst>
              </p:cNvPr>
              <p:cNvGrpSpPr/>
              <p:nvPr/>
            </p:nvGrpSpPr>
            <p:grpSpPr>
              <a:xfrm>
                <a:off x="139546" y="408001"/>
                <a:ext cx="159501" cy="242545"/>
                <a:chOff x="-1" y="-1"/>
                <a:chExt cx="159500" cy="242544"/>
              </a:xfrm>
            </p:grpSpPr>
            <p:sp>
              <p:nvSpPr>
                <p:cNvPr id="111" name="Oval 104">
                  <a:extLst>
                    <a:ext uri="{FF2B5EF4-FFF2-40B4-BE49-F238E27FC236}">
                      <a16:creationId xmlns:a16="http://schemas.microsoft.com/office/drawing/2014/main" xmlns="" id="{F875BC0D-6E24-EB4B-8AAF-2B18677D7E27}"/>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12" name="Oval 105">
                  <a:extLst>
                    <a:ext uri="{FF2B5EF4-FFF2-40B4-BE49-F238E27FC236}">
                      <a16:creationId xmlns:a16="http://schemas.microsoft.com/office/drawing/2014/main" xmlns="" id="{E6066757-6888-9047-972D-A756C224FCAF}"/>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103" name="Group 106">
                <a:extLst>
                  <a:ext uri="{FF2B5EF4-FFF2-40B4-BE49-F238E27FC236}">
                    <a16:creationId xmlns:a16="http://schemas.microsoft.com/office/drawing/2014/main" xmlns="" id="{D9837752-5B2E-F24C-8D5C-6106C3917FAE}"/>
                  </a:ext>
                </a:extLst>
              </p:cNvPr>
              <p:cNvGrpSpPr/>
              <p:nvPr/>
            </p:nvGrpSpPr>
            <p:grpSpPr>
              <a:xfrm>
                <a:off x="883407" y="408001"/>
                <a:ext cx="159501" cy="242545"/>
                <a:chOff x="-1" y="-1"/>
                <a:chExt cx="159500" cy="242544"/>
              </a:xfrm>
            </p:grpSpPr>
            <p:sp>
              <p:nvSpPr>
                <p:cNvPr id="109" name="Oval 107">
                  <a:extLst>
                    <a:ext uri="{FF2B5EF4-FFF2-40B4-BE49-F238E27FC236}">
                      <a16:creationId xmlns:a16="http://schemas.microsoft.com/office/drawing/2014/main" xmlns="" id="{DF5E9D1D-AC6A-3C44-853C-429EB3D4B8AF}"/>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10" name="Oval 108">
                  <a:extLst>
                    <a:ext uri="{FF2B5EF4-FFF2-40B4-BE49-F238E27FC236}">
                      <a16:creationId xmlns:a16="http://schemas.microsoft.com/office/drawing/2014/main" xmlns="" id="{34924AA2-6E5A-AC46-8C14-16413EE12DFE}"/>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104" name="Freeform 109">
                <a:extLst>
                  <a:ext uri="{FF2B5EF4-FFF2-40B4-BE49-F238E27FC236}">
                    <a16:creationId xmlns:a16="http://schemas.microsoft.com/office/drawing/2014/main" xmlns="" id="{47758F4C-C5F3-D04F-8E0E-DBC9D07F98E7}"/>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105" name="Rectangle 110">
                <a:extLst>
                  <a:ext uri="{FF2B5EF4-FFF2-40B4-BE49-F238E27FC236}">
                    <a16:creationId xmlns:a16="http://schemas.microsoft.com/office/drawing/2014/main" xmlns="" id="{0A33B37C-455D-AD49-871D-85A8525EBEDC}"/>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06" name="AutoShape 111">
                <a:extLst>
                  <a:ext uri="{FF2B5EF4-FFF2-40B4-BE49-F238E27FC236}">
                    <a16:creationId xmlns:a16="http://schemas.microsoft.com/office/drawing/2014/main" xmlns="" id="{027C064C-4EC0-E747-BEBD-A65D3068176C}"/>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107" name="Freeform 112">
                <a:extLst>
                  <a:ext uri="{FF2B5EF4-FFF2-40B4-BE49-F238E27FC236}">
                    <a16:creationId xmlns:a16="http://schemas.microsoft.com/office/drawing/2014/main" xmlns="" id="{84F4C6DD-AEAD-0A4C-A630-3935A5C0FECF}"/>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108" name="Freeform 113">
                <a:extLst>
                  <a:ext uri="{FF2B5EF4-FFF2-40B4-BE49-F238E27FC236}">
                    <a16:creationId xmlns:a16="http://schemas.microsoft.com/office/drawing/2014/main" xmlns="" id="{16A3EB52-71FA-8744-8958-DC7FBA9ED1A3}"/>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90" name="Picture 114" descr="Picture 114">
              <a:extLst>
                <a:ext uri="{FF2B5EF4-FFF2-40B4-BE49-F238E27FC236}">
                  <a16:creationId xmlns:a16="http://schemas.microsoft.com/office/drawing/2014/main" xmlns="" id="{5F548CC6-D4EE-274B-A1EF-745A4C81F1E5}"/>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113" name="173 CuadroTexto">
            <a:extLst>
              <a:ext uri="{FF2B5EF4-FFF2-40B4-BE49-F238E27FC236}">
                <a16:creationId xmlns:a16="http://schemas.microsoft.com/office/drawing/2014/main" xmlns="" id="{CC6A17B7-2F8A-2E4D-AFB7-6E8492821E13}"/>
              </a:ext>
            </a:extLst>
          </p:cNvPr>
          <p:cNvSpPr txBox="1"/>
          <p:nvPr/>
        </p:nvSpPr>
        <p:spPr>
          <a:xfrm>
            <a:off x="5907677" y="2989783"/>
            <a:ext cx="1927417"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Zapopan 10</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5</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114" name="Group 90">
            <a:extLst>
              <a:ext uri="{FF2B5EF4-FFF2-40B4-BE49-F238E27FC236}">
                <a16:creationId xmlns:a16="http://schemas.microsoft.com/office/drawing/2014/main" xmlns="" id="{695FF98D-E54F-904E-83F0-18CC9C3F4732}"/>
              </a:ext>
            </a:extLst>
          </p:cNvPr>
          <p:cNvGrpSpPr/>
          <p:nvPr/>
        </p:nvGrpSpPr>
        <p:grpSpPr>
          <a:xfrm>
            <a:off x="6442443" y="2546110"/>
            <a:ext cx="704197" cy="407191"/>
            <a:chOff x="-1" y="-2"/>
            <a:chExt cx="1125059" cy="650546"/>
          </a:xfrm>
        </p:grpSpPr>
        <p:grpSp>
          <p:nvGrpSpPr>
            <p:cNvPr id="115" name="Group 91">
              <a:extLst>
                <a:ext uri="{FF2B5EF4-FFF2-40B4-BE49-F238E27FC236}">
                  <a16:creationId xmlns:a16="http://schemas.microsoft.com/office/drawing/2014/main" xmlns="" id="{1D938601-7C94-6241-A36A-F9CF88284509}"/>
                </a:ext>
              </a:extLst>
            </p:cNvPr>
            <p:cNvGrpSpPr/>
            <p:nvPr/>
          </p:nvGrpSpPr>
          <p:grpSpPr>
            <a:xfrm>
              <a:off x="-2" y="-3"/>
              <a:ext cx="1125060" cy="650548"/>
              <a:chOff x="0" y="-1"/>
              <a:chExt cx="1125059" cy="650546"/>
            </a:xfrm>
          </p:grpSpPr>
          <p:sp>
            <p:nvSpPr>
              <p:cNvPr id="117" name="Rectangle 92">
                <a:extLst>
                  <a:ext uri="{FF2B5EF4-FFF2-40B4-BE49-F238E27FC236}">
                    <a16:creationId xmlns:a16="http://schemas.microsoft.com/office/drawing/2014/main" xmlns="" id="{FC3DD1D1-2473-5244-A5FA-1C01E6F74AC3}"/>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18" name="Rectangle 93">
                <a:extLst>
                  <a:ext uri="{FF2B5EF4-FFF2-40B4-BE49-F238E27FC236}">
                    <a16:creationId xmlns:a16="http://schemas.microsoft.com/office/drawing/2014/main" xmlns="" id="{FAAFE3E7-5A66-F94C-9DC3-A2962C509463}"/>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19" name="Rectangle 94">
                <a:extLst>
                  <a:ext uri="{FF2B5EF4-FFF2-40B4-BE49-F238E27FC236}">
                    <a16:creationId xmlns:a16="http://schemas.microsoft.com/office/drawing/2014/main" xmlns="" id="{3E5A0067-0264-FA41-9511-146B58220E20}"/>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0" name="Rectangle 95">
                <a:extLst>
                  <a:ext uri="{FF2B5EF4-FFF2-40B4-BE49-F238E27FC236}">
                    <a16:creationId xmlns:a16="http://schemas.microsoft.com/office/drawing/2014/main" xmlns="" id="{BEB45BF6-123E-844F-8A9D-B1CAC0575934}"/>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1" name="Rectangle 96">
                <a:extLst>
                  <a:ext uri="{FF2B5EF4-FFF2-40B4-BE49-F238E27FC236}">
                    <a16:creationId xmlns:a16="http://schemas.microsoft.com/office/drawing/2014/main" xmlns="" id="{05191928-86B7-8D42-9C4A-177949A3B379}"/>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2" name="Rectangle 97">
                <a:extLst>
                  <a:ext uri="{FF2B5EF4-FFF2-40B4-BE49-F238E27FC236}">
                    <a16:creationId xmlns:a16="http://schemas.microsoft.com/office/drawing/2014/main" xmlns="" id="{D966A4AE-ECAA-424E-B546-4FD2C66555B7}"/>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3" name="Rectangle 98">
                <a:extLst>
                  <a:ext uri="{FF2B5EF4-FFF2-40B4-BE49-F238E27FC236}">
                    <a16:creationId xmlns:a16="http://schemas.microsoft.com/office/drawing/2014/main" xmlns="" id="{29FB0A95-052C-0F46-A300-BA4E85061F08}"/>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4" name="Rectangle 99">
                <a:extLst>
                  <a:ext uri="{FF2B5EF4-FFF2-40B4-BE49-F238E27FC236}">
                    <a16:creationId xmlns:a16="http://schemas.microsoft.com/office/drawing/2014/main" xmlns="" id="{38F7A152-2980-D14B-B075-BC545B22945E}"/>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5" name="Rectangle 100">
                <a:extLst>
                  <a:ext uri="{FF2B5EF4-FFF2-40B4-BE49-F238E27FC236}">
                    <a16:creationId xmlns:a16="http://schemas.microsoft.com/office/drawing/2014/main" xmlns="" id="{974BEFBB-EC32-4E49-AD40-9D167383D999}"/>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6" name="Rectangle 101">
                <a:extLst>
                  <a:ext uri="{FF2B5EF4-FFF2-40B4-BE49-F238E27FC236}">
                    <a16:creationId xmlns:a16="http://schemas.microsoft.com/office/drawing/2014/main" xmlns="" id="{FD1162A1-6EBF-BB45-9F6E-2849B910DA25}"/>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7" name="Rectangle 102">
                <a:extLst>
                  <a:ext uri="{FF2B5EF4-FFF2-40B4-BE49-F238E27FC236}">
                    <a16:creationId xmlns:a16="http://schemas.microsoft.com/office/drawing/2014/main" xmlns="" id="{3F27618E-5951-A84B-B914-A6E387DFE039}"/>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128" name="Group 103">
                <a:extLst>
                  <a:ext uri="{FF2B5EF4-FFF2-40B4-BE49-F238E27FC236}">
                    <a16:creationId xmlns:a16="http://schemas.microsoft.com/office/drawing/2014/main" xmlns="" id="{53987231-6ACA-9048-90ED-38C66504DB98}"/>
                  </a:ext>
                </a:extLst>
              </p:cNvPr>
              <p:cNvGrpSpPr/>
              <p:nvPr/>
            </p:nvGrpSpPr>
            <p:grpSpPr>
              <a:xfrm>
                <a:off x="139546" y="408001"/>
                <a:ext cx="159501" cy="242545"/>
                <a:chOff x="-1" y="-1"/>
                <a:chExt cx="159500" cy="242544"/>
              </a:xfrm>
            </p:grpSpPr>
            <p:sp>
              <p:nvSpPr>
                <p:cNvPr id="137" name="Oval 104">
                  <a:extLst>
                    <a:ext uri="{FF2B5EF4-FFF2-40B4-BE49-F238E27FC236}">
                      <a16:creationId xmlns:a16="http://schemas.microsoft.com/office/drawing/2014/main" xmlns="" id="{F609C6E5-70DF-6940-A26E-BEF7F311F7EA}"/>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38" name="Oval 105">
                  <a:extLst>
                    <a:ext uri="{FF2B5EF4-FFF2-40B4-BE49-F238E27FC236}">
                      <a16:creationId xmlns:a16="http://schemas.microsoft.com/office/drawing/2014/main" xmlns="" id="{17A3D09D-D952-7743-9EC4-D75C1314A03B}"/>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129" name="Group 106">
                <a:extLst>
                  <a:ext uri="{FF2B5EF4-FFF2-40B4-BE49-F238E27FC236}">
                    <a16:creationId xmlns:a16="http://schemas.microsoft.com/office/drawing/2014/main" xmlns="" id="{D7C59030-B254-0B45-843C-BE060F881B72}"/>
                  </a:ext>
                </a:extLst>
              </p:cNvPr>
              <p:cNvGrpSpPr/>
              <p:nvPr/>
            </p:nvGrpSpPr>
            <p:grpSpPr>
              <a:xfrm>
                <a:off x="883407" y="408001"/>
                <a:ext cx="159501" cy="242545"/>
                <a:chOff x="-1" y="-1"/>
                <a:chExt cx="159500" cy="242544"/>
              </a:xfrm>
            </p:grpSpPr>
            <p:sp>
              <p:nvSpPr>
                <p:cNvPr id="135" name="Oval 107">
                  <a:extLst>
                    <a:ext uri="{FF2B5EF4-FFF2-40B4-BE49-F238E27FC236}">
                      <a16:creationId xmlns:a16="http://schemas.microsoft.com/office/drawing/2014/main" xmlns="" id="{56B0B0CA-4E1C-CC4A-BA2B-16A42C0A243C}"/>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36" name="Oval 108">
                  <a:extLst>
                    <a:ext uri="{FF2B5EF4-FFF2-40B4-BE49-F238E27FC236}">
                      <a16:creationId xmlns:a16="http://schemas.microsoft.com/office/drawing/2014/main" xmlns="" id="{ABACF4E4-5A9B-2A49-8E89-A93DF841B8B4}"/>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130" name="Freeform 109">
                <a:extLst>
                  <a:ext uri="{FF2B5EF4-FFF2-40B4-BE49-F238E27FC236}">
                    <a16:creationId xmlns:a16="http://schemas.microsoft.com/office/drawing/2014/main" xmlns="" id="{EF1D6F79-5438-1D40-9014-04673AA9EB3F}"/>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131" name="Rectangle 110">
                <a:extLst>
                  <a:ext uri="{FF2B5EF4-FFF2-40B4-BE49-F238E27FC236}">
                    <a16:creationId xmlns:a16="http://schemas.microsoft.com/office/drawing/2014/main" xmlns="" id="{73D2DED4-FCDE-B84E-AB2E-94B9BBF5E46F}"/>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32" name="AutoShape 111">
                <a:extLst>
                  <a:ext uri="{FF2B5EF4-FFF2-40B4-BE49-F238E27FC236}">
                    <a16:creationId xmlns:a16="http://schemas.microsoft.com/office/drawing/2014/main" xmlns="" id="{1AE2D0DC-1DE0-3640-9C0A-C321DB294432}"/>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133" name="Freeform 112">
                <a:extLst>
                  <a:ext uri="{FF2B5EF4-FFF2-40B4-BE49-F238E27FC236}">
                    <a16:creationId xmlns:a16="http://schemas.microsoft.com/office/drawing/2014/main" xmlns="" id="{31A5AE5D-2DB1-434C-ABCC-4D26D29CC299}"/>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134" name="Freeform 113">
                <a:extLst>
                  <a:ext uri="{FF2B5EF4-FFF2-40B4-BE49-F238E27FC236}">
                    <a16:creationId xmlns:a16="http://schemas.microsoft.com/office/drawing/2014/main" xmlns="" id="{0BC7E044-B88C-A745-8A41-24ED2003DCEE}"/>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116" name="Picture 114" descr="Picture 114">
              <a:extLst>
                <a:ext uri="{FF2B5EF4-FFF2-40B4-BE49-F238E27FC236}">
                  <a16:creationId xmlns:a16="http://schemas.microsoft.com/office/drawing/2014/main" xmlns="" id="{FFFF955E-1AD9-3D47-817D-445076D37D00}"/>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165" name="173 CuadroTexto">
            <a:extLst>
              <a:ext uri="{FF2B5EF4-FFF2-40B4-BE49-F238E27FC236}">
                <a16:creationId xmlns:a16="http://schemas.microsoft.com/office/drawing/2014/main" xmlns="" id="{546570C1-3BE7-CE49-B630-C0525F697C21}"/>
              </a:ext>
            </a:extLst>
          </p:cNvPr>
          <p:cNvSpPr txBox="1"/>
          <p:nvPr/>
        </p:nvSpPr>
        <p:spPr>
          <a:xfrm>
            <a:off x="7672603" y="3980398"/>
            <a:ext cx="1927417"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Zapopan 11</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4</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166" name="Group 90">
            <a:extLst>
              <a:ext uri="{FF2B5EF4-FFF2-40B4-BE49-F238E27FC236}">
                <a16:creationId xmlns:a16="http://schemas.microsoft.com/office/drawing/2014/main" xmlns="" id="{4CF488AA-49FB-4E4B-9670-DB26C22224A7}"/>
              </a:ext>
            </a:extLst>
          </p:cNvPr>
          <p:cNvGrpSpPr/>
          <p:nvPr/>
        </p:nvGrpSpPr>
        <p:grpSpPr>
          <a:xfrm>
            <a:off x="8207369" y="3536725"/>
            <a:ext cx="704197" cy="407191"/>
            <a:chOff x="-1" y="-2"/>
            <a:chExt cx="1125059" cy="650546"/>
          </a:xfrm>
        </p:grpSpPr>
        <p:grpSp>
          <p:nvGrpSpPr>
            <p:cNvPr id="167" name="Group 91">
              <a:extLst>
                <a:ext uri="{FF2B5EF4-FFF2-40B4-BE49-F238E27FC236}">
                  <a16:creationId xmlns:a16="http://schemas.microsoft.com/office/drawing/2014/main" xmlns="" id="{15AE969B-72D6-1C48-B193-FC46A1C8F9C4}"/>
                </a:ext>
              </a:extLst>
            </p:cNvPr>
            <p:cNvGrpSpPr/>
            <p:nvPr/>
          </p:nvGrpSpPr>
          <p:grpSpPr>
            <a:xfrm>
              <a:off x="-2" y="-3"/>
              <a:ext cx="1125060" cy="650548"/>
              <a:chOff x="0" y="-1"/>
              <a:chExt cx="1125059" cy="650546"/>
            </a:xfrm>
          </p:grpSpPr>
          <p:sp>
            <p:nvSpPr>
              <p:cNvPr id="169" name="Rectangle 92">
                <a:extLst>
                  <a:ext uri="{FF2B5EF4-FFF2-40B4-BE49-F238E27FC236}">
                    <a16:creationId xmlns:a16="http://schemas.microsoft.com/office/drawing/2014/main" xmlns="" id="{F003E77B-65F3-8349-9F9C-CF4993A5537F}"/>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0" name="Rectangle 93">
                <a:extLst>
                  <a:ext uri="{FF2B5EF4-FFF2-40B4-BE49-F238E27FC236}">
                    <a16:creationId xmlns:a16="http://schemas.microsoft.com/office/drawing/2014/main" xmlns="" id="{DFF8775A-CE4F-824E-970B-796693F0E70D}"/>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1" name="Rectangle 94">
                <a:extLst>
                  <a:ext uri="{FF2B5EF4-FFF2-40B4-BE49-F238E27FC236}">
                    <a16:creationId xmlns:a16="http://schemas.microsoft.com/office/drawing/2014/main" xmlns="" id="{C824E170-ADEE-7F4E-B45D-C5D5BAB78D5A}"/>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2" name="Rectangle 95">
                <a:extLst>
                  <a:ext uri="{FF2B5EF4-FFF2-40B4-BE49-F238E27FC236}">
                    <a16:creationId xmlns:a16="http://schemas.microsoft.com/office/drawing/2014/main" xmlns="" id="{AEE82A24-FD5A-0444-A0B0-F3004C123600}"/>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3" name="Rectangle 96">
                <a:extLst>
                  <a:ext uri="{FF2B5EF4-FFF2-40B4-BE49-F238E27FC236}">
                    <a16:creationId xmlns:a16="http://schemas.microsoft.com/office/drawing/2014/main" xmlns="" id="{F7E0D97B-4351-D049-BD52-5A368B010EFF}"/>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4" name="Rectangle 97">
                <a:extLst>
                  <a:ext uri="{FF2B5EF4-FFF2-40B4-BE49-F238E27FC236}">
                    <a16:creationId xmlns:a16="http://schemas.microsoft.com/office/drawing/2014/main" xmlns="" id="{BC74229A-5656-4141-91BC-397B1D07DA09}"/>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5" name="Rectangle 98">
                <a:extLst>
                  <a:ext uri="{FF2B5EF4-FFF2-40B4-BE49-F238E27FC236}">
                    <a16:creationId xmlns:a16="http://schemas.microsoft.com/office/drawing/2014/main" xmlns="" id="{38EE478A-BD93-404F-AF54-83F7839BD3F8}"/>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6" name="Rectangle 99">
                <a:extLst>
                  <a:ext uri="{FF2B5EF4-FFF2-40B4-BE49-F238E27FC236}">
                    <a16:creationId xmlns:a16="http://schemas.microsoft.com/office/drawing/2014/main" xmlns="" id="{B0C5EAAF-5B64-5F4F-BEC0-E7AF0637DB11}"/>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7" name="Rectangle 100">
                <a:extLst>
                  <a:ext uri="{FF2B5EF4-FFF2-40B4-BE49-F238E27FC236}">
                    <a16:creationId xmlns:a16="http://schemas.microsoft.com/office/drawing/2014/main" xmlns="" id="{8AE56540-78BF-6849-BCEE-491B0A5A6F37}"/>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8" name="Rectangle 101">
                <a:extLst>
                  <a:ext uri="{FF2B5EF4-FFF2-40B4-BE49-F238E27FC236}">
                    <a16:creationId xmlns:a16="http://schemas.microsoft.com/office/drawing/2014/main" xmlns="" id="{2CB2396A-7F62-F546-B5D8-9AEF51AFC0BC}"/>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79" name="Rectangle 102">
                <a:extLst>
                  <a:ext uri="{FF2B5EF4-FFF2-40B4-BE49-F238E27FC236}">
                    <a16:creationId xmlns:a16="http://schemas.microsoft.com/office/drawing/2014/main" xmlns="" id="{D389D982-DDCF-2E41-98A0-5AC87DBB0E87}"/>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180" name="Group 103">
                <a:extLst>
                  <a:ext uri="{FF2B5EF4-FFF2-40B4-BE49-F238E27FC236}">
                    <a16:creationId xmlns:a16="http://schemas.microsoft.com/office/drawing/2014/main" xmlns="" id="{DCD6F3AD-C796-4A4D-81AB-1DD61DC766BD}"/>
                  </a:ext>
                </a:extLst>
              </p:cNvPr>
              <p:cNvGrpSpPr/>
              <p:nvPr/>
            </p:nvGrpSpPr>
            <p:grpSpPr>
              <a:xfrm>
                <a:off x="139546" y="408001"/>
                <a:ext cx="159501" cy="242545"/>
                <a:chOff x="-1" y="-1"/>
                <a:chExt cx="159500" cy="242544"/>
              </a:xfrm>
            </p:grpSpPr>
            <p:sp>
              <p:nvSpPr>
                <p:cNvPr id="189" name="Oval 104">
                  <a:extLst>
                    <a:ext uri="{FF2B5EF4-FFF2-40B4-BE49-F238E27FC236}">
                      <a16:creationId xmlns:a16="http://schemas.microsoft.com/office/drawing/2014/main" xmlns="" id="{91EEAEF6-FD44-BB4A-899E-D229121C4DE0}"/>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90" name="Oval 105">
                  <a:extLst>
                    <a:ext uri="{FF2B5EF4-FFF2-40B4-BE49-F238E27FC236}">
                      <a16:creationId xmlns:a16="http://schemas.microsoft.com/office/drawing/2014/main" xmlns="" id="{33384699-732C-494F-81DE-AC2B6BCCBF9E}"/>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181" name="Group 106">
                <a:extLst>
                  <a:ext uri="{FF2B5EF4-FFF2-40B4-BE49-F238E27FC236}">
                    <a16:creationId xmlns:a16="http://schemas.microsoft.com/office/drawing/2014/main" xmlns="" id="{E88DEAF7-FD48-E04B-8673-0CE86651FBF4}"/>
                  </a:ext>
                </a:extLst>
              </p:cNvPr>
              <p:cNvGrpSpPr/>
              <p:nvPr/>
            </p:nvGrpSpPr>
            <p:grpSpPr>
              <a:xfrm>
                <a:off x="883407" y="408001"/>
                <a:ext cx="159501" cy="242545"/>
                <a:chOff x="-1" y="-1"/>
                <a:chExt cx="159500" cy="242544"/>
              </a:xfrm>
            </p:grpSpPr>
            <p:sp>
              <p:nvSpPr>
                <p:cNvPr id="187" name="Oval 107">
                  <a:extLst>
                    <a:ext uri="{FF2B5EF4-FFF2-40B4-BE49-F238E27FC236}">
                      <a16:creationId xmlns:a16="http://schemas.microsoft.com/office/drawing/2014/main" xmlns="" id="{9FDEEC3A-4AE6-614B-9CF9-5626035997A6}"/>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88" name="Oval 108">
                  <a:extLst>
                    <a:ext uri="{FF2B5EF4-FFF2-40B4-BE49-F238E27FC236}">
                      <a16:creationId xmlns:a16="http://schemas.microsoft.com/office/drawing/2014/main" xmlns="" id="{6E3CF437-2D61-5541-B100-867924B871BE}"/>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182" name="Freeform 109">
                <a:extLst>
                  <a:ext uri="{FF2B5EF4-FFF2-40B4-BE49-F238E27FC236}">
                    <a16:creationId xmlns:a16="http://schemas.microsoft.com/office/drawing/2014/main" xmlns="" id="{52B2754E-9D4D-3A45-8836-365D8EED001A}"/>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183" name="Rectangle 110">
                <a:extLst>
                  <a:ext uri="{FF2B5EF4-FFF2-40B4-BE49-F238E27FC236}">
                    <a16:creationId xmlns:a16="http://schemas.microsoft.com/office/drawing/2014/main" xmlns="" id="{FC04EC65-6C30-1F4B-802D-DB82B7EA9E50}"/>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84" name="AutoShape 111">
                <a:extLst>
                  <a:ext uri="{FF2B5EF4-FFF2-40B4-BE49-F238E27FC236}">
                    <a16:creationId xmlns:a16="http://schemas.microsoft.com/office/drawing/2014/main" xmlns="" id="{BD0FC90D-4446-C043-94C8-7BDD66B4B6AA}"/>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185" name="Freeform 112">
                <a:extLst>
                  <a:ext uri="{FF2B5EF4-FFF2-40B4-BE49-F238E27FC236}">
                    <a16:creationId xmlns:a16="http://schemas.microsoft.com/office/drawing/2014/main" xmlns="" id="{8EA582A5-C833-A04F-8452-CA106F8F7E83}"/>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186" name="Freeform 113">
                <a:extLst>
                  <a:ext uri="{FF2B5EF4-FFF2-40B4-BE49-F238E27FC236}">
                    <a16:creationId xmlns:a16="http://schemas.microsoft.com/office/drawing/2014/main" xmlns="" id="{63D70B95-AE69-AD47-B67F-43F88929FFF0}"/>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168" name="Picture 114" descr="Picture 114">
              <a:extLst>
                <a:ext uri="{FF2B5EF4-FFF2-40B4-BE49-F238E27FC236}">
                  <a16:creationId xmlns:a16="http://schemas.microsoft.com/office/drawing/2014/main" xmlns="" id="{266400E5-FC77-B04A-A377-856F4F3B13DC}"/>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217" name="173 CuadroTexto">
            <a:extLst>
              <a:ext uri="{FF2B5EF4-FFF2-40B4-BE49-F238E27FC236}">
                <a16:creationId xmlns:a16="http://schemas.microsoft.com/office/drawing/2014/main" xmlns="" id="{9C31C510-A85F-7845-805B-A7DC39EF93A1}"/>
              </a:ext>
            </a:extLst>
          </p:cNvPr>
          <p:cNvSpPr txBox="1"/>
          <p:nvPr/>
        </p:nvSpPr>
        <p:spPr>
          <a:xfrm>
            <a:off x="7797384" y="5581160"/>
            <a:ext cx="1927417" cy="64633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Semadet Centro</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10</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218" name="Group 90">
            <a:extLst>
              <a:ext uri="{FF2B5EF4-FFF2-40B4-BE49-F238E27FC236}">
                <a16:creationId xmlns:a16="http://schemas.microsoft.com/office/drawing/2014/main" xmlns="" id="{196BB553-E4A7-2D4C-9E7E-800782BE0FC7}"/>
              </a:ext>
            </a:extLst>
          </p:cNvPr>
          <p:cNvGrpSpPr/>
          <p:nvPr/>
        </p:nvGrpSpPr>
        <p:grpSpPr>
          <a:xfrm>
            <a:off x="8332150" y="5137487"/>
            <a:ext cx="704197" cy="407191"/>
            <a:chOff x="-1" y="-2"/>
            <a:chExt cx="1125059" cy="650546"/>
          </a:xfrm>
        </p:grpSpPr>
        <p:grpSp>
          <p:nvGrpSpPr>
            <p:cNvPr id="219" name="Group 91">
              <a:extLst>
                <a:ext uri="{FF2B5EF4-FFF2-40B4-BE49-F238E27FC236}">
                  <a16:creationId xmlns:a16="http://schemas.microsoft.com/office/drawing/2014/main" xmlns="" id="{AFD2D91C-07CE-5046-A614-602985AB3BF3}"/>
                </a:ext>
              </a:extLst>
            </p:cNvPr>
            <p:cNvGrpSpPr/>
            <p:nvPr/>
          </p:nvGrpSpPr>
          <p:grpSpPr>
            <a:xfrm>
              <a:off x="-2" y="-3"/>
              <a:ext cx="1125060" cy="650548"/>
              <a:chOff x="0" y="-1"/>
              <a:chExt cx="1125059" cy="650546"/>
            </a:xfrm>
          </p:grpSpPr>
          <p:sp>
            <p:nvSpPr>
              <p:cNvPr id="221" name="Rectangle 92">
                <a:extLst>
                  <a:ext uri="{FF2B5EF4-FFF2-40B4-BE49-F238E27FC236}">
                    <a16:creationId xmlns:a16="http://schemas.microsoft.com/office/drawing/2014/main" xmlns="" id="{1AD8C365-99CB-B543-A623-09BDC01FC406}"/>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2" name="Rectangle 93">
                <a:extLst>
                  <a:ext uri="{FF2B5EF4-FFF2-40B4-BE49-F238E27FC236}">
                    <a16:creationId xmlns:a16="http://schemas.microsoft.com/office/drawing/2014/main" xmlns="" id="{C0301619-05C9-B546-AA6F-F93751CD063D}"/>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3" name="Rectangle 94">
                <a:extLst>
                  <a:ext uri="{FF2B5EF4-FFF2-40B4-BE49-F238E27FC236}">
                    <a16:creationId xmlns:a16="http://schemas.microsoft.com/office/drawing/2014/main" xmlns="" id="{F3D43CAC-E104-FF4A-B4DB-3048D997DC71}"/>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4" name="Rectangle 95">
                <a:extLst>
                  <a:ext uri="{FF2B5EF4-FFF2-40B4-BE49-F238E27FC236}">
                    <a16:creationId xmlns:a16="http://schemas.microsoft.com/office/drawing/2014/main" xmlns="" id="{07148384-2825-4C4A-AA73-362C76578EFC}"/>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5" name="Rectangle 96">
                <a:extLst>
                  <a:ext uri="{FF2B5EF4-FFF2-40B4-BE49-F238E27FC236}">
                    <a16:creationId xmlns:a16="http://schemas.microsoft.com/office/drawing/2014/main" xmlns="" id="{BF17A882-CBAD-5B4B-920E-AE10F3D70573}"/>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6" name="Rectangle 97">
                <a:extLst>
                  <a:ext uri="{FF2B5EF4-FFF2-40B4-BE49-F238E27FC236}">
                    <a16:creationId xmlns:a16="http://schemas.microsoft.com/office/drawing/2014/main" xmlns="" id="{DE4F818D-EB9C-C446-B741-BFBCE25A8740}"/>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7" name="Rectangle 98">
                <a:extLst>
                  <a:ext uri="{FF2B5EF4-FFF2-40B4-BE49-F238E27FC236}">
                    <a16:creationId xmlns:a16="http://schemas.microsoft.com/office/drawing/2014/main" xmlns="" id="{29C10581-27C9-764D-9B85-9B204D89E11C}"/>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8" name="Rectangle 99">
                <a:extLst>
                  <a:ext uri="{FF2B5EF4-FFF2-40B4-BE49-F238E27FC236}">
                    <a16:creationId xmlns:a16="http://schemas.microsoft.com/office/drawing/2014/main" xmlns="" id="{307E51B9-040B-494D-A2D4-DDE986F912F9}"/>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9" name="Rectangle 100">
                <a:extLst>
                  <a:ext uri="{FF2B5EF4-FFF2-40B4-BE49-F238E27FC236}">
                    <a16:creationId xmlns:a16="http://schemas.microsoft.com/office/drawing/2014/main" xmlns="" id="{4BE15FB0-6A23-CC44-AB4C-4CAF48662623}"/>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30" name="Rectangle 101">
                <a:extLst>
                  <a:ext uri="{FF2B5EF4-FFF2-40B4-BE49-F238E27FC236}">
                    <a16:creationId xmlns:a16="http://schemas.microsoft.com/office/drawing/2014/main" xmlns="" id="{BEC7F42E-9825-1348-A271-7E46248BF784}"/>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31" name="Rectangle 102">
                <a:extLst>
                  <a:ext uri="{FF2B5EF4-FFF2-40B4-BE49-F238E27FC236}">
                    <a16:creationId xmlns:a16="http://schemas.microsoft.com/office/drawing/2014/main" xmlns="" id="{12BF692E-5326-634C-A0B6-3D53ED5583E2}"/>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232" name="Group 103">
                <a:extLst>
                  <a:ext uri="{FF2B5EF4-FFF2-40B4-BE49-F238E27FC236}">
                    <a16:creationId xmlns:a16="http://schemas.microsoft.com/office/drawing/2014/main" xmlns="" id="{242B83F2-3CB0-F14D-9EBA-1FC8B926959E}"/>
                  </a:ext>
                </a:extLst>
              </p:cNvPr>
              <p:cNvGrpSpPr/>
              <p:nvPr/>
            </p:nvGrpSpPr>
            <p:grpSpPr>
              <a:xfrm>
                <a:off x="139546" y="408001"/>
                <a:ext cx="159501" cy="242545"/>
                <a:chOff x="-1" y="-1"/>
                <a:chExt cx="159500" cy="242544"/>
              </a:xfrm>
            </p:grpSpPr>
            <p:sp>
              <p:nvSpPr>
                <p:cNvPr id="241" name="Oval 104">
                  <a:extLst>
                    <a:ext uri="{FF2B5EF4-FFF2-40B4-BE49-F238E27FC236}">
                      <a16:creationId xmlns:a16="http://schemas.microsoft.com/office/drawing/2014/main" xmlns="" id="{1A40DD13-5882-3445-B498-82A52CBA5490}"/>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42" name="Oval 105">
                  <a:extLst>
                    <a:ext uri="{FF2B5EF4-FFF2-40B4-BE49-F238E27FC236}">
                      <a16:creationId xmlns:a16="http://schemas.microsoft.com/office/drawing/2014/main" xmlns="" id="{3E943D5F-8E69-4B45-8558-55C74CEF047C}"/>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233" name="Group 106">
                <a:extLst>
                  <a:ext uri="{FF2B5EF4-FFF2-40B4-BE49-F238E27FC236}">
                    <a16:creationId xmlns:a16="http://schemas.microsoft.com/office/drawing/2014/main" xmlns="" id="{134B8792-1DEE-D341-ABAA-F5313E39009F}"/>
                  </a:ext>
                </a:extLst>
              </p:cNvPr>
              <p:cNvGrpSpPr/>
              <p:nvPr/>
            </p:nvGrpSpPr>
            <p:grpSpPr>
              <a:xfrm>
                <a:off x="883407" y="408001"/>
                <a:ext cx="159501" cy="242545"/>
                <a:chOff x="-1" y="-1"/>
                <a:chExt cx="159500" cy="242544"/>
              </a:xfrm>
            </p:grpSpPr>
            <p:sp>
              <p:nvSpPr>
                <p:cNvPr id="239" name="Oval 107">
                  <a:extLst>
                    <a:ext uri="{FF2B5EF4-FFF2-40B4-BE49-F238E27FC236}">
                      <a16:creationId xmlns:a16="http://schemas.microsoft.com/office/drawing/2014/main" xmlns="" id="{501993A8-C629-A441-8E0E-501482F4EF38}"/>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40" name="Oval 108">
                  <a:extLst>
                    <a:ext uri="{FF2B5EF4-FFF2-40B4-BE49-F238E27FC236}">
                      <a16:creationId xmlns:a16="http://schemas.microsoft.com/office/drawing/2014/main" xmlns="" id="{F2F611DE-8071-C047-923F-BE41B9013C06}"/>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234" name="Freeform 109">
                <a:extLst>
                  <a:ext uri="{FF2B5EF4-FFF2-40B4-BE49-F238E27FC236}">
                    <a16:creationId xmlns:a16="http://schemas.microsoft.com/office/drawing/2014/main" xmlns="" id="{84548455-EC62-2C4C-B9B7-B703FE77E476}"/>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235" name="Rectangle 110">
                <a:extLst>
                  <a:ext uri="{FF2B5EF4-FFF2-40B4-BE49-F238E27FC236}">
                    <a16:creationId xmlns:a16="http://schemas.microsoft.com/office/drawing/2014/main" xmlns="" id="{D42CABA6-F184-A345-9751-56E4DDE17255}"/>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36" name="AutoShape 111">
                <a:extLst>
                  <a:ext uri="{FF2B5EF4-FFF2-40B4-BE49-F238E27FC236}">
                    <a16:creationId xmlns:a16="http://schemas.microsoft.com/office/drawing/2014/main" xmlns="" id="{0397188F-DAA3-A640-93D0-6BAB3832522D}"/>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237" name="Freeform 112">
                <a:extLst>
                  <a:ext uri="{FF2B5EF4-FFF2-40B4-BE49-F238E27FC236}">
                    <a16:creationId xmlns:a16="http://schemas.microsoft.com/office/drawing/2014/main" xmlns="" id="{22FE1A72-CDA9-F043-9FC5-C155B23E5B4A}"/>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238" name="Freeform 113">
                <a:extLst>
                  <a:ext uri="{FF2B5EF4-FFF2-40B4-BE49-F238E27FC236}">
                    <a16:creationId xmlns:a16="http://schemas.microsoft.com/office/drawing/2014/main" xmlns="" id="{5F81C3F0-7DB0-074C-90A3-455B735099F1}"/>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220" name="Picture 114" descr="Picture 114">
              <a:extLst>
                <a:ext uri="{FF2B5EF4-FFF2-40B4-BE49-F238E27FC236}">
                  <a16:creationId xmlns:a16="http://schemas.microsoft.com/office/drawing/2014/main" xmlns="" id="{4489BC10-A705-DD42-9AC7-15C73DC11930}"/>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243" name="173 CuadroTexto">
            <a:extLst>
              <a:ext uri="{FF2B5EF4-FFF2-40B4-BE49-F238E27FC236}">
                <a16:creationId xmlns:a16="http://schemas.microsoft.com/office/drawing/2014/main" xmlns="" id="{04C580D9-5054-C542-BF33-844ABB91EED9}"/>
              </a:ext>
            </a:extLst>
          </p:cNvPr>
          <p:cNvSpPr txBox="1"/>
          <p:nvPr/>
        </p:nvSpPr>
        <p:spPr>
          <a:xfrm>
            <a:off x="7141646" y="7114637"/>
            <a:ext cx="1927417" cy="64633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Semadet Santa Ana</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10</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244" name="Group 90">
            <a:extLst>
              <a:ext uri="{FF2B5EF4-FFF2-40B4-BE49-F238E27FC236}">
                <a16:creationId xmlns:a16="http://schemas.microsoft.com/office/drawing/2014/main" xmlns="" id="{DC020C53-A6AF-7848-9597-8B91606120F3}"/>
              </a:ext>
            </a:extLst>
          </p:cNvPr>
          <p:cNvGrpSpPr/>
          <p:nvPr/>
        </p:nvGrpSpPr>
        <p:grpSpPr>
          <a:xfrm>
            <a:off x="7676412" y="6670964"/>
            <a:ext cx="704197" cy="407191"/>
            <a:chOff x="-1" y="-2"/>
            <a:chExt cx="1125059" cy="650546"/>
          </a:xfrm>
        </p:grpSpPr>
        <p:grpSp>
          <p:nvGrpSpPr>
            <p:cNvPr id="245" name="Group 91">
              <a:extLst>
                <a:ext uri="{FF2B5EF4-FFF2-40B4-BE49-F238E27FC236}">
                  <a16:creationId xmlns:a16="http://schemas.microsoft.com/office/drawing/2014/main" xmlns="" id="{66E9FC7A-A361-914B-86C6-289DA0F3B6BB}"/>
                </a:ext>
              </a:extLst>
            </p:cNvPr>
            <p:cNvGrpSpPr/>
            <p:nvPr/>
          </p:nvGrpSpPr>
          <p:grpSpPr>
            <a:xfrm>
              <a:off x="-2" y="-3"/>
              <a:ext cx="1125060" cy="650548"/>
              <a:chOff x="0" y="-1"/>
              <a:chExt cx="1125059" cy="650546"/>
            </a:xfrm>
          </p:grpSpPr>
          <p:sp>
            <p:nvSpPr>
              <p:cNvPr id="247" name="Rectangle 92">
                <a:extLst>
                  <a:ext uri="{FF2B5EF4-FFF2-40B4-BE49-F238E27FC236}">
                    <a16:creationId xmlns:a16="http://schemas.microsoft.com/office/drawing/2014/main" xmlns="" id="{2151A55D-3DA3-0746-8FDE-6318CB136AE4}"/>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48" name="Rectangle 93">
                <a:extLst>
                  <a:ext uri="{FF2B5EF4-FFF2-40B4-BE49-F238E27FC236}">
                    <a16:creationId xmlns:a16="http://schemas.microsoft.com/office/drawing/2014/main" xmlns="" id="{D51DB357-EB89-CB41-98DC-822342295464}"/>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49" name="Rectangle 94">
                <a:extLst>
                  <a:ext uri="{FF2B5EF4-FFF2-40B4-BE49-F238E27FC236}">
                    <a16:creationId xmlns:a16="http://schemas.microsoft.com/office/drawing/2014/main" xmlns="" id="{3E9E1A95-DFEC-4344-AECB-49379092BF05}"/>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0" name="Rectangle 95">
                <a:extLst>
                  <a:ext uri="{FF2B5EF4-FFF2-40B4-BE49-F238E27FC236}">
                    <a16:creationId xmlns:a16="http://schemas.microsoft.com/office/drawing/2014/main" xmlns="" id="{E7B4D7E4-7E3C-E14E-BD88-B2266BB2E3EB}"/>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1" name="Rectangle 96">
                <a:extLst>
                  <a:ext uri="{FF2B5EF4-FFF2-40B4-BE49-F238E27FC236}">
                    <a16:creationId xmlns:a16="http://schemas.microsoft.com/office/drawing/2014/main" xmlns="" id="{54AD7BA1-961A-5F45-9498-EC2A56EF3515}"/>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2" name="Rectangle 97">
                <a:extLst>
                  <a:ext uri="{FF2B5EF4-FFF2-40B4-BE49-F238E27FC236}">
                    <a16:creationId xmlns:a16="http://schemas.microsoft.com/office/drawing/2014/main" xmlns="" id="{AEB8806D-25CA-1740-A80F-68A7EAD60B5C}"/>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3" name="Rectangle 98">
                <a:extLst>
                  <a:ext uri="{FF2B5EF4-FFF2-40B4-BE49-F238E27FC236}">
                    <a16:creationId xmlns:a16="http://schemas.microsoft.com/office/drawing/2014/main" xmlns="" id="{A39AF249-6420-204C-87F1-B937A64CEAD0}"/>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4" name="Rectangle 99">
                <a:extLst>
                  <a:ext uri="{FF2B5EF4-FFF2-40B4-BE49-F238E27FC236}">
                    <a16:creationId xmlns:a16="http://schemas.microsoft.com/office/drawing/2014/main" xmlns="" id="{C02CCD80-5891-C848-9081-3CAAA9372587}"/>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5" name="Rectangle 100">
                <a:extLst>
                  <a:ext uri="{FF2B5EF4-FFF2-40B4-BE49-F238E27FC236}">
                    <a16:creationId xmlns:a16="http://schemas.microsoft.com/office/drawing/2014/main" xmlns="" id="{E1517898-55CE-5A4F-BE79-0D2E3F8999F7}"/>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6" name="Rectangle 101">
                <a:extLst>
                  <a:ext uri="{FF2B5EF4-FFF2-40B4-BE49-F238E27FC236}">
                    <a16:creationId xmlns:a16="http://schemas.microsoft.com/office/drawing/2014/main" xmlns="" id="{83D9316D-9B74-414E-B0F8-B677BE794E97}"/>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57" name="Rectangle 102">
                <a:extLst>
                  <a:ext uri="{FF2B5EF4-FFF2-40B4-BE49-F238E27FC236}">
                    <a16:creationId xmlns:a16="http://schemas.microsoft.com/office/drawing/2014/main" xmlns="" id="{E1799D09-7B35-DF42-AFC9-37D6A61AA0DD}"/>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258" name="Group 103">
                <a:extLst>
                  <a:ext uri="{FF2B5EF4-FFF2-40B4-BE49-F238E27FC236}">
                    <a16:creationId xmlns:a16="http://schemas.microsoft.com/office/drawing/2014/main" xmlns="" id="{B11B5C60-15C3-1E40-9DDF-17EBC5EE2EF9}"/>
                  </a:ext>
                </a:extLst>
              </p:cNvPr>
              <p:cNvGrpSpPr/>
              <p:nvPr/>
            </p:nvGrpSpPr>
            <p:grpSpPr>
              <a:xfrm>
                <a:off x="139546" y="408001"/>
                <a:ext cx="159501" cy="242545"/>
                <a:chOff x="-1" y="-1"/>
                <a:chExt cx="159500" cy="242544"/>
              </a:xfrm>
            </p:grpSpPr>
            <p:sp>
              <p:nvSpPr>
                <p:cNvPr id="267" name="Oval 104">
                  <a:extLst>
                    <a:ext uri="{FF2B5EF4-FFF2-40B4-BE49-F238E27FC236}">
                      <a16:creationId xmlns:a16="http://schemas.microsoft.com/office/drawing/2014/main" xmlns="" id="{AA670579-5D5A-3B44-B372-BD79AE001180}"/>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68" name="Oval 105">
                  <a:extLst>
                    <a:ext uri="{FF2B5EF4-FFF2-40B4-BE49-F238E27FC236}">
                      <a16:creationId xmlns:a16="http://schemas.microsoft.com/office/drawing/2014/main" xmlns="" id="{94835BC2-2788-CC41-818C-05465A563774}"/>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259" name="Group 106">
                <a:extLst>
                  <a:ext uri="{FF2B5EF4-FFF2-40B4-BE49-F238E27FC236}">
                    <a16:creationId xmlns:a16="http://schemas.microsoft.com/office/drawing/2014/main" xmlns="" id="{A28DDE0A-ABBA-8F47-8225-BE18EE9D774F}"/>
                  </a:ext>
                </a:extLst>
              </p:cNvPr>
              <p:cNvGrpSpPr/>
              <p:nvPr/>
            </p:nvGrpSpPr>
            <p:grpSpPr>
              <a:xfrm>
                <a:off x="883407" y="408001"/>
                <a:ext cx="159501" cy="242545"/>
                <a:chOff x="-1" y="-1"/>
                <a:chExt cx="159500" cy="242544"/>
              </a:xfrm>
            </p:grpSpPr>
            <p:sp>
              <p:nvSpPr>
                <p:cNvPr id="265" name="Oval 107">
                  <a:extLst>
                    <a:ext uri="{FF2B5EF4-FFF2-40B4-BE49-F238E27FC236}">
                      <a16:creationId xmlns:a16="http://schemas.microsoft.com/office/drawing/2014/main" xmlns="" id="{D0F04638-A946-0B43-AF96-3876F647954F}"/>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66" name="Oval 108">
                  <a:extLst>
                    <a:ext uri="{FF2B5EF4-FFF2-40B4-BE49-F238E27FC236}">
                      <a16:creationId xmlns:a16="http://schemas.microsoft.com/office/drawing/2014/main" xmlns="" id="{2A6956DC-F12F-A944-B12D-79362C87D619}"/>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260" name="Freeform 109">
                <a:extLst>
                  <a:ext uri="{FF2B5EF4-FFF2-40B4-BE49-F238E27FC236}">
                    <a16:creationId xmlns:a16="http://schemas.microsoft.com/office/drawing/2014/main" xmlns="" id="{B61BD8DB-7F22-8846-B00C-301765B8E273}"/>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261" name="Rectangle 110">
                <a:extLst>
                  <a:ext uri="{FF2B5EF4-FFF2-40B4-BE49-F238E27FC236}">
                    <a16:creationId xmlns:a16="http://schemas.microsoft.com/office/drawing/2014/main" xmlns="" id="{24050D42-CCBB-D945-B697-20B706E691A1}"/>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62" name="AutoShape 111">
                <a:extLst>
                  <a:ext uri="{FF2B5EF4-FFF2-40B4-BE49-F238E27FC236}">
                    <a16:creationId xmlns:a16="http://schemas.microsoft.com/office/drawing/2014/main" xmlns="" id="{6ED05A3C-FAA6-7E4A-AD62-30816AA17B73}"/>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263" name="Freeform 112">
                <a:extLst>
                  <a:ext uri="{FF2B5EF4-FFF2-40B4-BE49-F238E27FC236}">
                    <a16:creationId xmlns:a16="http://schemas.microsoft.com/office/drawing/2014/main" xmlns="" id="{3E11044E-2964-8349-A39D-37506DBB2050}"/>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264" name="Freeform 113">
                <a:extLst>
                  <a:ext uri="{FF2B5EF4-FFF2-40B4-BE49-F238E27FC236}">
                    <a16:creationId xmlns:a16="http://schemas.microsoft.com/office/drawing/2014/main" xmlns="" id="{7B530DE7-1D72-6D41-B645-7A61A9725F9E}"/>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246" name="Picture 114" descr="Picture 114">
              <a:extLst>
                <a:ext uri="{FF2B5EF4-FFF2-40B4-BE49-F238E27FC236}">
                  <a16:creationId xmlns:a16="http://schemas.microsoft.com/office/drawing/2014/main" xmlns="" id="{C2DE5E66-6D7C-E145-B093-CA36940F1CD9}"/>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269" name="173 CuadroTexto">
            <a:extLst>
              <a:ext uri="{FF2B5EF4-FFF2-40B4-BE49-F238E27FC236}">
                <a16:creationId xmlns:a16="http://schemas.microsoft.com/office/drawing/2014/main" xmlns="" id="{F38ABF3A-4566-CC47-AEA6-3A45154B3C9B}"/>
              </a:ext>
            </a:extLst>
          </p:cNvPr>
          <p:cNvSpPr txBox="1"/>
          <p:nvPr/>
        </p:nvSpPr>
        <p:spPr>
          <a:xfrm>
            <a:off x="5066378" y="8291155"/>
            <a:ext cx="1927417" cy="646331"/>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Semadet Tlajomulco</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10</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270" name="Group 90">
            <a:extLst>
              <a:ext uri="{FF2B5EF4-FFF2-40B4-BE49-F238E27FC236}">
                <a16:creationId xmlns:a16="http://schemas.microsoft.com/office/drawing/2014/main" xmlns="" id="{87EE6D61-D8FD-C543-AA1D-860597C9B258}"/>
              </a:ext>
            </a:extLst>
          </p:cNvPr>
          <p:cNvGrpSpPr/>
          <p:nvPr/>
        </p:nvGrpSpPr>
        <p:grpSpPr>
          <a:xfrm>
            <a:off x="5601144" y="7847482"/>
            <a:ext cx="704197" cy="407191"/>
            <a:chOff x="-1" y="-2"/>
            <a:chExt cx="1125059" cy="650546"/>
          </a:xfrm>
        </p:grpSpPr>
        <p:grpSp>
          <p:nvGrpSpPr>
            <p:cNvPr id="271" name="Group 91">
              <a:extLst>
                <a:ext uri="{FF2B5EF4-FFF2-40B4-BE49-F238E27FC236}">
                  <a16:creationId xmlns:a16="http://schemas.microsoft.com/office/drawing/2014/main" xmlns="" id="{7F101908-F527-8B49-B5FC-AD3E753005F4}"/>
                </a:ext>
              </a:extLst>
            </p:cNvPr>
            <p:cNvGrpSpPr/>
            <p:nvPr/>
          </p:nvGrpSpPr>
          <p:grpSpPr>
            <a:xfrm>
              <a:off x="-2" y="-3"/>
              <a:ext cx="1125060" cy="650548"/>
              <a:chOff x="0" y="-1"/>
              <a:chExt cx="1125059" cy="650546"/>
            </a:xfrm>
          </p:grpSpPr>
          <p:sp>
            <p:nvSpPr>
              <p:cNvPr id="273" name="Rectangle 92">
                <a:extLst>
                  <a:ext uri="{FF2B5EF4-FFF2-40B4-BE49-F238E27FC236}">
                    <a16:creationId xmlns:a16="http://schemas.microsoft.com/office/drawing/2014/main" xmlns="" id="{26A799AC-9960-3D42-9AF2-8B8BD2382567}"/>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74" name="Rectangle 93">
                <a:extLst>
                  <a:ext uri="{FF2B5EF4-FFF2-40B4-BE49-F238E27FC236}">
                    <a16:creationId xmlns:a16="http://schemas.microsoft.com/office/drawing/2014/main" xmlns="" id="{32F87F35-AB30-D540-9325-29712E288B7E}"/>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75" name="Rectangle 94">
                <a:extLst>
                  <a:ext uri="{FF2B5EF4-FFF2-40B4-BE49-F238E27FC236}">
                    <a16:creationId xmlns:a16="http://schemas.microsoft.com/office/drawing/2014/main" xmlns="" id="{1447E35B-BA96-7749-9D09-025EDBD00CEA}"/>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76" name="Rectangle 95">
                <a:extLst>
                  <a:ext uri="{FF2B5EF4-FFF2-40B4-BE49-F238E27FC236}">
                    <a16:creationId xmlns:a16="http://schemas.microsoft.com/office/drawing/2014/main" xmlns="" id="{E7AD2D05-B16F-274F-9AE5-6345419427CD}"/>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77" name="Rectangle 96">
                <a:extLst>
                  <a:ext uri="{FF2B5EF4-FFF2-40B4-BE49-F238E27FC236}">
                    <a16:creationId xmlns:a16="http://schemas.microsoft.com/office/drawing/2014/main" xmlns="" id="{EA1FD693-E50A-C540-8557-80B020B3C951}"/>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78" name="Rectangle 97">
                <a:extLst>
                  <a:ext uri="{FF2B5EF4-FFF2-40B4-BE49-F238E27FC236}">
                    <a16:creationId xmlns:a16="http://schemas.microsoft.com/office/drawing/2014/main" xmlns="" id="{13C44AB4-3ED8-304A-A0CD-03B2B27A556A}"/>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79" name="Rectangle 98">
                <a:extLst>
                  <a:ext uri="{FF2B5EF4-FFF2-40B4-BE49-F238E27FC236}">
                    <a16:creationId xmlns:a16="http://schemas.microsoft.com/office/drawing/2014/main" xmlns="" id="{59025750-5961-AC4F-9199-FF23B8D023DC}"/>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0" name="Rectangle 99">
                <a:extLst>
                  <a:ext uri="{FF2B5EF4-FFF2-40B4-BE49-F238E27FC236}">
                    <a16:creationId xmlns:a16="http://schemas.microsoft.com/office/drawing/2014/main" xmlns="" id="{3B13A308-6EBC-154F-8B82-38BD0B8F7DDF}"/>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1" name="Rectangle 100">
                <a:extLst>
                  <a:ext uri="{FF2B5EF4-FFF2-40B4-BE49-F238E27FC236}">
                    <a16:creationId xmlns:a16="http://schemas.microsoft.com/office/drawing/2014/main" xmlns="" id="{03BC9ACB-4AA0-914A-B086-C1D46E4E0C92}"/>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2" name="Rectangle 101">
                <a:extLst>
                  <a:ext uri="{FF2B5EF4-FFF2-40B4-BE49-F238E27FC236}">
                    <a16:creationId xmlns:a16="http://schemas.microsoft.com/office/drawing/2014/main" xmlns="" id="{E6D15AD7-EC6E-A541-9F6A-30556F457C77}"/>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3" name="Rectangle 102">
                <a:extLst>
                  <a:ext uri="{FF2B5EF4-FFF2-40B4-BE49-F238E27FC236}">
                    <a16:creationId xmlns:a16="http://schemas.microsoft.com/office/drawing/2014/main" xmlns="" id="{6C955994-E3A2-2C44-AB71-ABA6CEC96E82}"/>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284" name="Group 103">
                <a:extLst>
                  <a:ext uri="{FF2B5EF4-FFF2-40B4-BE49-F238E27FC236}">
                    <a16:creationId xmlns:a16="http://schemas.microsoft.com/office/drawing/2014/main" xmlns="" id="{3E738A6E-E47D-B843-B042-016EF4A97BFA}"/>
                  </a:ext>
                </a:extLst>
              </p:cNvPr>
              <p:cNvGrpSpPr/>
              <p:nvPr/>
            </p:nvGrpSpPr>
            <p:grpSpPr>
              <a:xfrm>
                <a:off x="139546" y="408001"/>
                <a:ext cx="159501" cy="242545"/>
                <a:chOff x="-1" y="-1"/>
                <a:chExt cx="159500" cy="242544"/>
              </a:xfrm>
            </p:grpSpPr>
            <p:sp>
              <p:nvSpPr>
                <p:cNvPr id="293" name="Oval 104">
                  <a:extLst>
                    <a:ext uri="{FF2B5EF4-FFF2-40B4-BE49-F238E27FC236}">
                      <a16:creationId xmlns:a16="http://schemas.microsoft.com/office/drawing/2014/main" xmlns="" id="{345296B8-B225-0D4E-95BD-431DC5EB3F94}"/>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94" name="Oval 105">
                  <a:extLst>
                    <a:ext uri="{FF2B5EF4-FFF2-40B4-BE49-F238E27FC236}">
                      <a16:creationId xmlns:a16="http://schemas.microsoft.com/office/drawing/2014/main" xmlns="" id="{B0A61CCB-09FC-6142-A43C-2CCCD206D876}"/>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285" name="Group 106">
                <a:extLst>
                  <a:ext uri="{FF2B5EF4-FFF2-40B4-BE49-F238E27FC236}">
                    <a16:creationId xmlns:a16="http://schemas.microsoft.com/office/drawing/2014/main" xmlns="" id="{7FB7B987-72FC-144E-87D1-B74A928607B5}"/>
                  </a:ext>
                </a:extLst>
              </p:cNvPr>
              <p:cNvGrpSpPr/>
              <p:nvPr/>
            </p:nvGrpSpPr>
            <p:grpSpPr>
              <a:xfrm>
                <a:off x="883407" y="408001"/>
                <a:ext cx="159501" cy="242545"/>
                <a:chOff x="-1" y="-1"/>
                <a:chExt cx="159500" cy="242544"/>
              </a:xfrm>
            </p:grpSpPr>
            <p:sp>
              <p:nvSpPr>
                <p:cNvPr id="291" name="Oval 107">
                  <a:extLst>
                    <a:ext uri="{FF2B5EF4-FFF2-40B4-BE49-F238E27FC236}">
                      <a16:creationId xmlns:a16="http://schemas.microsoft.com/office/drawing/2014/main" xmlns="" id="{50D72149-8E1A-3842-A8E5-E313F7C9590B}"/>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92" name="Oval 108">
                  <a:extLst>
                    <a:ext uri="{FF2B5EF4-FFF2-40B4-BE49-F238E27FC236}">
                      <a16:creationId xmlns:a16="http://schemas.microsoft.com/office/drawing/2014/main" xmlns="" id="{C5FF271E-1938-D749-962E-ACE6490E166D}"/>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286" name="Freeform 109">
                <a:extLst>
                  <a:ext uri="{FF2B5EF4-FFF2-40B4-BE49-F238E27FC236}">
                    <a16:creationId xmlns:a16="http://schemas.microsoft.com/office/drawing/2014/main" xmlns="" id="{B6E7592E-46E3-7E46-BEB7-AE79B602E123}"/>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287" name="Rectangle 110">
                <a:extLst>
                  <a:ext uri="{FF2B5EF4-FFF2-40B4-BE49-F238E27FC236}">
                    <a16:creationId xmlns:a16="http://schemas.microsoft.com/office/drawing/2014/main" xmlns="" id="{CBA2E693-EA00-2E48-996C-CCA0B39C91BC}"/>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8" name="AutoShape 111">
                <a:extLst>
                  <a:ext uri="{FF2B5EF4-FFF2-40B4-BE49-F238E27FC236}">
                    <a16:creationId xmlns:a16="http://schemas.microsoft.com/office/drawing/2014/main" xmlns="" id="{46726183-5052-8741-994C-3152DAAAFADD}"/>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289" name="Freeform 112">
                <a:extLst>
                  <a:ext uri="{FF2B5EF4-FFF2-40B4-BE49-F238E27FC236}">
                    <a16:creationId xmlns:a16="http://schemas.microsoft.com/office/drawing/2014/main" xmlns="" id="{6E2E97AD-A9A1-A64F-B31A-93266B1046EA}"/>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290" name="Freeform 113">
                <a:extLst>
                  <a:ext uri="{FF2B5EF4-FFF2-40B4-BE49-F238E27FC236}">
                    <a16:creationId xmlns:a16="http://schemas.microsoft.com/office/drawing/2014/main" xmlns="" id="{90E88B87-BA8B-A544-89C3-5AB233AA267F}"/>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272" name="Picture 114" descr="Picture 114">
              <a:extLst>
                <a:ext uri="{FF2B5EF4-FFF2-40B4-BE49-F238E27FC236}">
                  <a16:creationId xmlns:a16="http://schemas.microsoft.com/office/drawing/2014/main" xmlns="" id="{3C8DEE99-8A3A-DB49-BAFB-D9D28EAAD875}"/>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321" name="173 CuadroTexto">
            <a:extLst>
              <a:ext uri="{FF2B5EF4-FFF2-40B4-BE49-F238E27FC236}">
                <a16:creationId xmlns:a16="http://schemas.microsoft.com/office/drawing/2014/main" xmlns="" id="{6634E640-F881-5D41-828F-9744EB7537D0}"/>
              </a:ext>
            </a:extLst>
          </p:cNvPr>
          <p:cNvSpPr txBox="1"/>
          <p:nvPr/>
        </p:nvSpPr>
        <p:spPr>
          <a:xfrm>
            <a:off x="1227778" y="6365550"/>
            <a:ext cx="1927417"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Selva Negra</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5</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322" name="Group 90">
            <a:extLst>
              <a:ext uri="{FF2B5EF4-FFF2-40B4-BE49-F238E27FC236}">
                <a16:creationId xmlns:a16="http://schemas.microsoft.com/office/drawing/2014/main" xmlns="" id="{4C8FD03D-538C-2B41-97DF-5DAD2AB53701}"/>
              </a:ext>
            </a:extLst>
          </p:cNvPr>
          <p:cNvGrpSpPr/>
          <p:nvPr/>
        </p:nvGrpSpPr>
        <p:grpSpPr>
          <a:xfrm>
            <a:off x="1762544" y="5921877"/>
            <a:ext cx="704197" cy="407191"/>
            <a:chOff x="-1" y="-2"/>
            <a:chExt cx="1125059" cy="650546"/>
          </a:xfrm>
        </p:grpSpPr>
        <p:grpSp>
          <p:nvGrpSpPr>
            <p:cNvPr id="323" name="Group 91">
              <a:extLst>
                <a:ext uri="{FF2B5EF4-FFF2-40B4-BE49-F238E27FC236}">
                  <a16:creationId xmlns:a16="http://schemas.microsoft.com/office/drawing/2014/main" xmlns="" id="{3EDFF0A4-9FB2-A944-AC62-031BCDDCCD4F}"/>
                </a:ext>
              </a:extLst>
            </p:cNvPr>
            <p:cNvGrpSpPr/>
            <p:nvPr/>
          </p:nvGrpSpPr>
          <p:grpSpPr>
            <a:xfrm>
              <a:off x="-2" y="-3"/>
              <a:ext cx="1125060" cy="650548"/>
              <a:chOff x="0" y="-1"/>
              <a:chExt cx="1125059" cy="650546"/>
            </a:xfrm>
          </p:grpSpPr>
          <p:sp>
            <p:nvSpPr>
              <p:cNvPr id="325" name="Rectangle 92">
                <a:extLst>
                  <a:ext uri="{FF2B5EF4-FFF2-40B4-BE49-F238E27FC236}">
                    <a16:creationId xmlns:a16="http://schemas.microsoft.com/office/drawing/2014/main" xmlns="" id="{B5EBDD50-C688-BD49-98D7-BCE0305790C1}"/>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26" name="Rectangle 93">
                <a:extLst>
                  <a:ext uri="{FF2B5EF4-FFF2-40B4-BE49-F238E27FC236}">
                    <a16:creationId xmlns:a16="http://schemas.microsoft.com/office/drawing/2014/main" xmlns="" id="{CD1BBB33-ABCF-2449-B6C7-0B943DDF6E6F}"/>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27" name="Rectangle 94">
                <a:extLst>
                  <a:ext uri="{FF2B5EF4-FFF2-40B4-BE49-F238E27FC236}">
                    <a16:creationId xmlns:a16="http://schemas.microsoft.com/office/drawing/2014/main" xmlns="" id="{8268446E-3BD4-BD40-897B-FD5AACDDC314}"/>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28" name="Rectangle 95">
                <a:extLst>
                  <a:ext uri="{FF2B5EF4-FFF2-40B4-BE49-F238E27FC236}">
                    <a16:creationId xmlns:a16="http://schemas.microsoft.com/office/drawing/2014/main" xmlns="" id="{C3CBCBC9-2AF7-F64F-B7A5-048B15525EEC}"/>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29" name="Rectangle 96">
                <a:extLst>
                  <a:ext uri="{FF2B5EF4-FFF2-40B4-BE49-F238E27FC236}">
                    <a16:creationId xmlns:a16="http://schemas.microsoft.com/office/drawing/2014/main" xmlns="" id="{C60794A2-73A1-5649-BFFF-440D8C13887E}"/>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30" name="Rectangle 97">
                <a:extLst>
                  <a:ext uri="{FF2B5EF4-FFF2-40B4-BE49-F238E27FC236}">
                    <a16:creationId xmlns:a16="http://schemas.microsoft.com/office/drawing/2014/main" xmlns="" id="{842F9AAF-2D85-E545-A4C8-FA27040449C1}"/>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31" name="Rectangle 98">
                <a:extLst>
                  <a:ext uri="{FF2B5EF4-FFF2-40B4-BE49-F238E27FC236}">
                    <a16:creationId xmlns:a16="http://schemas.microsoft.com/office/drawing/2014/main" xmlns="" id="{1C517BF6-3D09-7A40-8A28-8701ED79DE68}"/>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32" name="Rectangle 99">
                <a:extLst>
                  <a:ext uri="{FF2B5EF4-FFF2-40B4-BE49-F238E27FC236}">
                    <a16:creationId xmlns:a16="http://schemas.microsoft.com/office/drawing/2014/main" xmlns="" id="{0706949C-F921-1545-AA12-89678BB71846}"/>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33" name="Rectangle 100">
                <a:extLst>
                  <a:ext uri="{FF2B5EF4-FFF2-40B4-BE49-F238E27FC236}">
                    <a16:creationId xmlns:a16="http://schemas.microsoft.com/office/drawing/2014/main" xmlns="" id="{A14EC3FC-D8F9-6F40-9ED9-7817F970492E}"/>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34" name="Rectangle 101">
                <a:extLst>
                  <a:ext uri="{FF2B5EF4-FFF2-40B4-BE49-F238E27FC236}">
                    <a16:creationId xmlns:a16="http://schemas.microsoft.com/office/drawing/2014/main" xmlns="" id="{3DA7DEA3-3315-FF48-9C57-911A9D96298E}"/>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35" name="Rectangle 102">
                <a:extLst>
                  <a:ext uri="{FF2B5EF4-FFF2-40B4-BE49-F238E27FC236}">
                    <a16:creationId xmlns:a16="http://schemas.microsoft.com/office/drawing/2014/main" xmlns="" id="{C89233B9-904D-064C-9A76-335BEEF05731}"/>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336" name="Group 103">
                <a:extLst>
                  <a:ext uri="{FF2B5EF4-FFF2-40B4-BE49-F238E27FC236}">
                    <a16:creationId xmlns:a16="http://schemas.microsoft.com/office/drawing/2014/main" xmlns="" id="{9F867E10-FC97-A044-8DF3-4F71BF6FC939}"/>
                  </a:ext>
                </a:extLst>
              </p:cNvPr>
              <p:cNvGrpSpPr/>
              <p:nvPr/>
            </p:nvGrpSpPr>
            <p:grpSpPr>
              <a:xfrm>
                <a:off x="139546" y="408001"/>
                <a:ext cx="159501" cy="242545"/>
                <a:chOff x="-1" y="-1"/>
                <a:chExt cx="159500" cy="242544"/>
              </a:xfrm>
            </p:grpSpPr>
            <p:sp>
              <p:nvSpPr>
                <p:cNvPr id="345" name="Oval 104">
                  <a:extLst>
                    <a:ext uri="{FF2B5EF4-FFF2-40B4-BE49-F238E27FC236}">
                      <a16:creationId xmlns:a16="http://schemas.microsoft.com/office/drawing/2014/main" xmlns="" id="{A8FB218E-2C68-DB4C-9DE7-B6B9B98B2CC8}"/>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46" name="Oval 105">
                  <a:extLst>
                    <a:ext uri="{FF2B5EF4-FFF2-40B4-BE49-F238E27FC236}">
                      <a16:creationId xmlns:a16="http://schemas.microsoft.com/office/drawing/2014/main" xmlns="" id="{D56F8B56-2348-5345-8490-B70DAD923FDB}"/>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337" name="Group 106">
                <a:extLst>
                  <a:ext uri="{FF2B5EF4-FFF2-40B4-BE49-F238E27FC236}">
                    <a16:creationId xmlns:a16="http://schemas.microsoft.com/office/drawing/2014/main" xmlns="" id="{B2A51F25-F92C-FF46-BC97-D5307FF71DA2}"/>
                  </a:ext>
                </a:extLst>
              </p:cNvPr>
              <p:cNvGrpSpPr/>
              <p:nvPr/>
            </p:nvGrpSpPr>
            <p:grpSpPr>
              <a:xfrm>
                <a:off x="883407" y="408001"/>
                <a:ext cx="159501" cy="242545"/>
                <a:chOff x="-1" y="-1"/>
                <a:chExt cx="159500" cy="242544"/>
              </a:xfrm>
            </p:grpSpPr>
            <p:sp>
              <p:nvSpPr>
                <p:cNvPr id="343" name="Oval 107">
                  <a:extLst>
                    <a:ext uri="{FF2B5EF4-FFF2-40B4-BE49-F238E27FC236}">
                      <a16:creationId xmlns:a16="http://schemas.microsoft.com/office/drawing/2014/main" xmlns="" id="{D01821EF-5B51-C945-8F3E-15E8DF2E5633}"/>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44" name="Oval 108">
                  <a:extLst>
                    <a:ext uri="{FF2B5EF4-FFF2-40B4-BE49-F238E27FC236}">
                      <a16:creationId xmlns:a16="http://schemas.microsoft.com/office/drawing/2014/main" xmlns="" id="{82B01501-8A01-374B-91B5-09211B27720F}"/>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338" name="Freeform 109">
                <a:extLst>
                  <a:ext uri="{FF2B5EF4-FFF2-40B4-BE49-F238E27FC236}">
                    <a16:creationId xmlns:a16="http://schemas.microsoft.com/office/drawing/2014/main" xmlns="" id="{C72D3487-F967-5149-9492-DAB636EDC1B2}"/>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339" name="Rectangle 110">
                <a:extLst>
                  <a:ext uri="{FF2B5EF4-FFF2-40B4-BE49-F238E27FC236}">
                    <a16:creationId xmlns:a16="http://schemas.microsoft.com/office/drawing/2014/main" xmlns="" id="{5A4B4DC8-F68D-174E-B17F-7928A09CC431}"/>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40" name="AutoShape 111">
                <a:extLst>
                  <a:ext uri="{FF2B5EF4-FFF2-40B4-BE49-F238E27FC236}">
                    <a16:creationId xmlns:a16="http://schemas.microsoft.com/office/drawing/2014/main" xmlns="" id="{87092011-C5B2-AD4F-9A6C-CB73CE62FDFC}"/>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341" name="Freeform 112">
                <a:extLst>
                  <a:ext uri="{FF2B5EF4-FFF2-40B4-BE49-F238E27FC236}">
                    <a16:creationId xmlns:a16="http://schemas.microsoft.com/office/drawing/2014/main" xmlns="" id="{7D3AB43D-EC4A-1A43-9C3A-CC5F0EA0F040}"/>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342" name="Freeform 113">
                <a:extLst>
                  <a:ext uri="{FF2B5EF4-FFF2-40B4-BE49-F238E27FC236}">
                    <a16:creationId xmlns:a16="http://schemas.microsoft.com/office/drawing/2014/main" xmlns="" id="{3EE4A3EE-FC9D-944A-9ED5-5F6F7107DFEE}"/>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324" name="Picture 114" descr="Picture 114">
              <a:extLst>
                <a:ext uri="{FF2B5EF4-FFF2-40B4-BE49-F238E27FC236}">
                  <a16:creationId xmlns:a16="http://schemas.microsoft.com/office/drawing/2014/main" xmlns="" id="{43D914FD-06FE-FA4D-865E-08E321EFD5EF}"/>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347" name="173 CuadroTexto">
            <a:extLst>
              <a:ext uri="{FF2B5EF4-FFF2-40B4-BE49-F238E27FC236}">
                <a16:creationId xmlns:a16="http://schemas.microsoft.com/office/drawing/2014/main" xmlns="" id="{657F823D-E6F6-784F-90F5-613975C92F7F}"/>
              </a:ext>
            </a:extLst>
          </p:cNvPr>
          <p:cNvSpPr txBox="1"/>
          <p:nvPr/>
        </p:nvSpPr>
        <p:spPr>
          <a:xfrm>
            <a:off x="1086964" y="4586893"/>
            <a:ext cx="1927417"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Brigada Tala</a:t>
            </a:r>
          </a:p>
          <a:p>
            <a:pPr marL="0" marR="0" lvl="0" indent="0" algn="ctr" defTabSz="584200" rtl="0" eaLnBrk="1" fontAlgn="auto" latinLnBrk="0" hangingPunct="0">
              <a:lnSpc>
                <a:spcPct val="100000"/>
              </a:lnSpc>
              <a:spcBef>
                <a:spcPts val="0"/>
              </a:spcBef>
              <a:spcAft>
                <a:spcPts val="0"/>
              </a:spcAft>
              <a:buClrTx/>
              <a:buSzTx/>
              <a:buFontTx/>
              <a:buNone/>
              <a:tabLst/>
              <a:defRPr/>
            </a:pPr>
            <a:r>
              <a:rPr lang="es-MX" sz="1200" b="1" dirty="0">
                <a:solidFill>
                  <a:srgbClr val="0D6196"/>
                </a:solidFill>
                <a:latin typeface="Nutmeg Headline" pitchFamily="2" charset="0"/>
              </a:rPr>
              <a:t>10</a:t>
            </a:r>
            <a:r>
              <a:rPr kumimoji="0" lang="es-MX" sz="1200" b="1" u="none" strike="noStrike" kern="0" cap="none" spc="0" normalizeH="0" baseline="0" noProof="0" dirty="0">
                <a:ln>
                  <a:noFill/>
                </a:ln>
                <a:solidFill>
                  <a:srgbClr val="0D6196"/>
                </a:solidFill>
                <a:effectLst/>
                <a:uLnTx/>
                <a:uFillTx/>
                <a:latin typeface="Nutmeg Headline" pitchFamily="2" charset="0"/>
                <a:sym typeface="Gill Sans Light"/>
              </a:rPr>
              <a:t> elementos</a:t>
            </a:r>
          </a:p>
        </p:txBody>
      </p:sp>
      <p:grpSp>
        <p:nvGrpSpPr>
          <p:cNvPr id="348" name="Group 90">
            <a:extLst>
              <a:ext uri="{FF2B5EF4-FFF2-40B4-BE49-F238E27FC236}">
                <a16:creationId xmlns:a16="http://schemas.microsoft.com/office/drawing/2014/main" xmlns="" id="{24C3D834-B6DC-8F40-83B2-D04C6A2DD040}"/>
              </a:ext>
            </a:extLst>
          </p:cNvPr>
          <p:cNvGrpSpPr/>
          <p:nvPr/>
        </p:nvGrpSpPr>
        <p:grpSpPr>
          <a:xfrm>
            <a:off x="1621730" y="4143220"/>
            <a:ext cx="704197" cy="407191"/>
            <a:chOff x="-1" y="-2"/>
            <a:chExt cx="1125059" cy="650546"/>
          </a:xfrm>
        </p:grpSpPr>
        <p:grpSp>
          <p:nvGrpSpPr>
            <p:cNvPr id="349" name="Group 91">
              <a:extLst>
                <a:ext uri="{FF2B5EF4-FFF2-40B4-BE49-F238E27FC236}">
                  <a16:creationId xmlns:a16="http://schemas.microsoft.com/office/drawing/2014/main" xmlns="" id="{FC0CB42C-826C-394C-8221-CD10BF13DA14}"/>
                </a:ext>
              </a:extLst>
            </p:cNvPr>
            <p:cNvGrpSpPr/>
            <p:nvPr/>
          </p:nvGrpSpPr>
          <p:grpSpPr>
            <a:xfrm>
              <a:off x="-2" y="-3"/>
              <a:ext cx="1125060" cy="650548"/>
              <a:chOff x="0" y="-1"/>
              <a:chExt cx="1125059" cy="650546"/>
            </a:xfrm>
          </p:grpSpPr>
          <p:sp>
            <p:nvSpPr>
              <p:cNvPr id="351" name="Rectangle 92">
                <a:extLst>
                  <a:ext uri="{FF2B5EF4-FFF2-40B4-BE49-F238E27FC236}">
                    <a16:creationId xmlns:a16="http://schemas.microsoft.com/office/drawing/2014/main" xmlns="" id="{EA8BF369-1D90-804B-8BB2-220689B6E81C}"/>
                  </a:ext>
                </a:extLst>
              </p:cNvPr>
              <p:cNvSpPr/>
              <p:nvPr/>
            </p:nvSpPr>
            <p:spPr>
              <a:xfrm>
                <a:off x="0" y="-2"/>
                <a:ext cx="637953" cy="44217"/>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2" name="Rectangle 93">
                <a:extLst>
                  <a:ext uri="{FF2B5EF4-FFF2-40B4-BE49-F238E27FC236}">
                    <a16:creationId xmlns:a16="http://schemas.microsoft.com/office/drawing/2014/main" xmlns="" id="{DE5474B0-6B6F-5F45-90D6-5D9936891B77}"/>
                  </a:ext>
                </a:extLst>
              </p:cNvPr>
              <p:cNvSpPr/>
              <p:nvPr/>
            </p:nvSpPr>
            <p:spPr>
              <a:xfrm>
                <a:off x="0" y="226109"/>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3" name="Rectangle 94">
                <a:extLst>
                  <a:ext uri="{FF2B5EF4-FFF2-40B4-BE49-F238E27FC236}">
                    <a16:creationId xmlns:a16="http://schemas.microsoft.com/office/drawing/2014/main" xmlns="" id="{C6504340-4689-C645-9779-3D2FE35E42D5}"/>
                  </a:ext>
                </a:extLst>
              </p:cNvPr>
              <p:cNvSpPr/>
              <p:nvPr/>
            </p:nvSpPr>
            <p:spPr>
              <a:xfrm>
                <a:off x="0" y="151581"/>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4" name="Rectangle 95">
                <a:extLst>
                  <a:ext uri="{FF2B5EF4-FFF2-40B4-BE49-F238E27FC236}">
                    <a16:creationId xmlns:a16="http://schemas.microsoft.com/office/drawing/2014/main" xmlns="" id="{87493C97-C9D5-4341-8788-8045E851541E}"/>
                  </a:ext>
                </a:extLst>
              </p:cNvPr>
              <p:cNvSpPr/>
              <p:nvPr/>
            </p:nvSpPr>
            <p:spPr>
              <a:xfrm>
                <a:off x="0" y="74528"/>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5" name="Rectangle 96">
                <a:extLst>
                  <a:ext uri="{FF2B5EF4-FFF2-40B4-BE49-F238E27FC236}">
                    <a16:creationId xmlns:a16="http://schemas.microsoft.com/office/drawing/2014/main" xmlns="" id="{B0126C96-91D0-E642-972E-27A6EB639947}"/>
                  </a:ext>
                </a:extLst>
              </p:cNvPr>
              <p:cNvSpPr/>
              <p:nvPr/>
            </p:nvSpPr>
            <p:spPr>
              <a:xfrm>
                <a:off x="0" y="303163"/>
                <a:ext cx="637953" cy="44215"/>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6" name="Rectangle 97">
                <a:extLst>
                  <a:ext uri="{FF2B5EF4-FFF2-40B4-BE49-F238E27FC236}">
                    <a16:creationId xmlns:a16="http://schemas.microsoft.com/office/drawing/2014/main" xmlns="" id="{5D8B12A0-F92A-FA41-8BC8-9B7E077B58E5}"/>
                  </a:ext>
                </a:extLst>
              </p:cNvPr>
              <p:cNvSpPr/>
              <p:nvPr/>
            </p:nvSpPr>
            <p:spPr>
              <a:xfrm>
                <a:off x="0" y="347373"/>
                <a:ext cx="637953" cy="3032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7" name="Rectangle 98">
                <a:extLst>
                  <a:ext uri="{FF2B5EF4-FFF2-40B4-BE49-F238E27FC236}">
                    <a16:creationId xmlns:a16="http://schemas.microsoft.com/office/drawing/2014/main" xmlns="" id="{FEF158D4-3289-0D4E-8060-99DD8826ED73}"/>
                  </a:ext>
                </a:extLst>
              </p:cNvPr>
              <p:cNvSpPr/>
              <p:nvPr/>
            </p:nvSpPr>
            <p:spPr>
              <a:xfrm>
                <a:off x="19936" y="377690"/>
                <a:ext cx="1076548" cy="121267"/>
              </a:xfrm>
              <a:prstGeom prst="rect">
                <a:avLst/>
              </a:pr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8" name="Rectangle 99">
                <a:extLst>
                  <a:ext uri="{FF2B5EF4-FFF2-40B4-BE49-F238E27FC236}">
                    <a16:creationId xmlns:a16="http://schemas.microsoft.com/office/drawing/2014/main" xmlns="" id="{E6E8B9B8-AEFA-4B40-A609-C598548BF9B8}"/>
                  </a:ext>
                </a:extLst>
              </p:cNvPr>
              <p:cNvSpPr/>
              <p:nvPr/>
            </p:nvSpPr>
            <p:spPr>
              <a:xfrm>
                <a:off x="-1" y="6318"/>
                <a:ext cx="14128"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59" name="Rectangle 100">
                <a:extLst>
                  <a:ext uri="{FF2B5EF4-FFF2-40B4-BE49-F238E27FC236}">
                    <a16:creationId xmlns:a16="http://schemas.microsoft.com/office/drawing/2014/main" xmlns="" id="{09E5A7B4-A3E5-2840-8D96-1F48A6625BD7}"/>
                  </a:ext>
                </a:extLst>
              </p:cNvPr>
              <p:cNvSpPr/>
              <p:nvPr/>
            </p:nvSpPr>
            <p:spPr>
              <a:xfrm>
                <a:off x="627566"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60" name="Rectangle 101">
                <a:extLst>
                  <a:ext uri="{FF2B5EF4-FFF2-40B4-BE49-F238E27FC236}">
                    <a16:creationId xmlns:a16="http://schemas.microsoft.com/office/drawing/2014/main" xmlns="" id="{36240BD1-18B0-6F4F-94FF-9B1D3D18459E}"/>
                  </a:ext>
                </a:extLst>
              </p:cNvPr>
              <p:cNvSpPr/>
              <p:nvPr/>
            </p:nvSpPr>
            <p:spPr>
              <a:xfrm>
                <a:off x="199358"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61" name="Rectangle 102">
                <a:extLst>
                  <a:ext uri="{FF2B5EF4-FFF2-40B4-BE49-F238E27FC236}">
                    <a16:creationId xmlns:a16="http://schemas.microsoft.com/office/drawing/2014/main" xmlns="" id="{11A9423D-35E3-1C45-9AFF-33EEFE3BBA9C}"/>
                  </a:ext>
                </a:extLst>
              </p:cNvPr>
              <p:cNvSpPr/>
              <p:nvPr/>
            </p:nvSpPr>
            <p:spPr>
              <a:xfrm>
                <a:off x="408271" y="6318"/>
                <a:ext cx="14127" cy="341061"/>
              </a:xfrm>
              <a:prstGeom prst="rect">
                <a:avLst/>
              </a:prstGeom>
              <a:solidFill>
                <a:srgbClr val="FFFF00"/>
              </a:solidFill>
              <a:ln w="3175" cap="flat">
                <a:solidFill>
                  <a:srgbClr val="535353"/>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nvGrpSpPr>
              <p:cNvPr id="362" name="Group 103">
                <a:extLst>
                  <a:ext uri="{FF2B5EF4-FFF2-40B4-BE49-F238E27FC236}">
                    <a16:creationId xmlns:a16="http://schemas.microsoft.com/office/drawing/2014/main" xmlns="" id="{F62036CF-6347-974B-BC4E-846B5FF8562F}"/>
                  </a:ext>
                </a:extLst>
              </p:cNvPr>
              <p:cNvGrpSpPr/>
              <p:nvPr/>
            </p:nvGrpSpPr>
            <p:grpSpPr>
              <a:xfrm>
                <a:off x="139546" y="408001"/>
                <a:ext cx="159501" cy="242545"/>
                <a:chOff x="-1" y="-1"/>
                <a:chExt cx="159500" cy="242544"/>
              </a:xfrm>
            </p:grpSpPr>
            <p:sp>
              <p:nvSpPr>
                <p:cNvPr id="371" name="Oval 104">
                  <a:extLst>
                    <a:ext uri="{FF2B5EF4-FFF2-40B4-BE49-F238E27FC236}">
                      <a16:creationId xmlns:a16="http://schemas.microsoft.com/office/drawing/2014/main" xmlns="" id="{F43BD0B9-BB2A-824E-BDBE-22DCBF81CADD}"/>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72" name="Oval 105">
                  <a:extLst>
                    <a:ext uri="{FF2B5EF4-FFF2-40B4-BE49-F238E27FC236}">
                      <a16:creationId xmlns:a16="http://schemas.microsoft.com/office/drawing/2014/main" xmlns="" id="{5DBAED73-2DCD-2A40-9200-6B0053696E3E}"/>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363" name="Group 106">
                <a:extLst>
                  <a:ext uri="{FF2B5EF4-FFF2-40B4-BE49-F238E27FC236}">
                    <a16:creationId xmlns:a16="http://schemas.microsoft.com/office/drawing/2014/main" xmlns="" id="{B1712C17-DA65-EC4B-A832-D245FAA82E3A}"/>
                  </a:ext>
                </a:extLst>
              </p:cNvPr>
              <p:cNvGrpSpPr/>
              <p:nvPr/>
            </p:nvGrpSpPr>
            <p:grpSpPr>
              <a:xfrm>
                <a:off x="883407" y="408001"/>
                <a:ext cx="159501" cy="242545"/>
                <a:chOff x="-1" y="-1"/>
                <a:chExt cx="159500" cy="242544"/>
              </a:xfrm>
            </p:grpSpPr>
            <p:sp>
              <p:nvSpPr>
                <p:cNvPr id="369" name="Oval 107">
                  <a:extLst>
                    <a:ext uri="{FF2B5EF4-FFF2-40B4-BE49-F238E27FC236}">
                      <a16:creationId xmlns:a16="http://schemas.microsoft.com/office/drawing/2014/main" xmlns="" id="{F1B14866-BFF9-2B4B-AE97-3B578CF0C9D3}"/>
                    </a:ext>
                  </a:extLst>
                </p:cNvPr>
                <p:cNvSpPr/>
                <p:nvPr/>
              </p:nvSpPr>
              <p:spPr>
                <a:xfrm>
                  <a:off x="-2" y="-2"/>
                  <a:ext cx="159501" cy="242546"/>
                </a:xfrm>
                <a:prstGeom prst="ellipse">
                  <a:avLst/>
                </a:prstGeom>
                <a:solidFill>
                  <a:srgbClr val="000000"/>
                </a:solidFill>
                <a:ln w="3175" cap="flat">
                  <a:solidFill>
                    <a:srgbClr val="DDDDDD"/>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70" name="Oval 108">
                  <a:extLst>
                    <a:ext uri="{FF2B5EF4-FFF2-40B4-BE49-F238E27FC236}">
                      <a16:creationId xmlns:a16="http://schemas.microsoft.com/office/drawing/2014/main" xmlns="" id="{AF533736-EAEB-984C-9A2A-06E15790C2CC}"/>
                    </a:ext>
                  </a:extLst>
                </p:cNvPr>
                <p:cNvSpPr/>
                <p:nvPr/>
              </p:nvSpPr>
              <p:spPr>
                <a:xfrm>
                  <a:off x="45569" y="69294"/>
                  <a:ext cx="70735" cy="107559"/>
                </a:xfrm>
                <a:prstGeom prst="ellipse">
                  <a:avLst/>
                </a:prstGeom>
                <a:solidFill>
                  <a:srgbClr val="DDDDDD"/>
                </a:solidFill>
                <a:ln w="9525" cap="flat">
                  <a:solidFill>
                    <a:srgbClr val="535353"/>
                  </a:solidFill>
                  <a:prstDash val="solid"/>
                  <a:round/>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364" name="Freeform 109">
                <a:extLst>
                  <a:ext uri="{FF2B5EF4-FFF2-40B4-BE49-F238E27FC236}">
                    <a16:creationId xmlns:a16="http://schemas.microsoft.com/office/drawing/2014/main" xmlns="" id="{4A49CE09-A0BB-874F-89F2-A31A0181F7BC}"/>
                  </a:ext>
                </a:extLst>
              </p:cNvPr>
              <p:cNvSpPr/>
              <p:nvPr/>
            </p:nvSpPr>
            <p:spPr>
              <a:xfrm>
                <a:off x="652634" y="43013"/>
                <a:ext cx="472425" cy="488159"/>
              </a:xfrm>
              <a:custGeom>
                <a:avLst/>
                <a:gdLst/>
                <a:ahLst/>
                <a:cxnLst>
                  <a:cxn ang="0">
                    <a:pos x="wd2" y="hd2"/>
                  </a:cxn>
                  <a:cxn ang="5400000">
                    <a:pos x="wd2" y="hd2"/>
                  </a:cxn>
                  <a:cxn ang="10800000">
                    <a:pos x="wd2" y="hd2"/>
                  </a:cxn>
                  <a:cxn ang="16200000">
                    <a:pos x="wd2" y="hd2"/>
                  </a:cxn>
                </a:cxnLst>
                <a:rect l="0" t="0" r="r" b="b"/>
                <a:pathLst>
                  <a:path w="21438" h="21484" extrusionOk="0">
                    <a:moveTo>
                      <a:pt x="545" y="468"/>
                    </a:moveTo>
                    <a:cubicBezTo>
                      <a:pt x="-101" y="1052"/>
                      <a:pt x="81" y="412"/>
                      <a:pt x="0" y="3637"/>
                    </a:cubicBezTo>
                    <a:lnTo>
                      <a:pt x="0" y="19899"/>
                    </a:lnTo>
                    <a:lnTo>
                      <a:pt x="303" y="21067"/>
                    </a:lnTo>
                    <a:lnTo>
                      <a:pt x="1393" y="21484"/>
                    </a:lnTo>
                    <a:lnTo>
                      <a:pt x="9750" y="21484"/>
                    </a:lnTo>
                    <a:lnTo>
                      <a:pt x="10416" y="18482"/>
                    </a:lnTo>
                    <a:cubicBezTo>
                      <a:pt x="10719" y="17676"/>
                      <a:pt x="11042" y="17008"/>
                      <a:pt x="11567" y="16564"/>
                    </a:cubicBezTo>
                    <a:cubicBezTo>
                      <a:pt x="12092" y="16119"/>
                      <a:pt x="12899" y="15785"/>
                      <a:pt x="13606" y="15730"/>
                    </a:cubicBezTo>
                    <a:cubicBezTo>
                      <a:pt x="14312" y="15674"/>
                      <a:pt x="15241" y="15896"/>
                      <a:pt x="15867" y="16230"/>
                    </a:cubicBezTo>
                    <a:cubicBezTo>
                      <a:pt x="16493" y="16564"/>
                      <a:pt x="16917" y="16897"/>
                      <a:pt x="17381" y="17731"/>
                    </a:cubicBezTo>
                    <a:lnTo>
                      <a:pt x="18653" y="21234"/>
                    </a:lnTo>
                    <a:lnTo>
                      <a:pt x="20530" y="21234"/>
                    </a:lnTo>
                    <a:cubicBezTo>
                      <a:pt x="20914" y="20845"/>
                      <a:pt x="20813" y="19594"/>
                      <a:pt x="20954" y="18815"/>
                    </a:cubicBezTo>
                    <a:lnTo>
                      <a:pt x="21378" y="16480"/>
                    </a:lnTo>
                    <a:cubicBezTo>
                      <a:pt x="21438" y="15591"/>
                      <a:pt x="21499" y="14423"/>
                      <a:pt x="21317" y="13478"/>
                    </a:cubicBezTo>
                    <a:cubicBezTo>
                      <a:pt x="21136" y="12533"/>
                      <a:pt x="21115" y="11448"/>
                      <a:pt x="20288" y="10726"/>
                    </a:cubicBezTo>
                    <a:cubicBezTo>
                      <a:pt x="19460" y="10003"/>
                      <a:pt x="17986" y="9503"/>
                      <a:pt x="16412" y="9058"/>
                    </a:cubicBezTo>
                    <a:lnTo>
                      <a:pt x="10840" y="8057"/>
                    </a:lnTo>
                    <a:cubicBezTo>
                      <a:pt x="9266" y="6806"/>
                      <a:pt x="8176" y="2942"/>
                      <a:pt x="7025" y="1635"/>
                    </a:cubicBezTo>
                    <a:cubicBezTo>
                      <a:pt x="5874" y="329"/>
                      <a:pt x="4946" y="329"/>
                      <a:pt x="3876" y="134"/>
                    </a:cubicBezTo>
                    <a:cubicBezTo>
                      <a:pt x="2806" y="-60"/>
                      <a:pt x="1191" y="-116"/>
                      <a:pt x="545" y="468"/>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365" name="Rectangle 110">
                <a:extLst>
                  <a:ext uri="{FF2B5EF4-FFF2-40B4-BE49-F238E27FC236}">
                    <a16:creationId xmlns:a16="http://schemas.microsoft.com/office/drawing/2014/main" xmlns="" id="{5E5B6C79-F08F-DE49-97AD-6F96B7F2328A}"/>
                  </a:ext>
                </a:extLst>
              </p:cNvPr>
              <p:cNvSpPr/>
              <p:nvPr/>
            </p:nvSpPr>
            <p:spPr>
              <a:xfrm>
                <a:off x="118456" y="408006"/>
                <a:ext cx="12706" cy="212217"/>
              </a:xfrm>
              <a:prstGeom prst="rect">
                <a:avLst/>
              </a:prstGeom>
              <a:solidFill>
                <a:srgbClr val="000000"/>
              </a:solidFill>
              <a:ln w="3175" cap="flat">
                <a:solidFill>
                  <a:srgbClr val="DDDDDD"/>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66" name="AutoShape 111">
                <a:extLst>
                  <a:ext uri="{FF2B5EF4-FFF2-40B4-BE49-F238E27FC236}">
                    <a16:creationId xmlns:a16="http://schemas.microsoft.com/office/drawing/2014/main" xmlns="" id="{E8CF8E4E-9DDC-3341-909D-C4FFA1F8FF0A}"/>
                  </a:ext>
                </a:extLst>
              </p:cNvPr>
              <p:cNvSpPr/>
              <p:nvPr/>
            </p:nvSpPr>
            <p:spPr>
              <a:xfrm>
                <a:off x="1047886" y="438323"/>
                <a:ext cx="68536" cy="90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0000"/>
              </a:solidFill>
              <a:ln w="3175" cap="flat">
                <a:solidFill>
                  <a:srgbClr val="535353"/>
                </a:solidFill>
                <a:prstDash val="solid"/>
                <a:miter lim="800000"/>
              </a:ln>
              <a:effectLst/>
            </p:spPr>
            <p:txBody>
              <a:bodyPr wrap="square" lIns="50800" tIns="50800" rIns="50800" bIns="50800" numCol="1" anchor="ctr">
                <a:noAutofit/>
              </a:bodyPr>
              <a:lstStyle/>
              <a:p>
                <a:pPr>
                  <a:defRPr sz="2400">
                    <a:solidFill>
                      <a:srgbClr val="000000"/>
                    </a:solidFill>
                    <a:latin typeface="Arial"/>
                    <a:ea typeface="Arial"/>
                    <a:cs typeface="Arial"/>
                    <a:sym typeface="Arial"/>
                  </a:defRPr>
                </a:pPr>
                <a:endParaRPr/>
              </a:p>
            </p:txBody>
          </p:sp>
          <p:sp>
            <p:nvSpPr>
              <p:cNvPr id="367" name="Freeform 112">
                <a:extLst>
                  <a:ext uri="{FF2B5EF4-FFF2-40B4-BE49-F238E27FC236}">
                    <a16:creationId xmlns:a16="http://schemas.microsoft.com/office/drawing/2014/main" xmlns="" id="{C10F4E36-8F61-964E-A919-F30867BDD7E0}"/>
                  </a:ext>
                </a:extLst>
              </p:cNvPr>
              <p:cNvSpPr/>
              <p:nvPr/>
            </p:nvSpPr>
            <p:spPr>
              <a:xfrm>
                <a:off x="685300" y="62486"/>
                <a:ext cx="235498" cy="453550"/>
              </a:xfrm>
              <a:custGeom>
                <a:avLst/>
                <a:gdLst/>
                <a:ahLst/>
                <a:cxnLst>
                  <a:cxn ang="0">
                    <a:pos x="wd2" y="hd2"/>
                  </a:cxn>
                  <a:cxn ang="5400000">
                    <a:pos x="wd2" y="hd2"/>
                  </a:cxn>
                  <a:cxn ang="10800000">
                    <a:pos x="wd2" y="hd2"/>
                  </a:cxn>
                  <a:cxn ang="16200000">
                    <a:pos x="wd2" y="hd2"/>
                  </a:cxn>
                </a:cxnLst>
                <a:rect l="0" t="0" r="r" b="b"/>
                <a:pathLst>
                  <a:path w="21524" h="20738" extrusionOk="0">
                    <a:moveTo>
                      <a:pt x="6605" y="206"/>
                    </a:moveTo>
                    <a:cubicBezTo>
                      <a:pt x="4973" y="-25"/>
                      <a:pt x="2126" y="-140"/>
                      <a:pt x="1025" y="293"/>
                    </a:cubicBezTo>
                    <a:cubicBezTo>
                      <a:pt x="-76" y="726"/>
                      <a:pt x="152" y="-198"/>
                      <a:pt x="0" y="2805"/>
                    </a:cubicBezTo>
                    <a:lnTo>
                      <a:pt x="114" y="18399"/>
                    </a:lnTo>
                    <a:cubicBezTo>
                      <a:pt x="569" y="21402"/>
                      <a:pt x="38" y="20362"/>
                      <a:pt x="2619" y="20738"/>
                    </a:cubicBezTo>
                    <a:lnTo>
                      <a:pt x="15716" y="20738"/>
                    </a:lnTo>
                    <a:lnTo>
                      <a:pt x="17424" y="17879"/>
                    </a:lnTo>
                    <a:lnTo>
                      <a:pt x="19246" y="16060"/>
                    </a:lnTo>
                    <a:lnTo>
                      <a:pt x="21524" y="15193"/>
                    </a:lnTo>
                    <a:lnTo>
                      <a:pt x="21410" y="9476"/>
                    </a:lnTo>
                    <a:cubicBezTo>
                      <a:pt x="20613" y="8234"/>
                      <a:pt x="18525" y="9129"/>
                      <a:pt x="16741" y="7830"/>
                    </a:cubicBezTo>
                    <a:lnTo>
                      <a:pt x="10819" y="1766"/>
                    </a:lnTo>
                    <a:cubicBezTo>
                      <a:pt x="9111" y="495"/>
                      <a:pt x="8238" y="437"/>
                      <a:pt x="6605" y="206"/>
                    </a:cubicBezTo>
                    <a:close/>
                  </a:path>
                </a:pathLst>
              </a:custGeom>
              <a:solidFill>
                <a:srgbClr val="FFFF00"/>
              </a:solidFill>
              <a:ln w="3175" cap="flat">
                <a:solidFill>
                  <a:srgbClr val="535353"/>
                </a:solidFill>
                <a:prstDash val="solid"/>
                <a:round/>
              </a:ln>
              <a:effectLst/>
            </p:spPr>
            <p:txBody>
              <a:bodyPr wrap="square" lIns="50800" tIns="50800" rIns="50800" bIns="50800" numCol="1" anchor="t">
                <a:noAutofit/>
              </a:bodyPr>
              <a:lstStyle/>
              <a:p>
                <a:endParaRPr/>
              </a:p>
            </p:txBody>
          </p:sp>
          <p:sp>
            <p:nvSpPr>
              <p:cNvPr id="368" name="Freeform 113">
                <a:extLst>
                  <a:ext uri="{FF2B5EF4-FFF2-40B4-BE49-F238E27FC236}">
                    <a16:creationId xmlns:a16="http://schemas.microsoft.com/office/drawing/2014/main" xmlns="" id="{1F3367D1-D23D-C145-B0E2-9BC10EDE3AAB}"/>
                  </a:ext>
                </a:extLst>
              </p:cNvPr>
              <p:cNvSpPr/>
              <p:nvPr/>
            </p:nvSpPr>
            <p:spPr>
              <a:xfrm>
                <a:off x="686546" y="62227"/>
                <a:ext cx="179428" cy="167046"/>
              </a:xfrm>
              <a:custGeom>
                <a:avLst/>
                <a:gdLst/>
                <a:ahLst/>
                <a:cxnLst>
                  <a:cxn ang="0">
                    <a:pos x="wd2" y="hd2"/>
                  </a:cxn>
                  <a:cxn ang="5400000">
                    <a:pos x="wd2" y="hd2"/>
                  </a:cxn>
                  <a:cxn ang="10800000">
                    <a:pos x="wd2" y="hd2"/>
                  </a:cxn>
                  <a:cxn ang="16200000">
                    <a:pos x="wd2" y="hd2"/>
                  </a:cxn>
                </a:cxnLst>
                <a:rect l="0" t="0" r="r" b="b"/>
                <a:pathLst>
                  <a:path w="21600" h="20549" extrusionOk="0">
                    <a:moveTo>
                      <a:pt x="21600" y="20316"/>
                    </a:moveTo>
                    <a:lnTo>
                      <a:pt x="0" y="20549"/>
                    </a:lnTo>
                    <a:lnTo>
                      <a:pt x="0" y="2290"/>
                    </a:lnTo>
                    <a:cubicBezTo>
                      <a:pt x="1300" y="-1051"/>
                      <a:pt x="5450" y="114"/>
                      <a:pt x="7800" y="581"/>
                    </a:cubicBezTo>
                    <a:cubicBezTo>
                      <a:pt x="10150" y="1047"/>
                      <a:pt x="11900" y="1591"/>
                      <a:pt x="14200" y="4854"/>
                    </a:cubicBezTo>
                    <a:lnTo>
                      <a:pt x="21600" y="20316"/>
                    </a:lnTo>
                    <a:close/>
                  </a:path>
                </a:pathLst>
              </a:custGeom>
              <a:solidFill>
                <a:srgbClr val="000000"/>
              </a:solidFill>
              <a:ln w="9525" cap="flat">
                <a:solidFill>
                  <a:srgbClr val="535353"/>
                </a:solidFill>
                <a:prstDash val="solid"/>
                <a:round/>
              </a:ln>
              <a:effectLst/>
            </p:spPr>
            <p:txBody>
              <a:bodyPr wrap="square" lIns="50800" tIns="50800" rIns="50800" bIns="50800" numCol="1" anchor="t">
                <a:noAutofit/>
              </a:bodyPr>
              <a:lstStyle/>
              <a:p>
                <a:endParaRPr/>
              </a:p>
            </p:txBody>
          </p:sp>
        </p:grpSp>
        <p:pic>
          <p:nvPicPr>
            <p:cNvPr id="350" name="Picture 114" descr="Picture 114">
              <a:extLst>
                <a:ext uri="{FF2B5EF4-FFF2-40B4-BE49-F238E27FC236}">
                  <a16:creationId xmlns:a16="http://schemas.microsoft.com/office/drawing/2014/main" xmlns="" id="{3DB138B9-9125-7C4A-994E-466BD7BFAB61}"/>
                </a:ext>
              </a:extLst>
            </p:cNvPr>
            <p:cNvPicPr>
              <a:picLocks noChangeAspect="1"/>
            </p:cNvPicPr>
            <p:nvPr/>
          </p:nvPicPr>
          <p:blipFill>
            <a:blip r:embed="rId3"/>
            <a:stretch>
              <a:fillRect/>
            </a:stretch>
          </p:blipFill>
          <p:spPr>
            <a:xfrm>
              <a:off x="762546" y="286740"/>
              <a:ext cx="74769" cy="151586"/>
            </a:xfrm>
            <a:prstGeom prst="rect">
              <a:avLst/>
            </a:prstGeom>
            <a:ln w="12700" cap="flat">
              <a:noFill/>
              <a:miter lim="400000"/>
            </a:ln>
            <a:effectLst/>
          </p:spPr>
        </p:pic>
      </p:grpSp>
      <p:sp>
        <p:nvSpPr>
          <p:cNvPr id="373" name="Control de fauna exótica">
            <a:extLst>
              <a:ext uri="{FF2B5EF4-FFF2-40B4-BE49-F238E27FC236}">
                <a16:creationId xmlns:a16="http://schemas.microsoft.com/office/drawing/2014/main" xmlns="" id="{4D42D5D3-1183-A74D-9FF2-402876EB6579}"/>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Recursos de otras dependencias</a:t>
            </a:r>
          </a:p>
        </p:txBody>
      </p:sp>
    </p:spTree>
    <p:extLst>
      <p:ext uri="{BB962C8B-B14F-4D97-AF65-F5344CB8AC3E}">
        <p14:creationId xmlns:p14="http://schemas.microsoft.com/office/powerpoint/2010/main" val="3974586319"/>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D28B4F70-CD0C-B74C-904A-4C3A7DA364A0}"/>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pic>
        <p:nvPicPr>
          <p:cNvPr id="4" name="Imagen 3">
            <a:extLst>
              <a:ext uri="{FF2B5EF4-FFF2-40B4-BE49-F238E27FC236}">
                <a16:creationId xmlns:a16="http://schemas.microsoft.com/office/drawing/2014/main" xmlns="" id="{4FF214B4-7CA5-D74A-AD34-E839B3CA1D73}"/>
              </a:ext>
            </a:extLst>
          </p:cNvPr>
          <p:cNvPicPr>
            <a:picLocks noChangeAspect="1"/>
          </p:cNvPicPr>
          <p:nvPr/>
        </p:nvPicPr>
        <p:blipFill>
          <a:blip r:embed="rId2"/>
          <a:stretch>
            <a:fillRect/>
          </a:stretch>
        </p:blipFill>
        <p:spPr>
          <a:xfrm>
            <a:off x="1037998" y="2393471"/>
            <a:ext cx="9071408" cy="6775291"/>
          </a:xfrm>
          <a:prstGeom prst="rect">
            <a:avLst/>
          </a:prstGeom>
        </p:spPr>
      </p:pic>
      <p:sp>
        <p:nvSpPr>
          <p:cNvPr id="5" name="CuadroTexto 4">
            <a:extLst>
              <a:ext uri="{FF2B5EF4-FFF2-40B4-BE49-F238E27FC236}">
                <a16:creationId xmlns:a16="http://schemas.microsoft.com/office/drawing/2014/main" xmlns="" id="{7F57FF61-F0CE-8B43-B819-6FB10F26BA66}"/>
              </a:ext>
            </a:extLst>
          </p:cNvPr>
          <p:cNvSpPr txBox="1"/>
          <p:nvPr/>
        </p:nvSpPr>
        <p:spPr>
          <a:xfrm>
            <a:off x="1122007" y="7613104"/>
            <a:ext cx="3760948" cy="2246769"/>
          </a:xfrm>
          <a:prstGeom prst="rect">
            <a:avLst/>
          </a:prstGeom>
          <a:noFill/>
        </p:spPr>
        <p:txBody>
          <a:bodyPr wrap="square" rtlCol="0">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Headline" pitchFamily="2" charset="0"/>
              </a:rPr>
              <a:t>4 torres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800" b="1" u="none" strike="noStrike" kern="0" cap="none" spc="0" normalizeH="0" baseline="0" noProof="0" dirty="0">
                <a:ln>
                  <a:noFill/>
                </a:ln>
                <a:solidFill>
                  <a:schemeClr val="tx1">
                    <a:lumMod val="50000"/>
                  </a:schemeClr>
                </a:solidFill>
                <a:effectLst/>
                <a:uLnTx/>
                <a:uFillTx/>
                <a:latin typeface="Nutmeg Headline" pitchFamily="2" charset="0"/>
                <a:sym typeface="Gill Sans Light"/>
              </a:rPr>
              <a:t>3 carros-motobomba</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800" b="1" u="none" strike="noStrike" kern="0" cap="none" spc="0" normalizeH="0" baseline="0" noProof="0" dirty="0">
                <a:ln>
                  <a:noFill/>
                </a:ln>
                <a:solidFill>
                  <a:schemeClr val="tx1">
                    <a:lumMod val="50000"/>
                  </a:schemeClr>
                </a:solidFill>
                <a:effectLst/>
                <a:uLnTx/>
                <a:uFillTx/>
                <a:latin typeface="Nutmeg Headline" pitchFamily="2" charset="0"/>
                <a:sym typeface="Gill Sans Light"/>
              </a:rPr>
              <a:t>2 unimog</a:t>
            </a:r>
          </a:p>
          <a:p>
            <a:pPr marL="0" marR="0" lvl="0" indent="0" algn="l" defTabSz="584200" rtl="0" eaLnBrk="1" fontAlgn="auto" latinLnBrk="0" hangingPunct="0">
              <a:lnSpc>
                <a:spcPct val="100000"/>
              </a:lnSpc>
              <a:spcBef>
                <a:spcPts val="0"/>
              </a:spcBef>
              <a:spcAft>
                <a:spcPts val="0"/>
              </a:spcAft>
              <a:buClrTx/>
              <a:buSzTx/>
              <a:buFontTx/>
              <a:buNone/>
              <a:tabLst/>
              <a:defRPr/>
            </a:pPr>
            <a:r>
              <a:rPr lang="es-MX" sz="1800" b="1" dirty="0">
                <a:solidFill>
                  <a:schemeClr val="tx1">
                    <a:lumMod val="50000"/>
                  </a:schemeClr>
                </a:solidFill>
                <a:latin typeface="Nutmeg Headline" pitchFamily="2" charset="0"/>
              </a:rPr>
              <a:t>4 cámaras robot Semadet</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800" b="1" u="none" strike="noStrike" kern="0" cap="none" spc="0" normalizeH="0" baseline="0" noProof="0" dirty="0">
                <a:ln>
                  <a:noFill/>
                </a:ln>
                <a:solidFill>
                  <a:schemeClr val="tx1">
                    <a:lumMod val="50000"/>
                  </a:schemeClr>
                </a:solidFill>
                <a:effectLst/>
                <a:uLnTx/>
                <a:uFillTx/>
                <a:latin typeface="Nutmeg Headline" pitchFamily="2" charset="0"/>
                <a:sym typeface="Gill Sans Light"/>
              </a:rPr>
              <a:t>4 helicóperos</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s-MX" sz="1800" b="1" i="0" u="none" strike="noStrike" kern="0" cap="none" spc="0" normalizeH="0" baseline="0" noProof="0" dirty="0">
              <a:ln>
                <a:noFill/>
              </a:ln>
              <a:solidFill>
                <a:srgbClr val="C00000"/>
              </a:solidFill>
              <a:effectLst/>
              <a:uLnTx/>
              <a:uFillTx/>
              <a:latin typeface="Nutmeg Bold" panose="00000700000000000000" pitchFamily="2" charset="0"/>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s-MX" sz="1600" b="1" i="0" u="none" strike="noStrike" kern="0" cap="none" spc="0" normalizeH="0" baseline="0" noProof="0" dirty="0">
              <a:ln>
                <a:noFill/>
              </a:ln>
              <a:solidFill>
                <a:srgbClr val="535353"/>
              </a:solidFill>
              <a:effectLst/>
              <a:uLnTx/>
              <a:uFillTx/>
              <a:latin typeface="Gill Sans Light"/>
              <a:sym typeface="Gill Sans Light"/>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535353"/>
                </a:solidFill>
                <a:effectLst/>
                <a:uLnTx/>
                <a:uFillTx/>
                <a:latin typeface="Gill Sans Light"/>
                <a:sym typeface="Gill Sans Light"/>
              </a:rPr>
              <a:t>	</a:t>
            </a:r>
          </a:p>
        </p:txBody>
      </p:sp>
      <p:pic>
        <p:nvPicPr>
          <p:cNvPr id="6" name="Picture 2">
            <a:extLst>
              <a:ext uri="{FF2B5EF4-FFF2-40B4-BE49-F238E27FC236}">
                <a16:creationId xmlns:a16="http://schemas.microsoft.com/office/drawing/2014/main" xmlns="" id="{9EF92134-17C8-2345-8DBE-371D2DD691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6814" y="2716560"/>
            <a:ext cx="1145667" cy="80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73 CuadroTexto">
            <a:extLst>
              <a:ext uri="{FF2B5EF4-FFF2-40B4-BE49-F238E27FC236}">
                <a16:creationId xmlns:a16="http://schemas.microsoft.com/office/drawing/2014/main" xmlns="" id="{E21BBCC4-120A-E441-9419-3467A996AF46}"/>
              </a:ext>
            </a:extLst>
          </p:cNvPr>
          <p:cNvSpPr txBox="1"/>
          <p:nvPr/>
        </p:nvSpPr>
        <p:spPr>
          <a:xfrm>
            <a:off x="1613779" y="3538422"/>
            <a:ext cx="1631735" cy="276999"/>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UNIMOG Conafor</a:t>
            </a:r>
          </a:p>
        </p:txBody>
      </p:sp>
      <p:grpSp>
        <p:nvGrpSpPr>
          <p:cNvPr id="8" name="4 Grupo">
            <a:extLst>
              <a:ext uri="{FF2B5EF4-FFF2-40B4-BE49-F238E27FC236}">
                <a16:creationId xmlns:a16="http://schemas.microsoft.com/office/drawing/2014/main" xmlns="" id="{B19C938C-9E6E-C748-A876-79D5B0E33947}"/>
              </a:ext>
            </a:extLst>
          </p:cNvPr>
          <p:cNvGrpSpPr/>
          <p:nvPr/>
        </p:nvGrpSpPr>
        <p:grpSpPr>
          <a:xfrm>
            <a:off x="4562607" y="2439164"/>
            <a:ext cx="1300277" cy="1139033"/>
            <a:chOff x="-195363" y="3653574"/>
            <a:chExt cx="764875" cy="542386"/>
          </a:xfrm>
        </p:grpSpPr>
        <p:pic>
          <p:nvPicPr>
            <p:cNvPr id="9" name="Picture 2">
              <a:extLst>
                <a:ext uri="{FF2B5EF4-FFF2-40B4-BE49-F238E27FC236}">
                  <a16:creationId xmlns:a16="http://schemas.microsoft.com/office/drawing/2014/main" xmlns="" id="{B463DE36-0AD8-184C-AA93-7EC7921C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48" y="3653574"/>
              <a:ext cx="523257" cy="3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3 CuadroTexto">
              <a:extLst>
                <a:ext uri="{FF2B5EF4-FFF2-40B4-BE49-F238E27FC236}">
                  <a16:creationId xmlns:a16="http://schemas.microsoft.com/office/drawing/2014/main" xmlns="" id="{F60F871E-1061-BF48-9629-84D2E543C126}"/>
                </a:ext>
              </a:extLst>
            </p:cNvPr>
            <p:cNvSpPr txBox="1"/>
            <p:nvPr/>
          </p:nvSpPr>
          <p:spPr>
            <a:xfrm>
              <a:off x="-195363" y="3965128"/>
              <a:ext cx="764875" cy="230832"/>
            </a:xfrm>
            <a:prstGeom prst="rect">
              <a:avLst/>
            </a:prstGeom>
            <a:noFill/>
          </p:spPr>
          <p:txBody>
            <a:bodyPr wrap="square" rtlCol="0">
              <a:spAutoFit/>
            </a:bodyPr>
            <a:lstStyle/>
            <a:p>
              <a:endParaRPr lang="es-MX" sz="900" dirty="0">
                <a:solidFill>
                  <a:prstClr val="black"/>
                </a:solidFill>
              </a:endParaRPr>
            </a:p>
          </p:txBody>
        </p:sp>
      </p:grpSp>
      <p:sp>
        <p:nvSpPr>
          <p:cNvPr id="11" name="173 CuadroTexto">
            <a:extLst>
              <a:ext uri="{FF2B5EF4-FFF2-40B4-BE49-F238E27FC236}">
                <a16:creationId xmlns:a16="http://schemas.microsoft.com/office/drawing/2014/main" xmlns="" id="{E8388252-8DBB-C94E-A9C9-BCFAA2E78AAB}"/>
              </a:ext>
            </a:extLst>
          </p:cNvPr>
          <p:cNvSpPr txBox="1"/>
          <p:nvPr/>
        </p:nvSpPr>
        <p:spPr>
          <a:xfrm>
            <a:off x="4279739" y="3216628"/>
            <a:ext cx="1872184" cy="461665"/>
          </a:xfrm>
          <a:prstGeom prst="rect">
            <a:avLst/>
          </a:prstGeom>
          <a:noFill/>
        </p:spPr>
        <p:txBody>
          <a:bodyPr wrap="square" rtlCol="0">
            <a:spAutoFit/>
          </a:bodyPr>
          <a:lstStyle/>
          <a:p>
            <a:r>
              <a:rPr lang="es-MX" sz="1200" b="1" dirty="0">
                <a:solidFill>
                  <a:schemeClr val="bg2">
                    <a:lumMod val="50000"/>
                  </a:schemeClr>
                </a:solidFill>
                <a:latin typeface="Nutmeg Headline" pitchFamily="2" charset="0"/>
              </a:rPr>
              <a:t>Carro-motobomba Conafor</a:t>
            </a:r>
          </a:p>
        </p:txBody>
      </p:sp>
      <p:pic>
        <p:nvPicPr>
          <p:cNvPr id="12" name="Picture 2">
            <a:extLst>
              <a:ext uri="{FF2B5EF4-FFF2-40B4-BE49-F238E27FC236}">
                <a16:creationId xmlns:a16="http://schemas.microsoft.com/office/drawing/2014/main" xmlns="" id="{F2BCF54B-C0FD-F541-B4FC-44E59CAB03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450" y="2417678"/>
            <a:ext cx="1145667" cy="80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73 CuadroTexto">
            <a:extLst>
              <a:ext uri="{FF2B5EF4-FFF2-40B4-BE49-F238E27FC236}">
                <a16:creationId xmlns:a16="http://schemas.microsoft.com/office/drawing/2014/main" xmlns="" id="{60FA337F-81CE-8044-A16E-46C6A79C8845}"/>
              </a:ext>
            </a:extLst>
          </p:cNvPr>
          <p:cNvSpPr txBox="1"/>
          <p:nvPr/>
        </p:nvSpPr>
        <p:spPr>
          <a:xfrm>
            <a:off x="6176415" y="3239540"/>
            <a:ext cx="1631735" cy="276999"/>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UNIMOG Conafor</a:t>
            </a:r>
          </a:p>
        </p:txBody>
      </p:sp>
      <p:pic>
        <p:nvPicPr>
          <p:cNvPr id="14" name="Picture 2">
            <a:extLst>
              <a:ext uri="{FF2B5EF4-FFF2-40B4-BE49-F238E27FC236}">
                <a16:creationId xmlns:a16="http://schemas.microsoft.com/office/drawing/2014/main" xmlns="" id="{DB9CBCF3-D1C9-B04D-9E52-46BB7D7E4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818" y="2510760"/>
            <a:ext cx="2073711" cy="81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73 CuadroTexto">
            <a:extLst>
              <a:ext uri="{FF2B5EF4-FFF2-40B4-BE49-F238E27FC236}">
                <a16:creationId xmlns:a16="http://schemas.microsoft.com/office/drawing/2014/main" xmlns="" id="{1428A1F6-A544-CD40-9C9B-B860D130F0DA}"/>
              </a:ext>
            </a:extLst>
          </p:cNvPr>
          <p:cNvSpPr txBox="1"/>
          <p:nvPr/>
        </p:nvSpPr>
        <p:spPr>
          <a:xfrm>
            <a:off x="8426805" y="3308909"/>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Helicóptero Zapopan</a:t>
            </a:r>
          </a:p>
        </p:txBody>
      </p:sp>
      <p:grpSp>
        <p:nvGrpSpPr>
          <p:cNvPr id="16" name="4 Grupo">
            <a:extLst>
              <a:ext uri="{FF2B5EF4-FFF2-40B4-BE49-F238E27FC236}">
                <a16:creationId xmlns:a16="http://schemas.microsoft.com/office/drawing/2014/main" xmlns="" id="{158E0CBC-E814-864A-A5CE-047A48976B97}"/>
              </a:ext>
            </a:extLst>
          </p:cNvPr>
          <p:cNvGrpSpPr/>
          <p:nvPr/>
        </p:nvGrpSpPr>
        <p:grpSpPr>
          <a:xfrm>
            <a:off x="8426805" y="5056916"/>
            <a:ext cx="1300277" cy="1139033"/>
            <a:chOff x="-195363" y="3653574"/>
            <a:chExt cx="764875" cy="542386"/>
          </a:xfrm>
        </p:grpSpPr>
        <p:pic>
          <p:nvPicPr>
            <p:cNvPr id="17" name="Picture 2">
              <a:extLst>
                <a:ext uri="{FF2B5EF4-FFF2-40B4-BE49-F238E27FC236}">
                  <a16:creationId xmlns:a16="http://schemas.microsoft.com/office/drawing/2014/main" xmlns="" id="{4A6C3AD8-8423-C148-803D-FD00A8ECB0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48" y="3653574"/>
              <a:ext cx="523257" cy="3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3 CuadroTexto">
              <a:extLst>
                <a:ext uri="{FF2B5EF4-FFF2-40B4-BE49-F238E27FC236}">
                  <a16:creationId xmlns:a16="http://schemas.microsoft.com/office/drawing/2014/main" xmlns="" id="{B78118AD-08EE-C746-A529-62EF7BDADFA8}"/>
                </a:ext>
              </a:extLst>
            </p:cNvPr>
            <p:cNvSpPr txBox="1"/>
            <p:nvPr/>
          </p:nvSpPr>
          <p:spPr>
            <a:xfrm>
              <a:off x="-195363" y="3965128"/>
              <a:ext cx="764875" cy="230832"/>
            </a:xfrm>
            <a:prstGeom prst="rect">
              <a:avLst/>
            </a:prstGeom>
            <a:noFill/>
          </p:spPr>
          <p:txBody>
            <a:bodyPr wrap="square" rtlCol="0">
              <a:spAutoFit/>
            </a:bodyPr>
            <a:lstStyle/>
            <a:p>
              <a:endParaRPr lang="es-MX" sz="900" dirty="0">
                <a:solidFill>
                  <a:prstClr val="black"/>
                </a:solidFill>
              </a:endParaRPr>
            </a:p>
          </p:txBody>
        </p:sp>
      </p:grpSp>
      <p:sp>
        <p:nvSpPr>
          <p:cNvPr id="19" name="173 CuadroTexto">
            <a:extLst>
              <a:ext uri="{FF2B5EF4-FFF2-40B4-BE49-F238E27FC236}">
                <a16:creationId xmlns:a16="http://schemas.microsoft.com/office/drawing/2014/main" xmlns="" id="{62240998-C350-BA4E-B6A0-FB542DE62152}"/>
              </a:ext>
            </a:extLst>
          </p:cNvPr>
          <p:cNvSpPr txBox="1"/>
          <p:nvPr/>
        </p:nvSpPr>
        <p:spPr>
          <a:xfrm>
            <a:off x="8143937" y="5834380"/>
            <a:ext cx="1872184" cy="461665"/>
          </a:xfrm>
          <a:prstGeom prst="rect">
            <a:avLst/>
          </a:prstGeom>
          <a:noFill/>
        </p:spPr>
        <p:txBody>
          <a:bodyPr wrap="square" rtlCol="0">
            <a:spAutoFit/>
          </a:bodyPr>
          <a:lstStyle/>
          <a:p>
            <a:r>
              <a:rPr lang="es-MX" sz="1200" b="1" dirty="0">
                <a:solidFill>
                  <a:schemeClr val="bg2">
                    <a:lumMod val="50000"/>
                  </a:schemeClr>
                </a:solidFill>
                <a:latin typeface="Nutmeg Headline" pitchFamily="2" charset="0"/>
              </a:rPr>
              <a:t>Semadet 26</a:t>
            </a:r>
          </a:p>
          <a:p>
            <a:r>
              <a:rPr lang="es-MX" sz="1200" b="1" dirty="0">
                <a:solidFill>
                  <a:schemeClr val="bg2">
                    <a:lumMod val="50000"/>
                  </a:schemeClr>
                </a:solidFill>
                <a:latin typeface="Nutmeg Headline" pitchFamily="2" charset="0"/>
              </a:rPr>
              <a:t>Carro-motobomba</a:t>
            </a:r>
          </a:p>
        </p:txBody>
      </p:sp>
      <p:grpSp>
        <p:nvGrpSpPr>
          <p:cNvPr id="20" name="306 Grupo">
            <a:extLst>
              <a:ext uri="{FF2B5EF4-FFF2-40B4-BE49-F238E27FC236}">
                <a16:creationId xmlns:a16="http://schemas.microsoft.com/office/drawing/2014/main" xmlns="" id="{3A3DF054-7EBB-B34B-B280-AB691A01F42E}"/>
              </a:ext>
            </a:extLst>
          </p:cNvPr>
          <p:cNvGrpSpPr/>
          <p:nvPr/>
        </p:nvGrpSpPr>
        <p:grpSpPr>
          <a:xfrm>
            <a:off x="6176415" y="6659236"/>
            <a:ext cx="1391723" cy="907204"/>
            <a:chOff x="-576826" y="-3"/>
            <a:chExt cx="1877265" cy="996651"/>
          </a:xfrm>
        </p:grpSpPr>
        <p:grpSp>
          <p:nvGrpSpPr>
            <p:cNvPr id="21" name="Group 10">
              <a:extLst>
                <a:ext uri="{FF2B5EF4-FFF2-40B4-BE49-F238E27FC236}">
                  <a16:creationId xmlns:a16="http://schemas.microsoft.com/office/drawing/2014/main" xmlns="" id="{16459AC4-0CC6-F941-8474-CB19AB721D70}"/>
                </a:ext>
              </a:extLst>
            </p:cNvPr>
            <p:cNvGrpSpPr/>
            <p:nvPr/>
          </p:nvGrpSpPr>
          <p:grpSpPr>
            <a:xfrm>
              <a:off x="149875" y="-3"/>
              <a:ext cx="345914" cy="630389"/>
              <a:chOff x="-2" y="-1"/>
              <a:chExt cx="345913" cy="630388"/>
            </a:xfrm>
          </p:grpSpPr>
          <p:grpSp>
            <p:nvGrpSpPr>
              <p:cNvPr id="23" name="Group 11">
                <a:extLst>
                  <a:ext uri="{FF2B5EF4-FFF2-40B4-BE49-F238E27FC236}">
                    <a16:creationId xmlns:a16="http://schemas.microsoft.com/office/drawing/2014/main" xmlns="" id="{C4886A34-D380-C240-B173-1FC9B895ED0E}"/>
                  </a:ext>
                </a:extLst>
              </p:cNvPr>
              <p:cNvGrpSpPr/>
              <p:nvPr/>
            </p:nvGrpSpPr>
            <p:grpSpPr>
              <a:xfrm>
                <a:off x="301341" y="-3"/>
                <a:ext cx="15757" cy="630390"/>
                <a:chOff x="1208" y="0"/>
                <a:chExt cx="15756" cy="630388"/>
              </a:xfrm>
            </p:grpSpPr>
            <p:grpSp>
              <p:nvGrpSpPr>
                <p:cNvPr id="76" name="Group 12">
                  <a:extLst>
                    <a:ext uri="{FF2B5EF4-FFF2-40B4-BE49-F238E27FC236}">
                      <a16:creationId xmlns:a16="http://schemas.microsoft.com/office/drawing/2014/main" xmlns="" id="{8751CEF7-0A7E-9B41-843D-6869AA91C8FA}"/>
                    </a:ext>
                  </a:extLst>
                </p:cNvPr>
                <p:cNvGrpSpPr/>
                <p:nvPr/>
              </p:nvGrpSpPr>
              <p:grpSpPr>
                <a:xfrm>
                  <a:off x="1208" y="42979"/>
                  <a:ext cx="15757" cy="587410"/>
                  <a:chOff x="1208" y="0"/>
                  <a:chExt cx="15756" cy="587409"/>
                </a:xfrm>
              </p:grpSpPr>
              <p:grpSp>
                <p:nvGrpSpPr>
                  <p:cNvPr id="78" name="Group 13">
                    <a:extLst>
                      <a:ext uri="{FF2B5EF4-FFF2-40B4-BE49-F238E27FC236}">
                        <a16:creationId xmlns:a16="http://schemas.microsoft.com/office/drawing/2014/main" xmlns="" id="{505A2099-34EC-8948-B47A-A93C353AE2BE}"/>
                      </a:ext>
                    </a:extLst>
                  </p:cNvPr>
                  <p:cNvGrpSpPr/>
                  <p:nvPr/>
                </p:nvGrpSpPr>
                <p:grpSpPr>
                  <a:xfrm>
                    <a:off x="1208" y="27962"/>
                    <a:ext cx="15757" cy="559448"/>
                    <a:chOff x="-1" y="-1"/>
                    <a:chExt cx="15756" cy="559447"/>
                  </a:xfrm>
                </p:grpSpPr>
                <p:grpSp>
                  <p:nvGrpSpPr>
                    <p:cNvPr id="80" name="Group 14">
                      <a:extLst>
                        <a:ext uri="{FF2B5EF4-FFF2-40B4-BE49-F238E27FC236}">
                          <a16:creationId xmlns:a16="http://schemas.microsoft.com/office/drawing/2014/main" xmlns="" id="{55B4CE1E-37EA-1E4E-BC1B-56210FBEB6C6}"/>
                        </a:ext>
                      </a:extLst>
                    </p:cNvPr>
                    <p:cNvGrpSpPr/>
                    <p:nvPr/>
                  </p:nvGrpSpPr>
                  <p:grpSpPr>
                    <a:xfrm>
                      <a:off x="-2" y="-2"/>
                      <a:ext cx="15757" cy="559448"/>
                      <a:chOff x="0" y="0"/>
                      <a:chExt cx="15756" cy="559447"/>
                    </a:xfrm>
                  </p:grpSpPr>
                  <p:sp>
                    <p:nvSpPr>
                      <p:cNvPr id="93" name="Line 15">
                        <a:extLst>
                          <a:ext uri="{FF2B5EF4-FFF2-40B4-BE49-F238E27FC236}">
                            <a16:creationId xmlns:a16="http://schemas.microsoft.com/office/drawing/2014/main" xmlns="" id="{61323C40-5FB2-AB47-8DE8-0EC4269F68AE}"/>
                          </a:ext>
                        </a:extLst>
                      </p:cNvPr>
                      <p:cNvSpPr/>
                      <p:nvPr/>
                    </p:nvSpPr>
                    <p:spPr>
                      <a:xfrm flipH="1">
                        <a:off x="-1" y="-1"/>
                        <a:ext cx="6" cy="55843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94" name="Line 16">
                        <a:extLst>
                          <a:ext uri="{FF2B5EF4-FFF2-40B4-BE49-F238E27FC236}">
                            <a16:creationId xmlns:a16="http://schemas.microsoft.com/office/drawing/2014/main" xmlns="" id="{8E4414B4-6811-1C4D-BC02-9176DA00F530}"/>
                          </a:ext>
                        </a:extLst>
                      </p:cNvPr>
                      <p:cNvSpPr/>
                      <p:nvPr/>
                    </p:nvSpPr>
                    <p:spPr>
                      <a:xfrm flipH="1">
                        <a:off x="15750" y="1012"/>
                        <a:ext cx="6" cy="55843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81" name="Line 17">
                      <a:extLst>
                        <a:ext uri="{FF2B5EF4-FFF2-40B4-BE49-F238E27FC236}">
                          <a16:creationId xmlns:a16="http://schemas.microsoft.com/office/drawing/2014/main" xmlns="" id="{A2329732-07E4-1D45-BB3E-8B8A438CDE69}"/>
                        </a:ext>
                      </a:extLst>
                    </p:cNvPr>
                    <p:cNvSpPr/>
                    <p:nvPr/>
                  </p:nvSpPr>
                  <p:spPr>
                    <a:xfrm>
                      <a:off x="3" y="53819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2" name="Line 18">
                      <a:extLst>
                        <a:ext uri="{FF2B5EF4-FFF2-40B4-BE49-F238E27FC236}">
                          <a16:creationId xmlns:a16="http://schemas.microsoft.com/office/drawing/2014/main" xmlns="" id="{844D89C7-E8F1-774D-A90A-0C08D7F23001}"/>
                        </a:ext>
                      </a:extLst>
                    </p:cNvPr>
                    <p:cNvSpPr/>
                    <p:nvPr/>
                  </p:nvSpPr>
                  <p:spPr>
                    <a:xfrm>
                      <a:off x="3" y="48963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3" name="Line 19">
                      <a:extLst>
                        <a:ext uri="{FF2B5EF4-FFF2-40B4-BE49-F238E27FC236}">
                          <a16:creationId xmlns:a16="http://schemas.microsoft.com/office/drawing/2014/main" xmlns="" id="{824E7212-E651-C643-B2DF-BB636E7CBDCD}"/>
                        </a:ext>
                      </a:extLst>
                    </p:cNvPr>
                    <p:cNvSpPr/>
                    <p:nvPr/>
                  </p:nvSpPr>
                  <p:spPr>
                    <a:xfrm>
                      <a:off x="3" y="441075"/>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4" name="Line 20">
                      <a:extLst>
                        <a:ext uri="{FF2B5EF4-FFF2-40B4-BE49-F238E27FC236}">
                          <a16:creationId xmlns:a16="http://schemas.microsoft.com/office/drawing/2014/main" xmlns="" id="{8B2B1C61-F557-EC46-8BB7-15A4A801A5AC}"/>
                        </a:ext>
                      </a:extLst>
                    </p:cNvPr>
                    <p:cNvSpPr/>
                    <p:nvPr/>
                  </p:nvSpPr>
                  <p:spPr>
                    <a:xfrm>
                      <a:off x="3" y="392516"/>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5" name="Line 21">
                      <a:extLst>
                        <a:ext uri="{FF2B5EF4-FFF2-40B4-BE49-F238E27FC236}">
                          <a16:creationId xmlns:a16="http://schemas.microsoft.com/office/drawing/2014/main" xmlns="" id="{8FA6934E-8DC9-7048-AA70-49B270CB1D92}"/>
                        </a:ext>
                      </a:extLst>
                    </p:cNvPr>
                    <p:cNvSpPr/>
                    <p:nvPr/>
                  </p:nvSpPr>
                  <p:spPr>
                    <a:xfrm>
                      <a:off x="3" y="34395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6" name="Line 22">
                      <a:extLst>
                        <a:ext uri="{FF2B5EF4-FFF2-40B4-BE49-F238E27FC236}">
                          <a16:creationId xmlns:a16="http://schemas.microsoft.com/office/drawing/2014/main" xmlns="" id="{AD88F35F-BBB0-234F-AE92-088544639BFD}"/>
                        </a:ext>
                      </a:extLst>
                    </p:cNvPr>
                    <p:cNvSpPr/>
                    <p:nvPr/>
                  </p:nvSpPr>
                  <p:spPr>
                    <a:xfrm>
                      <a:off x="3" y="295399"/>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7" name="Line 23">
                      <a:extLst>
                        <a:ext uri="{FF2B5EF4-FFF2-40B4-BE49-F238E27FC236}">
                          <a16:creationId xmlns:a16="http://schemas.microsoft.com/office/drawing/2014/main" xmlns="" id="{2F2A1128-B0FB-B34B-B8B0-160033261A8F}"/>
                        </a:ext>
                      </a:extLst>
                    </p:cNvPr>
                    <p:cNvSpPr/>
                    <p:nvPr/>
                  </p:nvSpPr>
                  <p:spPr>
                    <a:xfrm>
                      <a:off x="3" y="246840"/>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8" name="Line 24">
                      <a:extLst>
                        <a:ext uri="{FF2B5EF4-FFF2-40B4-BE49-F238E27FC236}">
                          <a16:creationId xmlns:a16="http://schemas.microsoft.com/office/drawing/2014/main" xmlns="" id="{62D26CCA-FEAF-1D4B-ABC5-29E1A04DB9AD}"/>
                        </a:ext>
                      </a:extLst>
                    </p:cNvPr>
                    <p:cNvSpPr/>
                    <p:nvPr/>
                  </p:nvSpPr>
                  <p:spPr>
                    <a:xfrm>
                      <a:off x="3" y="19828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89" name="Line 25">
                      <a:extLst>
                        <a:ext uri="{FF2B5EF4-FFF2-40B4-BE49-F238E27FC236}">
                          <a16:creationId xmlns:a16="http://schemas.microsoft.com/office/drawing/2014/main" xmlns="" id="{EAFDE62C-89A2-DB41-AB8E-13D9DB39F3C6}"/>
                        </a:ext>
                      </a:extLst>
                    </p:cNvPr>
                    <p:cNvSpPr/>
                    <p:nvPr/>
                  </p:nvSpPr>
                  <p:spPr>
                    <a:xfrm>
                      <a:off x="3" y="14972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90" name="Line 26">
                      <a:extLst>
                        <a:ext uri="{FF2B5EF4-FFF2-40B4-BE49-F238E27FC236}">
                          <a16:creationId xmlns:a16="http://schemas.microsoft.com/office/drawing/2014/main" xmlns="" id="{03303A8B-F9E0-1C4B-BFB4-0BA20491D0AA}"/>
                        </a:ext>
                      </a:extLst>
                    </p:cNvPr>
                    <p:cNvSpPr/>
                    <p:nvPr/>
                  </p:nvSpPr>
                  <p:spPr>
                    <a:xfrm>
                      <a:off x="3" y="10116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91" name="Line 27">
                      <a:extLst>
                        <a:ext uri="{FF2B5EF4-FFF2-40B4-BE49-F238E27FC236}">
                          <a16:creationId xmlns:a16="http://schemas.microsoft.com/office/drawing/2014/main" xmlns="" id="{B770BA39-F005-364F-9909-A815E59C318D}"/>
                        </a:ext>
                      </a:extLst>
                    </p:cNvPr>
                    <p:cNvSpPr/>
                    <p:nvPr/>
                  </p:nvSpPr>
                  <p:spPr>
                    <a:xfrm>
                      <a:off x="3" y="5260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92" name="Line 28">
                      <a:extLst>
                        <a:ext uri="{FF2B5EF4-FFF2-40B4-BE49-F238E27FC236}">
                          <a16:creationId xmlns:a16="http://schemas.microsoft.com/office/drawing/2014/main" xmlns="" id="{FDC7651A-1A17-9540-A2C5-CD78310CBFC1}"/>
                        </a:ext>
                      </a:extLst>
                    </p:cNvPr>
                    <p:cNvSpPr/>
                    <p:nvPr/>
                  </p:nvSpPr>
                  <p:spPr>
                    <a:xfrm>
                      <a:off x="3" y="405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79" name="AutoShape 29">
                    <a:extLst>
                      <a:ext uri="{FF2B5EF4-FFF2-40B4-BE49-F238E27FC236}">
                        <a16:creationId xmlns:a16="http://schemas.microsoft.com/office/drawing/2014/main" xmlns="" id="{E9DAC43E-80AA-1042-A00A-94741752E2FB}"/>
                      </a:ext>
                    </a:extLst>
                  </p:cNvPr>
                  <p:cNvSpPr/>
                  <p:nvPr/>
                </p:nvSpPr>
                <p:spPr>
                  <a:xfrm>
                    <a:off x="1217" y="0"/>
                    <a:ext cx="15742" cy="27976"/>
                  </a:xfrm>
                  <a:prstGeom prst="triangle">
                    <a:avLst/>
                  </a:prstGeom>
                  <a:noFill/>
                  <a:ln w="952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77" name="Line 30">
                  <a:extLst>
                    <a:ext uri="{FF2B5EF4-FFF2-40B4-BE49-F238E27FC236}">
                      <a16:creationId xmlns:a16="http://schemas.microsoft.com/office/drawing/2014/main" xmlns="" id="{19085119-36C5-6141-B110-FB8122E6F3E0}"/>
                    </a:ext>
                  </a:extLst>
                </p:cNvPr>
                <p:cNvSpPr/>
                <p:nvPr/>
              </p:nvSpPr>
              <p:spPr>
                <a:xfrm flipH="1">
                  <a:off x="9082" y="0"/>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24" name="Line 31">
                <a:extLst>
                  <a:ext uri="{FF2B5EF4-FFF2-40B4-BE49-F238E27FC236}">
                    <a16:creationId xmlns:a16="http://schemas.microsoft.com/office/drawing/2014/main" xmlns="" id="{406805A5-F2E7-3649-93A8-85E508767AFB}"/>
                  </a:ext>
                </a:extLst>
              </p:cNvPr>
              <p:cNvSpPr/>
              <p:nvPr/>
            </p:nvSpPr>
            <p:spPr>
              <a:xfrm>
                <a:off x="340002" y="243549"/>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25" name="Group 32">
                <a:extLst>
                  <a:ext uri="{FF2B5EF4-FFF2-40B4-BE49-F238E27FC236}">
                    <a16:creationId xmlns:a16="http://schemas.microsoft.com/office/drawing/2014/main" xmlns="" id="{FF1767A4-72E4-AD4D-9611-2188806A70FF}"/>
                  </a:ext>
                </a:extLst>
              </p:cNvPr>
              <p:cNvGrpSpPr/>
              <p:nvPr/>
            </p:nvGrpSpPr>
            <p:grpSpPr>
              <a:xfrm>
                <a:off x="-3" y="157580"/>
                <a:ext cx="345915" cy="152845"/>
                <a:chOff x="-1" y="-2"/>
                <a:chExt cx="345913" cy="152843"/>
              </a:xfrm>
            </p:grpSpPr>
            <p:grpSp>
              <p:nvGrpSpPr>
                <p:cNvPr id="51" name="Group 33">
                  <a:extLst>
                    <a:ext uri="{FF2B5EF4-FFF2-40B4-BE49-F238E27FC236}">
                      <a16:creationId xmlns:a16="http://schemas.microsoft.com/office/drawing/2014/main" xmlns="" id="{97937F95-42FE-0E4E-8224-C7FC2C0A3D02}"/>
                    </a:ext>
                  </a:extLst>
                </p:cNvPr>
                <p:cNvGrpSpPr/>
                <p:nvPr/>
              </p:nvGrpSpPr>
              <p:grpSpPr>
                <a:xfrm>
                  <a:off x="10467" y="26259"/>
                  <a:ext cx="330212" cy="126583"/>
                  <a:chOff x="-3" y="-2"/>
                  <a:chExt cx="330211" cy="126582"/>
                </a:xfrm>
              </p:grpSpPr>
              <p:grpSp>
                <p:nvGrpSpPr>
                  <p:cNvPr id="55" name="Group 34">
                    <a:extLst>
                      <a:ext uri="{FF2B5EF4-FFF2-40B4-BE49-F238E27FC236}">
                        <a16:creationId xmlns:a16="http://schemas.microsoft.com/office/drawing/2014/main" xmlns="" id="{A808C2E8-A223-4E43-9DAE-A0F43919F4D0}"/>
                      </a:ext>
                    </a:extLst>
                  </p:cNvPr>
                  <p:cNvGrpSpPr/>
                  <p:nvPr/>
                </p:nvGrpSpPr>
                <p:grpSpPr>
                  <a:xfrm>
                    <a:off x="-4" y="-3"/>
                    <a:ext cx="330212" cy="126583"/>
                    <a:chOff x="-2" y="-2"/>
                    <a:chExt cx="330211" cy="126582"/>
                  </a:xfrm>
                </p:grpSpPr>
                <p:grpSp>
                  <p:nvGrpSpPr>
                    <p:cNvPr id="59" name="Group 35">
                      <a:extLst>
                        <a:ext uri="{FF2B5EF4-FFF2-40B4-BE49-F238E27FC236}">
                          <a16:creationId xmlns:a16="http://schemas.microsoft.com/office/drawing/2014/main" xmlns="" id="{F6238D97-A6FB-3D4E-8200-72AB4D27879F}"/>
                        </a:ext>
                      </a:extLst>
                    </p:cNvPr>
                    <p:cNvGrpSpPr/>
                    <p:nvPr/>
                  </p:nvGrpSpPr>
                  <p:grpSpPr>
                    <a:xfrm>
                      <a:off x="-3" y="-3"/>
                      <a:ext cx="329552" cy="126584"/>
                      <a:chOff x="-1" y="-1"/>
                      <a:chExt cx="329551" cy="126582"/>
                    </a:xfrm>
                  </p:grpSpPr>
                  <p:sp>
                    <p:nvSpPr>
                      <p:cNvPr id="74" name="Rectangle 36">
                        <a:extLst>
                          <a:ext uri="{FF2B5EF4-FFF2-40B4-BE49-F238E27FC236}">
                            <a16:creationId xmlns:a16="http://schemas.microsoft.com/office/drawing/2014/main" xmlns="" id="{5C330D12-664E-854D-9F35-38B1621FCBAF}"/>
                          </a:ext>
                        </a:extLst>
                      </p:cNvPr>
                      <p:cNvSpPr/>
                      <p:nvPr/>
                    </p:nvSpPr>
                    <p:spPr>
                      <a:xfrm>
                        <a:off x="-2" y="100605"/>
                        <a:ext cx="329552" cy="25977"/>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75" name="Rectangle 37">
                        <a:extLst>
                          <a:ext uri="{FF2B5EF4-FFF2-40B4-BE49-F238E27FC236}">
                            <a16:creationId xmlns:a16="http://schemas.microsoft.com/office/drawing/2014/main" xmlns="" id="{978066D7-16B6-7B43-934A-7DE3F4850FF1}"/>
                          </a:ext>
                        </a:extLst>
                      </p:cNvPr>
                      <p:cNvSpPr/>
                      <p:nvPr/>
                    </p:nvSpPr>
                    <p:spPr>
                      <a:xfrm>
                        <a:off x="85170" y="-2"/>
                        <a:ext cx="157243" cy="100314"/>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60" name="Group 38">
                      <a:extLst>
                        <a:ext uri="{FF2B5EF4-FFF2-40B4-BE49-F238E27FC236}">
                          <a16:creationId xmlns:a16="http://schemas.microsoft.com/office/drawing/2014/main" xmlns="" id="{B135B471-1139-9C4D-9C27-D5513815C274}"/>
                        </a:ext>
                      </a:extLst>
                    </p:cNvPr>
                    <p:cNvGrpSpPr/>
                    <p:nvPr/>
                  </p:nvGrpSpPr>
                  <p:grpSpPr>
                    <a:xfrm>
                      <a:off x="1" y="59101"/>
                      <a:ext cx="330209" cy="43602"/>
                      <a:chOff x="0" y="-2"/>
                      <a:chExt cx="330207" cy="43601"/>
                    </a:xfrm>
                  </p:grpSpPr>
                  <p:sp>
                    <p:nvSpPr>
                      <p:cNvPr id="61" name="Line 39">
                        <a:extLst>
                          <a:ext uri="{FF2B5EF4-FFF2-40B4-BE49-F238E27FC236}">
                            <a16:creationId xmlns:a16="http://schemas.microsoft.com/office/drawing/2014/main" xmlns="" id="{5B7560C8-354E-7540-B9D5-590A25CC3315}"/>
                          </a:ext>
                        </a:extLst>
                      </p:cNvPr>
                      <p:cNvSpPr/>
                      <p:nvPr/>
                    </p:nvSpPr>
                    <p:spPr>
                      <a:xfrm>
                        <a:off x="0" y="597"/>
                        <a:ext cx="33020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62" name="Group 40">
                        <a:extLst>
                          <a:ext uri="{FF2B5EF4-FFF2-40B4-BE49-F238E27FC236}">
                            <a16:creationId xmlns:a16="http://schemas.microsoft.com/office/drawing/2014/main" xmlns="" id="{F8D18F48-6442-2B4A-AA1A-D62CD16664F8}"/>
                          </a:ext>
                        </a:extLst>
                      </p:cNvPr>
                      <p:cNvGrpSpPr/>
                      <p:nvPr/>
                    </p:nvGrpSpPr>
                    <p:grpSpPr>
                      <a:xfrm>
                        <a:off x="653" y="-3"/>
                        <a:ext cx="314489" cy="43603"/>
                        <a:chOff x="0" y="-1"/>
                        <a:chExt cx="314488" cy="43601"/>
                      </a:xfrm>
                    </p:grpSpPr>
                    <p:sp>
                      <p:nvSpPr>
                        <p:cNvPr id="63" name="Line 41">
                          <a:extLst>
                            <a:ext uri="{FF2B5EF4-FFF2-40B4-BE49-F238E27FC236}">
                              <a16:creationId xmlns:a16="http://schemas.microsoft.com/office/drawing/2014/main" xmlns="" id="{46FFDB2C-E1C7-9F4D-94EC-B575CCA81A71}"/>
                            </a:ext>
                          </a:extLst>
                        </p:cNvPr>
                        <p:cNvSpPr/>
                        <p:nvPr/>
                      </p:nvSpPr>
                      <p:spPr>
                        <a:xfrm flipH="1">
                          <a:off x="-1" y="-2"/>
                          <a:ext cx="5" cy="430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64" name="Line 42">
                          <a:extLst>
                            <a:ext uri="{FF2B5EF4-FFF2-40B4-BE49-F238E27FC236}">
                              <a16:creationId xmlns:a16="http://schemas.microsoft.com/office/drawing/2014/main" xmlns="" id="{71E61BAC-E584-A04F-BB52-1A8881E5B875}"/>
                            </a:ext>
                          </a:extLst>
                        </p:cNvPr>
                        <p:cNvSpPr/>
                        <p:nvPr/>
                      </p:nvSpPr>
                      <p:spPr>
                        <a:xfrm flipH="1">
                          <a:off x="31445"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65" name="Line 43">
                          <a:extLst>
                            <a:ext uri="{FF2B5EF4-FFF2-40B4-BE49-F238E27FC236}">
                              <a16:creationId xmlns:a16="http://schemas.microsoft.com/office/drawing/2014/main" xmlns="" id="{21AF7858-A829-0546-8D66-4A3A796F55A9}"/>
                            </a:ext>
                          </a:extLst>
                        </p:cNvPr>
                        <p:cNvSpPr/>
                        <p:nvPr/>
                      </p:nvSpPr>
                      <p:spPr>
                        <a:xfrm flipH="1">
                          <a:off x="6289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66" name="Line 44">
                          <a:extLst>
                            <a:ext uri="{FF2B5EF4-FFF2-40B4-BE49-F238E27FC236}">
                              <a16:creationId xmlns:a16="http://schemas.microsoft.com/office/drawing/2014/main" xmlns="" id="{2A53F2A2-11C5-4E40-8651-A40DC1EDF832}"/>
                            </a:ext>
                          </a:extLst>
                        </p:cNvPr>
                        <p:cNvSpPr/>
                        <p:nvPr/>
                      </p:nvSpPr>
                      <p:spPr>
                        <a:xfrm flipH="1">
                          <a:off x="9434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67" name="Line 45">
                          <a:extLst>
                            <a:ext uri="{FF2B5EF4-FFF2-40B4-BE49-F238E27FC236}">
                              <a16:creationId xmlns:a16="http://schemas.microsoft.com/office/drawing/2014/main" xmlns="" id="{8FBC41D6-30A3-E34F-B4EB-D5FE26B98C84}"/>
                            </a:ext>
                          </a:extLst>
                        </p:cNvPr>
                        <p:cNvSpPr/>
                        <p:nvPr/>
                      </p:nvSpPr>
                      <p:spPr>
                        <a:xfrm>
                          <a:off x="12579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68" name="Line 46">
                          <a:extLst>
                            <a:ext uri="{FF2B5EF4-FFF2-40B4-BE49-F238E27FC236}">
                              <a16:creationId xmlns:a16="http://schemas.microsoft.com/office/drawing/2014/main" xmlns="" id="{CF0CF221-AF2B-3244-829A-EC92A6E8F40C}"/>
                            </a:ext>
                          </a:extLst>
                        </p:cNvPr>
                        <p:cNvSpPr/>
                        <p:nvPr/>
                      </p:nvSpPr>
                      <p:spPr>
                        <a:xfrm>
                          <a:off x="157240"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69" name="Line 47">
                          <a:extLst>
                            <a:ext uri="{FF2B5EF4-FFF2-40B4-BE49-F238E27FC236}">
                              <a16:creationId xmlns:a16="http://schemas.microsoft.com/office/drawing/2014/main" xmlns="" id="{3576AE79-D908-6B41-8118-9C755A07D953}"/>
                            </a:ext>
                          </a:extLst>
                        </p:cNvPr>
                        <p:cNvSpPr/>
                        <p:nvPr/>
                      </p:nvSpPr>
                      <p:spPr>
                        <a:xfrm>
                          <a:off x="188689"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70" name="Line 48">
                          <a:extLst>
                            <a:ext uri="{FF2B5EF4-FFF2-40B4-BE49-F238E27FC236}">
                              <a16:creationId xmlns:a16="http://schemas.microsoft.com/office/drawing/2014/main" xmlns="" id="{5A4173AA-46FA-EB48-9353-D17AFFC97591}"/>
                            </a:ext>
                          </a:extLst>
                        </p:cNvPr>
                        <p:cNvSpPr/>
                        <p:nvPr/>
                      </p:nvSpPr>
                      <p:spPr>
                        <a:xfrm>
                          <a:off x="220138"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71" name="Line 49">
                          <a:extLst>
                            <a:ext uri="{FF2B5EF4-FFF2-40B4-BE49-F238E27FC236}">
                              <a16:creationId xmlns:a16="http://schemas.microsoft.com/office/drawing/2014/main" xmlns="" id="{C37D8B3E-5EE9-4342-B607-8932397F8A14}"/>
                            </a:ext>
                          </a:extLst>
                        </p:cNvPr>
                        <p:cNvSpPr/>
                        <p:nvPr/>
                      </p:nvSpPr>
                      <p:spPr>
                        <a:xfrm>
                          <a:off x="251587"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72" name="Line 50">
                          <a:extLst>
                            <a:ext uri="{FF2B5EF4-FFF2-40B4-BE49-F238E27FC236}">
                              <a16:creationId xmlns:a16="http://schemas.microsoft.com/office/drawing/2014/main" xmlns="" id="{2598D8F8-E103-6040-B8DD-22E313527211}"/>
                            </a:ext>
                          </a:extLst>
                        </p:cNvPr>
                        <p:cNvSpPr/>
                        <p:nvPr/>
                      </p:nvSpPr>
                      <p:spPr>
                        <a:xfrm>
                          <a:off x="283036"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73" name="Line 51">
                          <a:extLst>
                            <a:ext uri="{FF2B5EF4-FFF2-40B4-BE49-F238E27FC236}">
                              <a16:creationId xmlns:a16="http://schemas.microsoft.com/office/drawing/2014/main" xmlns="" id="{ECEA3588-A9AF-BE44-9411-4F32D9DBF166}"/>
                            </a:ext>
                          </a:extLst>
                        </p:cNvPr>
                        <p:cNvSpPr/>
                        <p:nvPr/>
                      </p:nvSpPr>
                      <p:spPr>
                        <a:xfrm>
                          <a:off x="31448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grpSp>
                <p:nvGrpSpPr>
                  <p:cNvPr id="56" name="Group 52">
                    <a:extLst>
                      <a:ext uri="{FF2B5EF4-FFF2-40B4-BE49-F238E27FC236}">
                        <a16:creationId xmlns:a16="http://schemas.microsoft.com/office/drawing/2014/main" xmlns="" id="{5F3674BE-69AB-2749-B58E-25D3EEE2EE25}"/>
                      </a:ext>
                    </a:extLst>
                  </p:cNvPr>
                  <p:cNvGrpSpPr/>
                  <p:nvPr/>
                </p:nvGrpSpPr>
                <p:grpSpPr>
                  <a:xfrm>
                    <a:off x="92378" y="8356"/>
                    <a:ext cx="141518" cy="43594"/>
                    <a:chOff x="0" y="-1"/>
                    <a:chExt cx="141517" cy="43593"/>
                  </a:xfrm>
                </p:grpSpPr>
                <p:sp>
                  <p:nvSpPr>
                    <p:cNvPr id="57" name="Rectangle 53">
                      <a:extLst>
                        <a:ext uri="{FF2B5EF4-FFF2-40B4-BE49-F238E27FC236}">
                          <a16:creationId xmlns:a16="http://schemas.microsoft.com/office/drawing/2014/main" xmlns="" id="{357A224F-0FC1-6340-BCEC-8F642A8DED9F}"/>
                        </a:ext>
                      </a:extLst>
                    </p:cNvPr>
                    <p:cNvSpPr/>
                    <p:nvPr/>
                  </p:nvSpPr>
                  <p:spPr>
                    <a:xfrm>
                      <a:off x="-1" y="598"/>
                      <a:ext cx="141518" cy="42995"/>
                    </a:xfrm>
                    <a:prstGeom prst="rect">
                      <a:avLst/>
                    </a:prstGeom>
                    <a:gradFill flip="none" rotWithShape="1">
                      <a:gsLst>
                        <a:gs pos="0">
                          <a:srgbClr val="66CCFF"/>
                        </a:gs>
                        <a:gs pos="100000">
                          <a:srgbClr val="FFFFFF"/>
                        </a:gs>
                      </a:gsLst>
                      <a:lin ang="2700000" scaled="0"/>
                    </a:gra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8" name="Line 54">
                      <a:extLst>
                        <a:ext uri="{FF2B5EF4-FFF2-40B4-BE49-F238E27FC236}">
                          <a16:creationId xmlns:a16="http://schemas.microsoft.com/office/drawing/2014/main" xmlns="" id="{EDB1818C-E91D-614A-BF3F-48D3C70D7387}"/>
                        </a:ext>
                      </a:extLst>
                    </p:cNvPr>
                    <p:cNvSpPr/>
                    <p:nvPr/>
                  </p:nvSpPr>
                  <p:spPr>
                    <a:xfrm flipH="1">
                      <a:off x="71412" y="-2"/>
                      <a:ext cx="6" cy="42996"/>
                    </a:xfrm>
                    <a:prstGeom prst="line">
                      <a:avLst/>
                    </a:pr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nvGrpSpPr>
                <p:cNvPr id="52" name="Group 55">
                  <a:extLst>
                    <a:ext uri="{FF2B5EF4-FFF2-40B4-BE49-F238E27FC236}">
                      <a16:creationId xmlns:a16="http://schemas.microsoft.com/office/drawing/2014/main" xmlns="" id="{DB202391-3E00-FA44-9C32-B443A5100FEF}"/>
                    </a:ext>
                  </a:extLst>
                </p:cNvPr>
                <p:cNvGrpSpPr/>
                <p:nvPr/>
              </p:nvGrpSpPr>
              <p:grpSpPr>
                <a:xfrm>
                  <a:off x="-2" y="-3"/>
                  <a:ext cx="345915" cy="26281"/>
                  <a:chOff x="0" y="-1"/>
                  <a:chExt cx="345913" cy="26279"/>
                </a:xfrm>
              </p:grpSpPr>
              <p:sp>
                <p:nvSpPr>
                  <p:cNvPr id="53" name="AutoShape 56">
                    <a:extLst>
                      <a:ext uri="{FF2B5EF4-FFF2-40B4-BE49-F238E27FC236}">
                        <a16:creationId xmlns:a16="http://schemas.microsoft.com/office/drawing/2014/main" xmlns="" id="{8A742B12-FD97-7D4F-8931-517D59689EC9}"/>
                      </a:ext>
                    </a:extLst>
                  </p:cNvPr>
                  <p:cNvSpPr/>
                  <p:nvPr/>
                </p:nvSpPr>
                <p:spPr>
                  <a:xfrm>
                    <a:off x="172952" y="-2"/>
                    <a:ext cx="172962"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54" name="AutoShape 57">
                    <a:extLst>
                      <a:ext uri="{FF2B5EF4-FFF2-40B4-BE49-F238E27FC236}">
                        <a16:creationId xmlns:a16="http://schemas.microsoft.com/office/drawing/2014/main" xmlns="" id="{5B90EFEC-38C1-FB4A-8AAC-C8ED750CCE7D}"/>
                      </a:ext>
                    </a:extLst>
                  </p:cNvPr>
                  <p:cNvSpPr/>
                  <p:nvPr/>
                </p:nvSpPr>
                <p:spPr>
                  <a:xfrm flipH="1">
                    <a:off x="-1" y="-2"/>
                    <a:ext cx="172959"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grpSp>
            <p:nvGrpSpPr>
              <p:cNvPr id="26" name="Group 58">
                <a:extLst>
                  <a:ext uri="{FF2B5EF4-FFF2-40B4-BE49-F238E27FC236}">
                    <a16:creationId xmlns:a16="http://schemas.microsoft.com/office/drawing/2014/main" xmlns="" id="{C3945893-2E38-9E42-8B62-E48A1C3DA2D3}"/>
                  </a:ext>
                </a:extLst>
              </p:cNvPr>
              <p:cNvGrpSpPr/>
              <p:nvPr/>
            </p:nvGrpSpPr>
            <p:grpSpPr>
              <a:xfrm>
                <a:off x="49787" y="297269"/>
                <a:ext cx="251573" cy="333105"/>
                <a:chOff x="0" y="0"/>
                <a:chExt cx="251571" cy="333103"/>
              </a:xfrm>
            </p:grpSpPr>
            <p:sp>
              <p:nvSpPr>
                <p:cNvPr id="43" name="Freeform 59">
                  <a:extLst>
                    <a:ext uri="{FF2B5EF4-FFF2-40B4-BE49-F238E27FC236}">
                      <a16:creationId xmlns:a16="http://schemas.microsoft.com/office/drawing/2014/main" xmlns="" id="{3D464482-6D7D-1D47-9CD9-9C182AC1B3EB}"/>
                    </a:ext>
                  </a:extLst>
                </p:cNvPr>
                <p:cNvSpPr/>
                <p:nvPr/>
              </p:nvSpPr>
              <p:spPr>
                <a:xfrm flipV="1">
                  <a:off x="-1" y="598"/>
                  <a:ext cx="72395" cy="33250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4" name="Freeform 60">
                  <a:extLst>
                    <a:ext uri="{FF2B5EF4-FFF2-40B4-BE49-F238E27FC236}">
                      <a16:creationId xmlns:a16="http://schemas.microsoft.com/office/drawing/2014/main" xmlns="" id="{D5193026-D3C1-EE47-8762-531B0F022DA4}"/>
                    </a:ext>
                  </a:extLst>
                </p:cNvPr>
                <p:cNvSpPr/>
                <p:nvPr/>
              </p:nvSpPr>
              <p:spPr>
                <a:xfrm flipH="1" flipV="1">
                  <a:off x="178523" y="2"/>
                  <a:ext cx="73048" cy="33310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5" name="Line 61">
                  <a:extLst>
                    <a:ext uri="{FF2B5EF4-FFF2-40B4-BE49-F238E27FC236}">
                      <a16:creationId xmlns:a16="http://schemas.microsoft.com/office/drawing/2014/main" xmlns="" id="{5F0CA5A5-0CE4-0241-82AC-4F42160AB541}"/>
                    </a:ext>
                  </a:extLst>
                </p:cNvPr>
                <p:cNvSpPr/>
                <p:nvPr/>
              </p:nvSpPr>
              <p:spPr>
                <a:xfrm flipH="1">
                  <a:off x="1"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6" name="Line 62">
                  <a:extLst>
                    <a:ext uri="{FF2B5EF4-FFF2-40B4-BE49-F238E27FC236}">
                      <a16:creationId xmlns:a16="http://schemas.microsoft.com/office/drawing/2014/main" xmlns="" id="{C74CC0D6-812C-134C-BAF1-94EB45A0811B}"/>
                    </a:ext>
                  </a:extLst>
                </p:cNvPr>
                <p:cNvSpPr/>
                <p:nvPr/>
              </p:nvSpPr>
              <p:spPr>
                <a:xfrm>
                  <a:off x="31445"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7" name="Freeform 63">
                  <a:extLst>
                    <a:ext uri="{FF2B5EF4-FFF2-40B4-BE49-F238E27FC236}">
                      <a16:creationId xmlns:a16="http://schemas.microsoft.com/office/drawing/2014/main" xmlns="" id="{F3D1F936-AC12-0B44-BA74-BB755D54403E}"/>
                    </a:ext>
                  </a:extLst>
                </p:cNvPr>
                <p:cNvSpPr/>
                <p:nvPr/>
              </p:nvSpPr>
              <p:spPr>
                <a:xfrm flipH="1">
                  <a:off x="31449"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8" name="Freeform 64">
                  <a:extLst>
                    <a:ext uri="{FF2B5EF4-FFF2-40B4-BE49-F238E27FC236}">
                      <a16:creationId xmlns:a16="http://schemas.microsoft.com/office/drawing/2014/main" xmlns="" id="{DA5273D1-6489-C142-A2E9-23937A045159}"/>
                    </a:ext>
                  </a:extLst>
                </p:cNvPr>
                <p:cNvSpPr/>
                <p:nvPr/>
              </p:nvSpPr>
              <p:spPr>
                <a:xfrm>
                  <a:off x="56666"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9" name="Freeform 65">
                  <a:extLst>
                    <a:ext uri="{FF2B5EF4-FFF2-40B4-BE49-F238E27FC236}">
                      <a16:creationId xmlns:a16="http://schemas.microsoft.com/office/drawing/2014/main" xmlns="" id="{5831E213-FA0F-8749-92B2-FA510143D4E4}"/>
                    </a:ext>
                  </a:extLst>
                </p:cNvPr>
                <p:cNvSpPr/>
                <p:nvPr/>
              </p:nvSpPr>
              <p:spPr>
                <a:xfrm flipH="1">
                  <a:off x="55360" y="597"/>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50" name="Freeform 66">
                  <a:extLst>
                    <a:ext uri="{FF2B5EF4-FFF2-40B4-BE49-F238E27FC236}">
                      <a16:creationId xmlns:a16="http://schemas.microsoft.com/office/drawing/2014/main" xmlns="" id="{6D6C8039-548B-3242-88F7-5DCCF9D0CDDD}"/>
                    </a:ext>
                  </a:extLst>
                </p:cNvPr>
                <p:cNvSpPr/>
                <p:nvPr/>
              </p:nvSpPr>
              <p:spPr>
                <a:xfrm>
                  <a:off x="73371" y="-1"/>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nvGrpSpPr>
              <p:cNvPr id="27" name="Group 67">
                <a:extLst>
                  <a:ext uri="{FF2B5EF4-FFF2-40B4-BE49-F238E27FC236}">
                    <a16:creationId xmlns:a16="http://schemas.microsoft.com/office/drawing/2014/main" xmlns="" id="{C76C06C1-6785-244F-8E9E-9CE287E3583C}"/>
                  </a:ext>
                </a:extLst>
              </p:cNvPr>
              <p:cNvGrpSpPr/>
              <p:nvPr/>
            </p:nvGrpSpPr>
            <p:grpSpPr>
              <a:xfrm>
                <a:off x="159836" y="298466"/>
                <a:ext cx="31468" cy="330121"/>
                <a:chOff x="-1" y="0"/>
                <a:chExt cx="31467" cy="330119"/>
              </a:xfrm>
            </p:grpSpPr>
            <p:grpSp>
              <p:nvGrpSpPr>
                <p:cNvPr id="28" name="Group 68">
                  <a:extLst>
                    <a:ext uri="{FF2B5EF4-FFF2-40B4-BE49-F238E27FC236}">
                      <a16:creationId xmlns:a16="http://schemas.microsoft.com/office/drawing/2014/main" xmlns="" id="{26E00B13-9184-2D42-BB2C-4BAC85589E5E}"/>
                    </a:ext>
                  </a:extLst>
                </p:cNvPr>
                <p:cNvGrpSpPr/>
                <p:nvPr/>
              </p:nvGrpSpPr>
              <p:grpSpPr>
                <a:xfrm>
                  <a:off x="-2" y="-1"/>
                  <a:ext cx="31468" cy="330121"/>
                  <a:chOff x="0" y="0"/>
                  <a:chExt cx="31467" cy="330119"/>
                </a:xfrm>
              </p:grpSpPr>
              <p:sp>
                <p:nvSpPr>
                  <p:cNvPr id="41" name="Line 69">
                    <a:extLst>
                      <a:ext uri="{FF2B5EF4-FFF2-40B4-BE49-F238E27FC236}">
                        <a16:creationId xmlns:a16="http://schemas.microsoft.com/office/drawing/2014/main" xmlns="" id="{6432EFD6-27E7-BF4C-ACB7-98F18300B228}"/>
                      </a:ext>
                    </a:extLst>
                  </p:cNvPr>
                  <p:cNvSpPr/>
                  <p:nvPr/>
                </p:nvSpPr>
                <p:spPr>
                  <a:xfrm flipH="1">
                    <a:off x="-1" y="0"/>
                    <a:ext cx="5" cy="32952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2" name="Line 70">
                    <a:extLst>
                      <a:ext uri="{FF2B5EF4-FFF2-40B4-BE49-F238E27FC236}">
                        <a16:creationId xmlns:a16="http://schemas.microsoft.com/office/drawing/2014/main" xmlns="" id="{C1FB0DA6-DFE4-FD4F-8534-BEF183A9F143}"/>
                      </a:ext>
                    </a:extLst>
                  </p:cNvPr>
                  <p:cNvSpPr/>
                  <p:nvPr/>
                </p:nvSpPr>
                <p:spPr>
                  <a:xfrm flipH="1">
                    <a:off x="31461" y="596"/>
                    <a:ext cx="6" cy="32952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29" name="Line 71">
                  <a:extLst>
                    <a:ext uri="{FF2B5EF4-FFF2-40B4-BE49-F238E27FC236}">
                      <a16:creationId xmlns:a16="http://schemas.microsoft.com/office/drawing/2014/main" xmlns="" id="{D1E508C3-BC7D-3F4B-886C-65CFEC19C646}"/>
                    </a:ext>
                  </a:extLst>
                </p:cNvPr>
                <p:cNvSpPr/>
                <p:nvPr/>
              </p:nvSpPr>
              <p:spPr>
                <a:xfrm>
                  <a:off x="2" y="31757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0" name="Line 72">
                  <a:extLst>
                    <a:ext uri="{FF2B5EF4-FFF2-40B4-BE49-F238E27FC236}">
                      <a16:creationId xmlns:a16="http://schemas.microsoft.com/office/drawing/2014/main" xmlns="" id="{543B28CD-99C5-7A41-A199-49E1CD285F92}"/>
                    </a:ext>
                  </a:extLst>
                </p:cNvPr>
                <p:cNvSpPr/>
                <p:nvPr/>
              </p:nvSpPr>
              <p:spPr>
                <a:xfrm>
                  <a:off x="2" y="28892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 name="Line 73">
                  <a:extLst>
                    <a:ext uri="{FF2B5EF4-FFF2-40B4-BE49-F238E27FC236}">
                      <a16:creationId xmlns:a16="http://schemas.microsoft.com/office/drawing/2014/main" xmlns="" id="{FDA11B49-F390-4441-B3FA-4103077C1ACD}"/>
                    </a:ext>
                  </a:extLst>
                </p:cNvPr>
                <p:cNvSpPr/>
                <p:nvPr/>
              </p:nvSpPr>
              <p:spPr>
                <a:xfrm>
                  <a:off x="2" y="26026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2" name="Line 74">
                  <a:extLst>
                    <a:ext uri="{FF2B5EF4-FFF2-40B4-BE49-F238E27FC236}">
                      <a16:creationId xmlns:a16="http://schemas.microsoft.com/office/drawing/2014/main" xmlns="" id="{786899F8-9F65-884A-BF28-58475AFD674D}"/>
                    </a:ext>
                  </a:extLst>
                </p:cNvPr>
                <p:cNvSpPr/>
                <p:nvPr/>
              </p:nvSpPr>
              <p:spPr>
                <a:xfrm>
                  <a:off x="2" y="23161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3" name="Line 75">
                  <a:extLst>
                    <a:ext uri="{FF2B5EF4-FFF2-40B4-BE49-F238E27FC236}">
                      <a16:creationId xmlns:a16="http://schemas.microsoft.com/office/drawing/2014/main" xmlns="" id="{D727E04F-11D9-6D41-8229-FD7ABC75B4C4}"/>
                    </a:ext>
                  </a:extLst>
                </p:cNvPr>
                <p:cNvSpPr/>
                <p:nvPr/>
              </p:nvSpPr>
              <p:spPr>
                <a:xfrm>
                  <a:off x="2" y="20296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4" name="Line 76">
                  <a:extLst>
                    <a:ext uri="{FF2B5EF4-FFF2-40B4-BE49-F238E27FC236}">
                      <a16:creationId xmlns:a16="http://schemas.microsoft.com/office/drawing/2014/main" xmlns="" id="{17A0FD4D-4DCE-824C-B09D-A35508433C77}"/>
                    </a:ext>
                  </a:extLst>
                </p:cNvPr>
                <p:cNvSpPr/>
                <p:nvPr/>
              </p:nvSpPr>
              <p:spPr>
                <a:xfrm>
                  <a:off x="2" y="17430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5" name="Line 77">
                  <a:extLst>
                    <a:ext uri="{FF2B5EF4-FFF2-40B4-BE49-F238E27FC236}">
                      <a16:creationId xmlns:a16="http://schemas.microsoft.com/office/drawing/2014/main" xmlns="" id="{0A9CF796-894B-C64B-9C44-DC933BFDAC47}"/>
                    </a:ext>
                  </a:extLst>
                </p:cNvPr>
                <p:cNvSpPr/>
                <p:nvPr/>
              </p:nvSpPr>
              <p:spPr>
                <a:xfrm>
                  <a:off x="2" y="145653"/>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6" name="Line 78">
                  <a:extLst>
                    <a:ext uri="{FF2B5EF4-FFF2-40B4-BE49-F238E27FC236}">
                      <a16:creationId xmlns:a16="http://schemas.microsoft.com/office/drawing/2014/main" xmlns="" id="{B3E9627D-06F8-7E46-8B5F-0CBA0522BE8A}"/>
                    </a:ext>
                  </a:extLst>
                </p:cNvPr>
                <p:cNvSpPr/>
                <p:nvPr/>
              </p:nvSpPr>
              <p:spPr>
                <a:xfrm>
                  <a:off x="2" y="11700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7" name="Line 79">
                  <a:extLst>
                    <a:ext uri="{FF2B5EF4-FFF2-40B4-BE49-F238E27FC236}">
                      <a16:creationId xmlns:a16="http://schemas.microsoft.com/office/drawing/2014/main" xmlns="" id="{14EC6DB3-25C9-F749-84FB-FE9EACD56A2C}"/>
                    </a:ext>
                  </a:extLst>
                </p:cNvPr>
                <p:cNvSpPr/>
                <p:nvPr/>
              </p:nvSpPr>
              <p:spPr>
                <a:xfrm>
                  <a:off x="2" y="8834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8" name="Line 80">
                  <a:extLst>
                    <a:ext uri="{FF2B5EF4-FFF2-40B4-BE49-F238E27FC236}">
                      <a16:creationId xmlns:a16="http://schemas.microsoft.com/office/drawing/2014/main" xmlns="" id="{3092CBAC-148A-E043-9D72-FAEF961BB9F8}"/>
                    </a:ext>
                  </a:extLst>
                </p:cNvPr>
                <p:cNvSpPr/>
                <p:nvPr/>
              </p:nvSpPr>
              <p:spPr>
                <a:xfrm>
                  <a:off x="2" y="5969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9" name="Line 81">
                  <a:extLst>
                    <a:ext uri="{FF2B5EF4-FFF2-40B4-BE49-F238E27FC236}">
                      <a16:creationId xmlns:a16="http://schemas.microsoft.com/office/drawing/2014/main" xmlns="" id="{C8DFB79B-0442-674A-9986-15E7EFC72B8A}"/>
                    </a:ext>
                  </a:extLst>
                </p:cNvPr>
                <p:cNvSpPr/>
                <p:nvPr/>
              </p:nvSpPr>
              <p:spPr>
                <a:xfrm>
                  <a:off x="2" y="3104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40" name="Line 82">
                  <a:extLst>
                    <a:ext uri="{FF2B5EF4-FFF2-40B4-BE49-F238E27FC236}">
                      <a16:creationId xmlns:a16="http://schemas.microsoft.com/office/drawing/2014/main" xmlns="" id="{E6A62C95-C22D-EE4A-AAF0-E50F90C56326}"/>
                    </a:ext>
                  </a:extLst>
                </p:cNvPr>
                <p:cNvSpPr/>
                <p:nvPr/>
              </p:nvSpPr>
              <p:spPr>
                <a:xfrm>
                  <a:off x="2" y="238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sp>
          <p:nvSpPr>
            <p:cNvPr id="22" name="308 CuadroTexto">
              <a:extLst>
                <a:ext uri="{FF2B5EF4-FFF2-40B4-BE49-F238E27FC236}">
                  <a16:creationId xmlns:a16="http://schemas.microsoft.com/office/drawing/2014/main" xmlns="" id="{2AD21525-9C35-F04B-BFC7-1BE157E02BE8}"/>
                </a:ext>
              </a:extLst>
            </p:cNvPr>
            <p:cNvSpPr txBox="1"/>
            <p:nvPr/>
          </p:nvSpPr>
          <p:spPr>
            <a:xfrm>
              <a:off x="-576826" y="692342"/>
              <a:ext cx="1877265" cy="304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Planillas</a:t>
              </a:r>
              <a:endParaRPr sz="1200" dirty="0">
                <a:solidFill>
                  <a:schemeClr val="bg2">
                    <a:lumMod val="50000"/>
                  </a:schemeClr>
                </a:solidFill>
                <a:latin typeface="Nutmeg Headline" pitchFamily="2" charset="0"/>
              </a:endParaRPr>
            </a:p>
          </p:txBody>
        </p:sp>
      </p:grpSp>
      <p:grpSp>
        <p:nvGrpSpPr>
          <p:cNvPr id="95" name="306 Grupo">
            <a:extLst>
              <a:ext uri="{FF2B5EF4-FFF2-40B4-BE49-F238E27FC236}">
                <a16:creationId xmlns:a16="http://schemas.microsoft.com/office/drawing/2014/main" xmlns="" id="{73A1A648-4386-7F40-8864-92208F9984F9}"/>
              </a:ext>
            </a:extLst>
          </p:cNvPr>
          <p:cNvGrpSpPr/>
          <p:nvPr/>
        </p:nvGrpSpPr>
        <p:grpSpPr>
          <a:xfrm>
            <a:off x="4441685" y="5851694"/>
            <a:ext cx="1391723" cy="907204"/>
            <a:chOff x="-576826" y="-3"/>
            <a:chExt cx="1877265" cy="996651"/>
          </a:xfrm>
        </p:grpSpPr>
        <p:grpSp>
          <p:nvGrpSpPr>
            <p:cNvPr id="96" name="Group 10">
              <a:extLst>
                <a:ext uri="{FF2B5EF4-FFF2-40B4-BE49-F238E27FC236}">
                  <a16:creationId xmlns:a16="http://schemas.microsoft.com/office/drawing/2014/main" xmlns="" id="{7A834BC8-D0F2-7F45-B4E2-17BD526E807D}"/>
                </a:ext>
              </a:extLst>
            </p:cNvPr>
            <p:cNvGrpSpPr/>
            <p:nvPr/>
          </p:nvGrpSpPr>
          <p:grpSpPr>
            <a:xfrm>
              <a:off x="149875" y="-3"/>
              <a:ext cx="345914" cy="630389"/>
              <a:chOff x="-2" y="-1"/>
              <a:chExt cx="345913" cy="630388"/>
            </a:xfrm>
          </p:grpSpPr>
          <p:grpSp>
            <p:nvGrpSpPr>
              <p:cNvPr id="98" name="Group 11">
                <a:extLst>
                  <a:ext uri="{FF2B5EF4-FFF2-40B4-BE49-F238E27FC236}">
                    <a16:creationId xmlns:a16="http://schemas.microsoft.com/office/drawing/2014/main" xmlns="" id="{AA8BC3EF-F42B-F84B-8B89-000B32890CC3}"/>
                  </a:ext>
                </a:extLst>
              </p:cNvPr>
              <p:cNvGrpSpPr/>
              <p:nvPr/>
            </p:nvGrpSpPr>
            <p:grpSpPr>
              <a:xfrm>
                <a:off x="301341" y="-3"/>
                <a:ext cx="15757" cy="630390"/>
                <a:chOff x="1208" y="0"/>
                <a:chExt cx="15756" cy="630388"/>
              </a:xfrm>
            </p:grpSpPr>
            <p:grpSp>
              <p:nvGrpSpPr>
                <p:cNvPr id="151" name="Group 12">
                  <a:extLst>
                    <a:ext uri="{FF2B5EF4-FFF2-40B4-BE49-F238E27FC236}">
                      <a16:creationId xmlns:a16="http://schemas.microsoft.com/office/drawing/2014/main" xmlns="" id="{946A6209-E9CD-C742-8BF7-56251A1DFB89}"/>
                    </a:ext>
                  </a:extLst>
                </p:cNvPr>
                <p:cNvGrpSpPr/>
                <p:nvPr/>
              </p:nvGrpSpPr>
              <p:grpSpPr>
                <a:xfrm>
                  <a:off x="1208" y="42979"/>
                  <a:ext cx="15757" cy="587410"/>
                  <a:chOff x="1208" y="0"/>
                  <a:chExt cx="15756" cy="587409"/>
                </a:xfrm>
              </p:grpSpPr>
              <p:grpSp>
                <p:nvGrpSpPr>
                  <p:cNvPr id="153" name="Group 13">
                    <a:extLst>
                      <a:ext uri="{FF2B5EF4-FFF2-40B4-BE49-F238E27FC236}">
                        <a16:creationId xmlns:a16="http://schemas.microsoft.com/office/drawing/2014/main" xmlns="" id="{3DD9AB0C-040E-5344-8FC0-9D79722A6415}"/>
                      </a:ext>
                    </a:extLst>
                  </p:cNvPr>
                  <p:cNvGrpSpPr/>
                  <p:nvPr/>
                </p:nvGrpSpPr>
                <p:grpSpPr>
                  <a:xfrm>
                    <a:off x="1208" y="27962"/>
                    <a:ext cx="15757" cy="559448"/>
                    <a:chOff x="-1" y="-1"/>
                    <a:chExt cx="15756" cy="559447"/>
                  </a:xfrm>
                </p:grpSpPr>
                <p:grpSp>
                  <p:nvGrpSpPr>
                    <p:cNvPr id="155" name="Group 14">
                      <a:extLst>
                        <a:ext uri="{FF2B5EF4-FFF2-40B4-BE49-F238E27FC236}">
                          <a16:creationId xmlns:a16="http://schemas.microsoft.com/office/drawing/2014/main" xmlns="" id="{F2BE2B79-E45D-5F4A-A773-9C2F3A572B4A}"/>
                        </a:ext>
                      </a:extLst>
                    </p:cNvPr>
                    <p:cNvGrpSpPr/>
                    <p:nvPr/>
                  </p:nvGrpSpPr>
                  <p:grpSpPr>
                    <a:xfrm>
                      <a:off x="-2" y="-2"/>
                      <a:ext cx="15757" cy="559448"/>
                      <a:chOff x="0" y="0"/>
                      <a:chExt cx="15756" cy="559447"/>
                    </a:xfrm>
                  </p:grpSpPr>
                  <p:sp>
                    <p:nvSpPr>
                      <p:cNvPr id="168" name="Line 15">
                        <a:extLst>
                          <a:ext uri="{FF2B5EF4-FFF2-40B4-BE49-F238E27FC236}">
                            <a16:creationId xmlns:a16="http://schemas.microsoft.com/office/drawing/2014/main" xmlns="" id="{192E2647-3E43-B443-8667-404282E70C51}"/>
                          </a:ext>
                        </a:extLst>
                      </p:cNvPr>
                      <p:cNvSpPr/>
                      <p:nvPr/>
                    </p:nvSpPr>
                    <p:spPr>
                      <a:xfrm flipH="1">
                        <a:off x="-1" y="-1"/>
                        <a:ext cx="6" cy="55843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9" name="Line 16">
                        <a:extLst>
                          <a:ext uri="{FF2B5EF4-FFF2-40B4-BE49-F238E27FC236}">
                            <a16:creationId xmlns:a16="http://schemas.microsoft.com/office/drawing/2014/main" xmlns="" id="{58BC4AEF-ED49-A748-AA3D-1D5C379C5980}"/>
                          </a:ext>
                        </a:extLst>
                      </p:cNvPr>
                      <p:cNvSpPr/>
                      <p:nvPr/>
                    </p:nvSpPr>
                    <p:spPr>
                      <a:xfrm flipH="1">
                        <a:off x="15750" y="1012"/>
                        <a:ext cx="6" cy="55843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156" name="Line 17">
                      <a:extLst>
                        <a:ext uri="{FF2B5EF4-FFF2-40B4-BE49-F238E27FC236}">
                          <a16:creationId xmlns:a16="http://schemas.microsoft.com/office/drawing/2014/main" xmlns="" id="{F48332C0-0838-D74D-856E-718259573A43}"/>
                        </a:ext>
                      </a:extLst>
                    </p:cNvPr>
                    <p:cNvSpPr/>
                    <p:nvPr/>
                  </p:nvSpPr>
                  <p:spPr>
                    <a:xfrm>
                      <a:off x="3" y="53819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57" name="Line 18">
                      <a:extLst>
                        <a:ext uri="{FF2B5EF4-FFF2-40B4-BE49-F238E27FC236}">
                          <a16:creationId xmlns:a16="http://schemas.microsoft.com/office/drawing/2014/main" xmlns="" id="{D8CC8B6C-683E-5B40-9200-0B8C8E486077}"/>
                        </a:ext>
                      </a:extLst>
                    </p:cNvPr>
                    <p:cNvSpPr/>
                    <p:nvPr/>
                  </p:nvSpPr>
                  <p:spPr>
                    <a:xfrm>
                      <a:off x="3" y="48963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58" name="Line 19">
                      <a:extLst>
                        <a:ext uri="{FF2B5EF4-FFF2-40B4-BE49-F238E27FC236}">
                          <a16:creationId xmlns:a16="http://schemas.microsoft.com/office/drawing/2014/main" xmlns="" id="{5536E01A-9A2A-594E-88EA-6F98B47C449F}"/>
                        </a:ext>
                      </a:extLst>
                    </p:cNvPr>
                    <p:cNvSpPr/>
                    <p:nvPr/>
                  </p:nvSpPr>
                  <p:spPr>
                    <a:xfrm>
                      <a:off x="3" y="441075"/>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59" name="Line 20">
                      <a:extLst>
                        <a:ext uri="{FF2B5EF4-FFF2-40B4-BE49-F238E27FC236}">
                          <a16:creationId xmlns:a16="http://schemas.microsoft.com/office/drawing/2014/main" xmlns="" id="{5A0A7B2D-5C73-5A4C-878A-FB3C5170CFD9}"/>
                        </a:ext>
                      </a:extLst>
                    </p:cNvPr>
                    <p:cNvSpPr/>
                    <p:nvPr/>
                  </p:nvSpPr>
                  <p:spPr>
                    <a:xfrm>
                      <a:off x="3" y="392516"/>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0" name="Line 21">
                      <a:extLst>
                        <a:ext uri="{FF2B5EF4-FFF2-40B4-BE49-F238E27FC236}">
                          <a16:creationId xmlns:a16="http://schemas.microsoft.com/office/drawing/2014/main" xmlns="" id="{163417E5-FE6C-7D4B-8A6A-AFD8E0FBDCDC}"/>
                        </a:ext>
                      </a:extLst>
                    </p:cNvPr>
                    <p:cNvSpPr/>
                    <p:nvPr/>
                  </p:nvSpPr>
                  <p:spPr>
                    <a:xfrm>
                      <a:off x="3" y="34395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1" name="Line 22">
                      <a:extLst>
                        <a:ext uri="{FF2B5EF4-FFF2-40B4-BE49-F238E27FC236}">
                          <a16:creationId xmlns:a16="http://schemas.microsoft.com/office/drawing/2014/main" xmlns="" id="{8C76CCBD-2663-1D42-AC5D-1555BE57F4F3}"/>
                        </a:ext>
                      </a:extLst>
                    </p:cNvPr>
                    <p:cNvSpPr/>
                    <p:nvPr/>
                  </p:nvSpPr>
                  <p:spPr>
                    <a:xfrm>
                      <a:off x="3" y="295399"/>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2" name="Line 23">
                      <a:extLst>
                        <a:ext uri="{FF2B5EF4-FFF2-40B4-BE49-F238E27FC236}">
                          <a16:creationId xmlns:a16="http://schemas.microsoft.com/office/drawing/2014/main" xmlns="" id="{41DC66C5-B124-9041-8483-3129ABA959D7}"/>
                        </a:ext>
                      </a:extLst>
                    </p:cNvPr>
                    <p:cNvSpPr/>
                    <p:nvPr/>
                  </p:nvSpPr>
                  <p:spPr>
                    <a:xfrm>
                      <a:off x="3" y="246840"/>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3" name="Line 24">
                      <a:extLst>
                        <a:ext uri="{FF2B5EF4-FFF2-40B4-BE49-F238E27FC236}">
                          <a16:creationId xmlns:a16="http://schemas.microsoft.com/office/drawing/2014/main" xmlns="" id="{D26D825F-94D4-484D-9875-E3C171F64BA0}"/>
                        </a:ext>
                      </a:extLst>
                    </p:cNvPr>
                    <p:cNvSpPr/>
                    <p:nvPr/>
                  </p:nvSpPr>
                  <p:spPr>
                    <a:xfrm>
                      <a:off x="3" y="19828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4" name="Line 25">
                      <a:extLst>
                        <a:ext uri="{FF2B5EF4-FFF2-40B4-BE49-F238E27FC236}">
                          <a16:creationId xmlns:a16="http://schemas.microsoft.com/office/drawing/2014/main" xmlns="" id="{18E1071F-7592-DC44-B3AD-8D3B4919CDFB}"/>
                        </a:ext>
                      </a:extLst>
                    </p:cNvPr>
                    <p:cNvSpPr/>
                    <p:nvPr/>
                  </p:nvSpPr>
                  <p:spPr>
                    <a:xfrm>
                      <a:off x="3" y="14972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5" name="Line 26">
                      <a:extLst>
                        <a:ext uri="{FF2B5EF4-FFF2-40B4-BE49-F238E27FC236}">
                          <a16:creationId xmlns:a16="http://schemas.microsoft.com/office/drawing/2014/main" xmlns="" id="{BC1AA5E3-2E7E-B345-A15A-6AEA490EB441}"/>
                        </a:ext>
                      </a:extLst>
                    </p:cNvPr>
                    <p:cNvSpPr/>
                    <p:nvPr/>
                  </p:nvSpPr>
                  <p:spPr>
                    <a:xfrm>
                      <a:off x="3" y="10116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6" name="Line 27">
                      <a:extLst>
                        <a:ext uri="{FF2B5EF4-FFF2-40B4-BE49-F238E27FC236}">
                          <a16:creationId xmlns:a16="http://schemas.microsoft.com/office/drawing/2014/main" xmlns="" id="{465E9DA4-84B3-CE49-87C8-FD92519F9C84}"/>
                        </a:ext>
                      </a:extLst>
                    </p:cNvPr>
                    <p:cNvSpPr/>
                    <p:nvPr/>
                  </p:nvSpPr>
                  <p:spPr>
                    <a:xfrm>
                      <a:off x="3" y="5260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67" name="Line 28">
                      <a:extLst>
                        <a:ext uri="{FF2B5EF4-FFF2-40B4-BE49-F238E27FC236}">
                          <a16:creationId xmlns:a16="http://schemas.microsoft.com/office/drawing/2014/main" xmlns="" id="{A2B1DDAE-756A-6A40-9810-63FED83E7AFE}"/>
                        </a:ext>
                      </a:extLst>
                    </p:cNvPr>
                    <p:cNvSpPr/>
                    <p:nvPr/>
                  </p:nvSpPr>
                  <p:spPr>
                    <a:xfrm>
                      <a:off x="3" y="405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154" name="AutoShape 29">
                    <a:extLst>
                      <a:ext uri="{FF2B5EF4-FFF2-40B4-BE49-F238E27FC236}">
                        <a16:creationId xmlns:a16="http://schemas.microsoft.com/office/drawing/2014/main" xmlns="" id="{C00B0F42-DF77-FE45-871E-4F9AB2453BB0}"/>
                      </a:ext>
                    </a:extLst>
                  </p:cNvPr>
                  <p:cNvSpPr/>
                  <p:nvPr/>
                </p:nvSpPr>
                <p:spPr>
                  <a:xfrm>
                    <a:off x="1217" y="0"/>
                    <a:ext cx="15742" cy="27976"/>
                  </a:xfrm>
                  <a:prstGeom prst="triangle">
                    <a:avLst/>
                  </a:prstGeom>
                  <a:noFill/>
                  <a:ln w="952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152" name="Line 30">
                  <a:extLst>
                    <a:ext uri="{FF2B5EF4-FFF2-40B4-BE49-F238E27FC236}">
                      <a16:creationId xmlns:a16="http://schemas.microsoft.com/office/drawing/2014/main" xmlns="" id="{BD73AE99-0E3E-D443-B701-8F8FFE2AF185}"/>
                    </a:ext>
                  </a:extLst>
                </p:cNvPr>
                <p:cNvSpPr/>
                <p:nvPr/>
              </p:nvSpPr>
              <p:spPr>
                <a:xfrm flipH="1">
                  <a:off x="9082" y="0"/>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99" name="Line 31">
                <a:extLst>
                  <a:ext uri="{FF2B5EF4-FFF2-40B4-BE49-F238E27FC236}">
                    <a16:creationId xmlns:a16="http://schemas.microsoft.com/office/drawing/2014/main" xmlns="" id="{087598A1-217A-A848-9D92-F2644CBAF82B}"/>
                  </a:ext>
                </a:extLst>
              </p:cNvPr>
              <p:cNvSpPr/>
              <p:nvPr/>
            </p:nvSpPr>
            <p:spPr>
              <a:xfrm>
                <a:off x="340002" y="243549"/>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100" name="Group 32">
                <a:extLst>
                  <a:ext uri="{FF2B5EF4-FFF2-40B4-BE49-F238E27FC236}">
                    <a16:creationId xmlns:a16="http://schemas.microsoft.com/office/drawing/2014/main" xmlns="" id="{06F3D0A2-95A7-8C43-9545-6644045C2630}"/>
                  </a:ext>
                </a:extLst>
              </p:cNvPr>
              <p:cNvGrpSpPr/>
              <p:nvPr/>
            </p:nvGrpSpPr>
            <p:grpSpPr>
              <a:xfrm>
                <a:off x="-3" y="157580"/>
                <a:ext cx="345915" cy="152845"/>
                <a:chOff x="-1" y="-2"/>
                <a:chExt cx="345913" cy="152843"/>
              </a:xfrm>
            </p:grpSpPr>
            <p:grpSp>
              <p:nvGrpSpPr>
                <p:cNvPr id="126" name="Group 33">
                  <a:extLst>
                    <a:ext uri="{FF2B5EF4-FFF2-40B4-BE49-F238E27FC236}">
                      <a16:creationId xmlns:a16="http://schemas.microsoft.com/office/drawing/2014/main" xmlns="" id="{A017CF64-0407-034C-B7EF-7353AF3CC665}"/>
                    </a:ext>
                  </a:extLst>
                </p:cNvPr>
                <p:cNvGrpSpPr/>
                <p:nvPr/>
              </p:nvGrpSpPr>
              <p:grpSpPr>
                <a:xfrm>
                  <a:off x="10467" y="26259"/>
                  <a:ext cx="330212" cy="126583"/>
                  <a:chOff x="-3" y="-2"/>
                  <a:chExt cx="330211" cy="126582"/>
                </a:xfrm>
              </p:grpSpPr>
              <p:grpSp>
                <p:nvGrpSpPr>
                  <p:cNvPr id="130" name="Group 34">
                    <a:extLst>
                      <a:ext uri="{FF2B5EF4-FFF2-40B4-BE49-F238E27FC236}">
                        <a16:creationId xmlns:a16="http://schemas.microsoft.com/office/drawing/2014/main" xmlns="" id="{3ED83AB7-AB5E-2E4C-ACCC-8DDB419D8AF4}"/>
                      </a:ext>
                    </a:extLst>
                  </p:cNvPr>
                  <p:cNvGrpSpPr/>
                  <p:nvPr/>
                </p:nvGrpSpPr>
                <p:grpSpPr>
                  <a:xfrm>
                    <a:off x="-4" y="-3"/>
                    <a:ext cx="330212" cy="126583"/>
                    <a:chOff x="-2" y="-2"/>
                    <a:chExt cx="330211" cy="126582"/>
                  </a:xfrm>
                </p:grpSpPr>
                <p:grpSp>
                  <p:nvGrpSpPr>
                    <p:cNvPr id="134" name="Group 35">
                      <a:extLst>
                        <a:ext uri="{FF2B5EF4-FFF2-40B4-BE49-F238E27FC236}">
                          <a16:creationId xmlns:a16="http://schemas.microsoft.com/office/drawing/2014/main" xmlns="" id="{3756B079-61F0-8B41-86B0-540876CE8D88}"/>
                        </a:ext>
                      </a:extLst>
                    </p:cNvPr>
                    <p:cNvGrpSpPr/>
                    <p:nvPr/>
                  </p:nvGrpSpPr>
                  <p:grpSpPr>
                    <a:xfrm>
                      <a:off x="-3" y="-3"/>
                      <a:ext cx="329552" cy="126584"/>
                      <a:chOff x="-1" y="-1"/>
                      <a:chExt cx="329551" cy="126582"/>
                    </a:xfrm>
                  </p:grpSpPr>
                  <p:sp>
                    <p:nvSpPr>
                      <p:cNvPr id="149" name="Rectangle 36">
                        <a:extLst>
                          <a:ext uri="{FF2B5EF4-FFF2-40B4-BE49-F238E27FC236}">
                            <a16:creationId xmlns:a16="http://schemas.microsoft.com/office/drawing/2014/main" xmlns="" id="{0EB2080A-17E7-8F4B-AADA-8F8CEC576310}"/>
                          </a:ext>
                        </a:extLst>
                      </p:cNvPr>
                      <p:cNvSpPr/>
                      <p:nvPr/>
                    </p:nvSpPr>
                    <p:spPr>
                      <a:xfrm>
                        <a:off x="-2" y="100605"/>
                        <a:ext cx="329552" cy="25977"/>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50" name="Rectangle 37">
                        <a:extLst>
                          <a:ext uri="{FF2B5EF4-FFF2-40B4-BE49-F238E27FC236}">
                            <a16:creationId xmlns:a16="http://schemas.microsoft.com/office/drawing/2014/main" xmlns="" id="{CEDDF6D7-D880-3D4F-BA19-297E52A4F8D5}"/>
                          </a:ext>
                        </a:extLst>
                      </p:cNvPr>
                      <p:cNvSpPr/>
                      <p:nvPr/>
                    </p:nvSpPr>
                    <p:spPr>
                      <a:xfrm>
                        <a:off x="85170" y="-2"/>
                        <a:ext cx="157243" cy="100314"/>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135" name="Group 38">
                      <a:extLst>
                        <a:ext uri="{FF2B5EF4-FFF2-40B4-BE49-F238E27FC236}">
                          <a16:creationId xmlns:a16="http://schemas.microsoft.com/office/drawing/2014/main" xmlns="" id="{72CC7303-F434-9F40-864E-14A7C1AF338D}"/>
                        </a:ext>
                      </a:extLst>
                    </p:cNvPr>
                    <p:cNvGrpSpPr/>
                    <p:nvPr/>
                  </p:nvGrpSpPr>
                  <p:grpSpPr>
                    <a:xfrm>
                      <a:off x="1" y="59101"/>
                      <a:ext cx="330209" cy="43602"/>
                      <a:chOff x="0" y="-2"/>
                      <a:chExt cx="330207" cy="43601"/>
                    </a:xfrm>
                  </p:grpSpPr>
                  <p:sp>
                    <p:nvSpPr>
                      <p:cNvPr id="136" name="Line 39">
                        <a:extLst>
                          <a:ext uri="{FF2B5EF4-FFF2-40B4-BE49-F238E27FC236}">
                            <a16:creationId xmlns:a16="http://schemas.microsoft.com/office/drawing/2014/main" xmlns="" id="{5FCFE7E4-AC6D-C64E-8FD6-39BE80BE3495}"/>
                          </a:ext>
                        </a:extLst>
                      </p:cNvPr>
                      <p:cNvSpPr/>
                      <p:nvPr/>
                    </p:nvSpPr>
                    <p:spPr>
                      <a:xfrm>
                        <a:off x="0" y="597"/>
                        <a:ext cx="33020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137" name="Group 40">
                        <a:extLst>
                          <a:ext uri="{FF2B5EF4-FFF2-40B4-BE49-F238E27FC236}">
                            <a16:creationId xmlns:a16="http://schemas.microsoft.com/office/drawing/2014/main" xmlns="" id="{DA04D3A2-776A-EA4E-B936-C95C155A8415}"/>
                          </a:ext>
                        </a:extLst>
                      </p:cNvPr>
                      <p:cNvGrpSpPr/>
                      <p:nvPr/>
                    </p:nvGrpSpPr>
                    <p:grpSpPr>
                      <a:xfrm>
                        <a:off x="653" y="-3"/>
                        <a:ext cx="314489" cy="43603"/>
                        <a:chOff x="0" y="-1"/>
                        <a:chExt cx="314488" cy="43601"/>
                      </a:xfrm>
                    </p:grpSpPr>
                    <p:sp>
                      <p:nvSpPr>
                        <p:cNvPr id="138" name="Line 41">
                          <a:extLst>
                            <a:ext uri="{FF2B5EF4-FFF2-40B4-BE49-F238E27FC236}">
                              <a16:creationId xmlns:a16="http://schemas.microsoft.com/office/drawing/2014/main" xmlns="" id="{6F671DB3-BB42-FC45-BD13-E32966927DA9}"/>
                            </a:ext>
                          </a:extLst>
                        </p:cNvPr>
                        <p:cNvSpPr/>
                        <p:nvPr/>
                      </p:nvSpPr>
                      <p:spPr>
                        <a:xfrm flipH="1">
                          <a:off x="-1" y="-2"/>
                          <a:ext cx="5" cy="430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39" name="Line 42">
                          <a:extLst>
                            <a:ext uri="{FF2B5EF4-FFF2-40B4-BE49-F238E27FC236}">
                              <a16:creationId xmlns:a16="http://schemas.microsoft.com/office/drawing/2014/main" xmlns="" id="{0994AE04-F9E0-FA49-AB03-A9B9A115E518}"/>
                            </a:ext>
                          </a:extLst>
                        </p:cNvPr>
                        <p:cNvSpPr/>
                        <p:nvPr/>
                      </p:nvSpPr>
                      <p:spPr>
                        <a:xfrm flipH="1">
                          <a:off x="31445"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0" name="Line 43">
                          <a:extLst>
                            <a:ext uri="{FF2B5EF4-FFF2-40B4-BE49-F238E27FC236}">
                              <a16:creationId xmlns:a16="http://schemas.microsoft.com/office/drawing/2014/main" xmlns="" id="{F0B5A27E-F142-9440-8E77-FD7F0A0E3D77}"/>
                            </a:ext>
                          </a:extLst>
                        </p:cNvPr>
                        <p:cNvSpPr/>
                        <p:nvPr/>
                      </p:nvSpPr>
                      <p:spPr>
                        <a:xfrm flipH="1">
                          <a:off x="6289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1" name="Line 44">
                          <a:extLst>
                            <a:ext uri="{FF2B5EF4-FFF2-40B4-BE49-F238E27FC236}">
                              <a16:creationId xmlns:a16="http://schemas.microsoft.com/office/drawing/2014/main" xmlns="" id="{E8B6F463-DECE-1947-9E17-0EC3D47841FD}"/>
                            </a:ext>
                          </a:extLst>
                        </p:cNvPr>
                        <p:cNvSpPr/>
                        <p:nvPr/>
                      </p:nvSpPr>
                      <p:spPr>
                        <a:xfrm flipH="1">
                          <a:off x="9434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2" name="Line 45">
                          <a:extLst>
                            <a:ext uri="{FF2B5EF4-FFF2-40B4-BE49-F238E27FC236}">
                              <a16:creationId xmlns:a16="http://schemas.microsoft.com/office/drawing/2014/main" xmlns="" id="{F447DDF0-2DC8-2E45-A7B1-E47898B7886C}"/>
                            </a:ext>
                          </a:extLst>
                        </p:cNvPr>
                        <p:cNvSpPr/>
                        <p:nvPr/>
                      </p:nvSpPr>
                      <p:spPr>
                        <a:xfrm>
                          <a:off x="12579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3" name="Line 46">
                          <a:extLst>
                            <a:ext uri="{FF2B5EF4-FFF2-40B4-BE49-F238E27FC236}">
                              <a16:creationId xmlns:a16="http://schemas.microsoft.com/office/drawing/2014/main" xmlns="" id="{6B801967-4808-4746-8A7C-3B67B4BCEC4F}"/>
                            </a:ext>
                          </a:extLst>
                        </p:cNvPr>
                        <p:cNvSpPr/>
                        <p:nvPr/>
                      </p:nvSpPr>
                      <p:spPr>
                        <a:xfrm>
                          <a:off x="157240"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4" name="Line 47">
                          <a:extLst>
                            <a:ext uri="{FF2B5EF4-FFF2-40B4-BE49-F238E27FC236}">
                              <a16:creationId xmlns:a16="http://schemas.microsoft.com/office/drawing/2014/main" xmlns="" id="{740041D0-093B-1245-9E8A-F75021C4A506}"/>
                            </a:ext>
                          </a:extLst>
                        </p:cNvPr>
                        <p:cNvSpPr/>
                        <p:nvPr/>
                      </p:nvSpPr>
                      <p:spPr>
                        <a:xfrm>
                          <a:off x="188689"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5" name="Line 48">
                          <a:extLst>
                            <a:ext uri="{FF2B5EF4-FFF2-40B4-BE49-F238E27FC236}">
                              <a16:creationId xmlns:a16="http://schemas.microsoft.com/office/drawing/2014/main" xmlns="" id="{C6ADC01A-4B8A-CC46-9444-BE56AE54C3BC}"/>
                            </a:ext>
                          </a:extLst>
                        </p:cNvPr>
                        <p:cNvSpPr/>
                        <p:nvPr/>
                      </p:nvSpPr>
                      <p:spPr>
                        <a:xfrm>
                          <a:off x="220138"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6" name="Line 49">
                          <a:extLst>
                            <a:ext uri="{FF2B5EF4-FFF2-40B4-BE49-F238E27FC236}">
                              <a16:creationId xmlns:a16="http://schemas.microsoft.com/office/drawing/2014/main" xmlns="" id="{475FAC60-1A78-834B-96B8-EDE7B9398B5D}"/>
                            </a:ext>
                          </a:extLst>
                        </p:cNvPr>
                        <p:cNvSpPr/>
                        <p:nvPr/>
                      </p:nvSpPr>
                      <p:spPr>
                        <a:xfrm>
                          <a:off x="251587"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7" name="Line 50">
                          <a:extLst>
                            <a:ext uri="{FF2B5EF4-FFF2-40B4-BE49-F238E27FC236}">
                              <a16:creationId xmlns:a16="http://schemas.microsoft.com/office/drawing/2014/main" xmlns="" id="{5A610D31-F38E-8743-8096-E7F919E60CED}"/>
                            </a:ext>
                          </a:extLst>
                        </p:cNvPr>
                        <p:cNvSpPr/>
                        <p:nvPr/>
                      </p:nvSpPr>
                      <p:spPr>
                        <a:xfrm>
                          <a:off x="283036"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48" name="Line 51">
                          <a:extLst>
                            <a:ext uri="{FF2B5EF4-FFF2-40B4-BE49-F238E27FC236}">
                              <a16:creationId xmlns:a16="http://schemas.microsoft.com/office/drawing/2014/main" xmlns="" id="{39A45AD1-2219-5D46-9990-E42DE28116A4}"/>
                            </a:ext>
                          </a:extLst>
                        </p:cNvPr>
                        <p:cNvSpPr/>
                        <p:nvPr/>
                      </p:nvSpPr>
                      <p:spPr>
                        <a:xfrm>
                          <a:off x="31448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grpSp>
                <p:nvGrpSpPr>
                  <p:cNvPr id="131" name="Group 52">
                    <a:extLst>
                      <a:ext uri="{FF2B5EF4-FFF2-40B4-BE49-F238E27FC236}">
                        <a16:creationId xmlns:a16="http://schemas.microsoft.com/office/drawing/2014/main" xmlns="" id="{CB00A538-1718-3548-B146-70BF01AB8D4A}"/>
                      </a:ext>
                    </a:extLst>
                  </p:cNvPr>
                  <p:cNvGrpSpPr/>
                  <p:nvPr/>
                </p:nvGrpSpPr>
                <p:grpSpPr>
                  <a:xfrm>
                    <a:off x="92378" y="8356"/>
                    <a:ext cx="141518" cy="43594"/>
                    <a:chOff x="0" y="-1"/>
                    <a:chExt cx="141517" cy="43593"/>
                  </a:xfrm>
                </p:grpSpPr>
                <p:sp>
                  <p:nvSpPr>
                    <p:cNvPr id="132" name="Rectangle 53">
                      <a:extLst>
                        <a:ext uri="{FF2B5EF4-FFF2-40B4-BE49-F238E27FC236}">
                          <a16:creationId xmlns:a16="http://schemas.microsoft.com/office/drawing/2014/main" xmlns="" id="{426B0F31-FF7F-E543-8B9C-2B8C6D901DCB}"/>
                        </a:ext>
                      </a:extLst>
                    </p:cNvPr>
                    <p:cNvSpPr/>
                    <p:nvPr/>
                  </p:nvSpPr>
                  <p:spPr>
                    <a:xfrm>
                      <a:off x="-1" y="598"/>
                      <a:ext cx="141518" cy="42995"/>
                    </a:xfrm>
                    <a:prstGeom prst="rect">
                      <a:avLst/>
                    </a:prstGeom>
                    <a:gradFill flip="none" rotWithShape="1">
                      <a:gsLst>
                        <a:gs pos="0">
                          <a:srgbClr val="66CCFF"/>
                        </a:gs>
                        <a:gs pos="100000">
                          <a:srgbClr val="FFFFFF"/>
                        </a:gs>
                      </a:gsLst>
                      <a:lin ang="2700000" scaled="0"/>
                    </a:gra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33" name="Line 54">
                      <a:extLst>
                        <a:ext uri="{FF2B5EF4-FFF2-40B4-BE49-F238E27FC236}">
                          <a16:creationId xmlns:a16="http://schemas.microsoft.com/office/drawing/2014/main" xmlns="" id="{2E30EE8B-83BB-1446-AA9A-18EA30DA4AB4}"/>
                        </a:ext>
                      </a:extLst>
                    </p:cNvPr>
                    <p:cNvSpPr/>
                    <p:nvPr/>
                  </p:nvSpPr>
                  <p:spPr>
                    <a:xfrm flipH="1">
                      <a:off x="71412" y="-2"/>
                      <a:ext cx="6" cy="42996"/>
                    </a:xfrm>
                    <a:prstGeom prst="line">
                      <a:avLst/>
                    </a:pr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nvGrpSpPr>
                <p:cNvPr id="127" name="Group 55">
                  <a:extLst>
                    <a:ext uri="{FF2B5EF4-FFF2-40B4-BE49-F238E27FC236}">
                      <a16:creationId xmlns:a16="http://schemas.microsoft.com/office/drawing/2014/main" xmlns="" id="{4A7E1AD5-CF06-2145-A304-645CE203F235}"/>
                    </a:ext>
                  </a:extLst>
                </p:cNvPr>
                <p:cNvGrpSpPr/>
                <p:nvPr/>
              </p:nvGrpSpPr>
              <p:grpSpPr>
                <a:xfrm>
                  <a:off x="-2" y="-3"/>
                  <a:ext cx="345915" cy="26281"/>
                  <a:chOff x="0" y="-1"/>
                  <a:chExt cx="345913" cy="26279"/>
                </a:xfrm>
              </p:grpSpPr>
              <p:sp>
                <p:nvSpPr>
                  <p:cNvPr id="128" name="AutoShape 56">
                    <a:extLst>
                      <a:ext uri="{FF2B5EF4-FFF2-40B4-BE49-F238E27FC236}">
                        <a16:creationId xmlns:a16="http://schemas.microsoft.com/office/drawing/2014/main" xmlns="" id="{E82F5E71-E6A1-4D42-A564-4255D2EB81AE}"/>
                      </a:ext>
                    </a:extLst>
                  </p:cNvPr>
                  <p:cNvSpPr/>
                  <p:nvPr/>
                </p:nvSpPr>
                <p:spPr>
                  <a:xfrm>
                    <a:off x="172952" y="-2"/>
                    <a:ext cx="172962"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129" name="AutoShape 57">
                    <a:extLst>
                      <a:ext uri="{FF2B5EF4-FFF2-40B4-BE49-F238E27FC236}">
                        <a16:creationId xmlns:a16="http://schemas.microsoft.com/office/drawing/2014/main" xmlns="" id="{C991E148-8C38-C444-A904-EAC0BA2661A8}"/>
                      </a:ext>
                    </a:extLst>
                  </p:cNvPr>
                  <p:cNvSpPr/>
                  <p:nvPr/>
                </p:nvSpPr>
                <p:spPr>
                  <a:xfrm flipH="1">
                    <a:off x="-1" y="-2"/>
                    <a:ext cx="172959"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grpSp>
            <p:nvGrpSpPr>
              <p:cNvPr id="101" name="Group 58">
                <a:extLst>
                  <a:ext uri="{FF2B5EF4-FFF2-40B4-BE49-F238E27FC236}">
                    <a16:creationId xmlns:a16="http://schemas.microsoft.com/office/drawing/2014/main" xmlns="" id="{B28FA974-F344-2F4D-9405-BF0AAE466CE2}"/>
                  </a:ext>
                </a:extLst>
              </p:cNvPr>
              <p:cNvGrpSpPr/>
              <p:nvPr/>
            </p:nvGrpSpPr>
            <p:grpSpPr>
              <a:xfrm>
                <a:off x="49787" y="297269"/>
                <a:ext cx="251573" cy="333105"/>
                <a:chOff x="0" y="0"/>
                <a:chExt cx="251571" cy="333103"/>
              </a:xfrm>
            </p:grpSpPr>
            <p:sp>
              <p:nvSpPr>
                <p:cNvPr id="118" name="Freeform 59">
                  <a:extLst>
                    <a:ext uri="{FF2B5EF4-FFF2-40B4-BE49-F238E27FC236}">
                      <a16:creationId xmlns:a16="http://schemas.microsoft.com/office/drawing/2014/main" xmlns="" id="{064F6CA5-0471-504E-9175-9047B30A6D1F}"/>
                    </a:ext>
                  </a:extLst>
                </p:cNvPr>
                <p:cNvSpPr/>
                <p:nvPr/>
              </p:nvSpPr>
              <p:spPr>
                <a:xfrm flipV="1">
                  <a:off x="-1" y="598"/>
                  <a:ext cx="72395" cy="33250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9" name="Freeform 60">
                  <a:extLst>
                    <a:ext uri="{FF2B5EF4-FFF2-40B4-BE49-F238E27FC236}">
                      <a16:creationId xmlns:a16="http://schemas.microsoft.com/office/drawing/2014/main" xmlns="" id="{D030FF2D-93CA-E145-8A36-54B78C128D92}"/>
                    </a:ext>
                  </a:extLst>
                </p:cNvPr>
                <p:cNvSpPr/>
                <p:nvPr/>
              </p:nvSpPr>
              <p:spPr>
                <a:xfrm flipH="1" flipV="1">
                  <a:off x="178523" y="2"/>
                  <a:ext cx="73048" cy="33310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20" name="Line 61">
                  <a:extLst>
                    <a:ext uri="{FF2B5EF4-FFF2-40B4-BE49-F238E27FC236}">
                      <a16:creationId xmlns:a16="http://schemas.microsoft.com/office/drawing/2014/main" xmlns="" id="{BDC8E145-C9BC-3E43-A16C-B38197F4081C}"/>
                    </a:ext>
                  </a:extLst>
                </p:cNvPr>
                <p:cNvSpPr/>
                <p:nvPr/>
              </p:nvSpPr>
              <p:spPr>
                <a:xfrm flipH="1">
                  <a:off x="1"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21" name="Line 62">
                  <a:extLst>
                    <a:ext uri="{FF2B5EF4-FFF2-40B4-BE49-F238E27FC236}">
                      <a16:creationId xmlns:a16="http://schemas.microsoft.com/office/drawing/2014/main" xmlns="" id="{8AD8737F-CB4B-F245-824A-67348BEE2AA0}"/>
                    </a:ext>
                  </a:extLst>
                </p:cNvPr>
                <p:cNvSpPr/>
                <p:nvPr/>
              </p:nvSpPr>
              <p:spPr>
                <a:xfrm>
                  <a:off x="31445"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22" name="Freeform 63">
                  <a:extLst>
                    <a:ext uri="{FF2B5EF4-FFF2-40B4-BE49-F238E27FC236}">
                      <a16:creationId xmlns:a16="http://schemas.microsoft.com/office/drawing/2014/main" xmlns="" id="{04CB6469-865A-7B4F-B772-37766A28790A}"/>
                    </a:ext>
                  </a:extLst>
                </p:cNvPr>
                <p:cNvSpPr/>
                <p:nvPr/>
              </p:nvSpPr>
              <p:spPr>
                <a:xfrm flipH="1">
                  <a:off x="31449"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23" name="Freeform 64">
                  <a:extLst>
                    <a:ext uri="{FF2B5EF4-FFF2-40B4-BE49-F238E27FC236}">
                      <a16:creationId xmlns:a16="http://schemas.microsoft.com/office/drawing/2014/main" xmlns="" id="{5BD9E035-DEB7-6E49-8182-83C466F58331}"/>
                    </a:ext>
                  </a:extLst>
                </p:cNvPr>
                <p:cNvSpPr/>
                <p:nvPr/>
              </p:nvSpPr>
              <p:spPr>
                <a:xfrm>
                  <a:off x="56666"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24" name="Freeform 65">
                  <a:extLst>
                    <a:ext uri="{FF2B5EF4-FFF2-40B4-BE49-F238E27FC236}">
                      <a16:creationId xmlns:a16="http://schemas.microsoft.com/office/drawing/2014/main" xmlns="" id="{A6C057D9-658A-2E4D-8DAB-295876745106}"/>
                    </a:ext>
                  </a:extLst>
                </p:cNvPr>
                <p:cNvSpPr/>
                <p:nvPr/>
              </p:nvSpPr>
              <p:spPr>
                <a:xfrm flipH="1">
                  <a:off x="55360" y="597"/>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25" name="Freeform 66">
                  <a:extLst>
                    <a:ext uri="{FF2B5EF4-FFF2-40B4-BE49-F238E27FC236}">
                      <a16:creationId xmlns:a16="http://schemas.microsoft.com/office/drawing/2014/main" xmlns="" id="{D871DFC8-1634-B44A-84EF-01197CBF482A}"/>
                    </a:ext>
                  </a:extLst>
                </p:cNvPr>
                <p:cNvSpPr/>
                <p:nvPr/>
              </p:nvSpPr>
              <p:spPr>
                <a:xfrm>
                  <a:off x="73371" y="-1"/>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nvGrpSpPr>
              <p:cNvPr id="102" name="Group 67">
                <a:extLst>
                  <a:ext uri="{FF2B5EF4-FFF2-40B4-BE49-F238E27FC236}">
                    <a16:creationId xmlns:a16="http://schemas.microsoft.com/office/drawing/2014/main" xmlns="" id="{04AAF109-4C18-BB4E-8178-06CEF3A9D62C}"/>
                  </a:ext>
                </a:extLst>
              </p:cNvPr>
              <p:cNvGrpSpPr/>
              <p:nvPr/>
            </p:nvGrpSpPr>
            <p:grpSpPr>
              <a:xfrm>
                <a:off x="159836" y="298466"/>
                <a:ext cx="31468" cy="330121"/>
                <a:chOff x="-1" y="0"/>
                <a:chExt cx="31467" cy="330119"/>
              </a:xfrm>
            </p:grpSpPr>
            <p:grpSp>
              <p:nvGrpSpPr>
                <p:cNvPr id="103" name="Group 68">
                  <a:extLst>
                    <a:ext uri="{FF2B5EF4-FFF2-40B4-BE49-F238E27FC236}">
                      <a16:creationId xmlns:a16="http://schemas.microsoft.com/office/drawing/2014/main" xmlns="" id="{567F594A-96F8-9448-9AC6-AFFF03EF274C}"/>
                    </a:ext>
                  </a:extLst>
                </p:cNvPr>
                <p:cNvGrpSpPr/>
                <p:nvPr/>
              </p:nvGrpSpPr>
              <p:grpSpPr>
                <a:xfrm>
                  <a:off x="-2" y="-1"/>
                  <a:ext cx="31468" cy="330121"/>
                  <a:chOff x="0" y="0"/>
                  <a:chExt cx="31467" cy="330119"/>
                </a:xfrm>
              </p:grpSpPr>
              <p:sp>
                <p:nvSpPr>
                  <p:cNvPr id="116" name="Line 69">
                    <a:extLst>
                      <a:ext uri="{FF2B5EF4-FFF2-40B4-BE49-F238E27FC236}">
                        <a16:creationId xmlns:a16="http://schemas.microsoft.com/office/drawing/2014/main" xmlns="" id="{B77AF371-36E1-134F-97F4-F9729D020B68}"/>
                      </a:ext>
                    </a:extLst>
                  </p:cNvPr>
                  <p:cNvSpPr/>
                  <p:nvPr/>
                </p:nvSpPr>
                <p:spPr>
                  <a:xfrm flipH="1">
                    <a:off x="-1" y="0"/>
                    <a:ext cx="5" cy="32952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7" name="Line 70">
                    <a:extLst>
                      <a:ext uri="{FF2B5EF4-FFF2-40B4-BE49-F238E27FC236}">
                        <a16:creationId xmlns:a16="http://schemas.microsoft.com/office/drawing/2014/main" xmlns="" id="{0B2B9CA2-A5D2-A24B-B26A-FA36D5794EF7}"/>
                      </a:ext>
                    </a:extLst>
                  </p:cNvPr>
                  <p:cNvSpPr/>
                  <p:nvPr/>
                </p:nvSpPr>
                <p:spPr>
                  <a:xfrm flipH="1">
                    <a:off x="31461" y="596"/>
                    <a:ext cx="6" cy="32952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104" name="Line 71">
                  <a:extLst>
                    <a:ext uri="{FF2B5EF4-FFF2-40B4-BE49-F238E27FC236}">
                      <a16:creationId xmlns:a16="http://schemas.microsoft.com/office/drawing/2014/main" xmlns="" id="{F0D479E3-DBE4-9548-82A8-EDF4E92ECDBF}"/>
                    </a:ext>
                  </a:extLst>
                </p:cNvPr>
                <p:cNvSpPr/>
                <p:nvPr/>
              </p:nvSpPr>
              <p:spPr>
                <a:xfrm>
                  <a:off x="2" y="31757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05" name="Line 72">
                  <a:extLst>
                    <a:ext uri="{FF2B5EF4-FFF2-40B4-BE49-F238E27FC236}">
                      <a16:creationId xmlns:a16="http://schemas.microsoft.com/office/drawing/2014/main" xmlns="" id="{C1DF5D5D-D6F0-1A40-92D2-4120E90307FF}"/>
                    </a:ext>
                  </a:extLst>
                </p:cNvPr>
                <p:cNvSpPr/>
                <p:nvPr/>
              </p:nvSpPr>
              <p:spPr>
                <a:xfrm>
                  <a:off x="2" y="28892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06" name="Line 73">
                  <a:extLst>
                    <a:ext uri="{FF2B5EF4-FFF2-40B4-BE49-F238E27FC236}">
                      <a16:creationId xmlns:a16="http://schemas.microsoft.com/office/drawing/2014/main" xmlns="" id="{831DDC8B-9174-D84C-ADA9-5CC3357FF191}"/>
                    </a:ext>
                  </a:extLst>
                </p:cNvPr>
                <p:cNvSpPr/>
                <p:nvPr/>
              </p:nvSpPr>
              <p:spPr>
                <a:xfrm>
                  <a:off x="2" y="26026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07" name="Line 74">
                  <a:extLst>
                    <a:ext uri="{FF2B5EF4-FFF2-40B4-BE49-F238E27FC236}">
                      <a16:creationId xmlns:a16="http://schemas.microsoft.com/office/drawing/2014/main" xmlns="" id="{DBBFE794-3327-CC46-835D-A7FF8B556984}"/>
                    </a:ext>
                  </a:extLst>
                </p:cNvPr>
                <p:cNvSpPr/>
                <p:nvPr/>
              </p:nvSpPr>
              <p:spPr>
                <a:xfrm>
                  <a:off x="2" y="23161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08" name="Line 75">
                  <a:extLst>
                    <a:ext uri="{FF2B5EF4-FFF2-40B4-BE49-F238E27FC236}">
                      <a16:creationId xmlns:a16="http://schemas.microsoft.com/office/drawing/2014/main" xmlns="" id="{D0610FE6-E89E-8545-814E-F4F390D57E1B}"/>
                    </a:ext>
                  </a:extLst>
                </p:cNvPr>
                <p:cNvSpPr/>
                <p:nvPr/>
              </p:nvSpPr>
              <p:spPr>
                <a:xfrm>
                  <a:off x="2" y="20296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09" name="Line 76">
                  <a:extLst>
                    <a:ext uri="{FF2B5EF4-FFF2-40B4-BE49-F238E27FC236}">
                      <a16:creationId xmlns:a16="http://schemas.microsoft.com/office/drawing/2014/main" xmlns="" id="{5E1606F3-7B3C-2D42-9C4E-D312B4EDA564}"/>
                    </a:ext>
                  </a:extLst>
                </p:cNvPr>
                <p:cNvSpPr/>
                <p:nvPr/>
              </p:nvSpPr>
              <p:spPr>
                <a:xfrm>
                  <a:off x="2" y="17430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0" name="Line 77">
                  <a:extLst>
                    <a:ext uri="{FF2B5EF4-FFF2-40B4-BE49-F238E27FC236}">
                      <a16:creationId xmlns:a16="http://schemas.microsoft.com/office/drawing/2014/main" xmlns="" id="{5C11CF58-197F-9E45-A98A-BE26B4C62828}"/>
                    </a:ext>
                  </a:extLst>
                </p:cNvPr>
                <p:cNvSpPr/>
                <p:nvPr/>
              </p:nvSpPr>
              <p:spPr>
                <a:xfrm>
                  <a:off x="2" y="145653"/>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1" name="Line 78">
                  <a:extLst>
                    <a:ext uri="{FF2B5EF4-FFF2-40B4-BE49-F238E27FC236}">
                      <a16:creationId xmlns:a16="http://schemas.microsoft.com/office/drawing/2014/main" xmlns="" id="{2B92D747-249E-F747-AD52-7B03345117CA}"/>
                    </a:ext>
                  </a:extLst>
                </p:cNvPr>
                <p:cNvSpPr/>
                <p:nvPr/>
              </p:nvSpPr>
              <p:spPr>
                <a:xfrm>
                  <a:off x="2" y="11700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2" name="Line 79">
                  <a:extLst>
                    <a:ext uri="{FF2B5EF4-FFF2-40B4-BE49-F238E27FC236}">
                      <a16:creationId xmlns:a16="http://schemas.microsoft.com/office/drawing/2014/main" xmlns="" id="{7B7A836C-251A-334D-AEA4-1C5DE675D6BB}"/>
                    </a:ext>
                  </a:extLst>
                </p:cNvPr>
                <p:cNvSpPr/>
                <p:nvPr/>
              </p:nvSpPr>
              <p:spPr>
                <a:xfrm>
                  <a:off x="2" y="8834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3" name="Line 80">
                  <a:extLst>
                    <a:ext uri="{FF2B5EF4-FFF2-40B4-BE49-F238E27FC236}">
                      <a16:creationId xmlns:a16="http://schemas.microsoft.com/office/drawing/2014/main" xmlns="" id="{88353310-8699-4A40-B6AC-8108B471C57D}"/>
                    </a:ext>
                  </a:extLst>
                </p:cNvPr>
                <p:cNvSpPr/>
                <p:nvPr/>
              </p:nvSpPr>
              <p:spPr>
                <a:xfrm>
                  <a:off x="2" y="5969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4" name="Line 81">
                  <a:extLst>
                    <a:ext uri="{FF2B5EF4-FFF2-40B4-BE49-F238E27FC236}">
                      <a16:creationId xmlns:a16="http://schemas.microsoft.com/office/drawing/2014/main" xmlns="" id="{F648B68A-B9E6-F44A-ACED-0FC62245A41D}"/>
                    </a:ext>
                  </a:extLst>
                </p:cNvPr>
                <p:cNvSpPr/>
                <p:nvPr/>
              </p:nvSpPr>
              <p:spPr>
                <a:xfrm>
                  <a:off x="2" y="3104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15" name="Line 82">
                  <a:extLst>
                    <a:ext uri="{FF2B5EF4-FFF2-40B4-BE49-F238E27FC236}">
                      <a16:creationId xmlns:a16="http://schemas.microsoft.com/office/drawing/2014/main" xmlns="" id="{E3959F33-F575-1149-904F-60A5FCD619D1}"/>
                    </a:ext>
                  </a:extLst>
                </p:cNvPr>
                <p:cNvSpPr/>
                <p:nvPr/>
              </p:nvSpPr>
              <p:spPr>
                <a:xfrm>
                  <a:off x="2" y="238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sp>
          <p:nvSpPr>
            <p:cNvPr id="97" name="308 CuadroTexto">
              <a:extLst>
                <a:ext uri="{FF2B5EF4-FFF2-40B4-BE49-F238E27FC236}">
                  <a16:creationId xmlns:a16="http://schemas.microsoft.com/office/drawing/2014/main" xmlns="" id="{2E54D59B-D4F1-4F4B-9233-D80A68028152}"/>
                </a:ext>
              </a:extLst>
            </p:cNvPr>
            <p:cNvSpPr txBox="1"/>
            <p:nvPr/>
          </p:nvSpPr>
          <p:spPr>
            <a:xfrm>
              <a:off x="-576826" y="692342"/>
              <a:ext cx="1877265" cy="304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San Miguel</a:t>
              </a:r>
              <a:endParaRPr sz="1200" dirty="0">
                <a:solidFill>
                  <a:schemeClr val="bg2">
                    <a:lumMod val="50000"/>
                  </a:schemeClr>
                </a:solidFill>
                <a:latin typeface="Nutmeg Headline" pitchFamily="2" charset="0"/>
              </a:endParaRPr>
            </a:p>
          </p:txBody>
        </p:sp>
      </p:grpSp>
      <p:grpSp>
        <p:nvGrpSpPr>
          <p:cNvPr id="170" name="306 Grupo">
            <a:extLst>
              <a:ext uri="{FF2B5EF4-FFF2-40B4-BE49-F238E27FC236}">
                <a16:creationId xmlns:a16="http://schemas.microsoft.com/office/drawing/2014/main" xmlns="" id="{656F67BE-4A0A-AB40-B819-128C2F7C9770}"/>
              </a:ext>
            </a:extLst>
          </p:cNvPr>
          <p:cNvGrpSpPr/>
          <p:nvPr/>
        </p:nvGrpSpPr>
        <p:grpSpPr>
          <a:xfrm>
            <a:off x="3491232" y="3619196"/>
            <a:ext cx="1391723" cy="1276536"/>
            <a:chOff x="-576826" y="-3"/>
            <a:chExt cx="1877265" cy="1402397"/>
          </a:xfrm>
        </p:grpSpPr>
        <p:grpSp>
          <p:nvGrpSpPr>
            <p:cNvPr id="171" name="Group 10">
              <a:extLst>
                <a:ext uri="{FF2B5EF4-FFF2-40B4-BE49-F238E27FC236}">
                  <a16:creationId xmlns:a16="http://schemas.microsoft.com/office/drawing/2014/main" xmlns="" id="{F5D07859-1759-654E-9D76-5807DF02FE04}"/>
                </a:ext>
              </a:extLst>
            </p:cNvPr>
            <p:cNvGrpSpPr/>
            <p:nvPr/>
          </p:nvGrpSpPr>
          <p:grpSpPr>
            <a:xfrm>
              <a:off x="149875" y="-3"/>
              <a:ext cx="345914" cy="630389"/>
              <a:chOff x="-2" y="-1"/>
              <a:chExt cx="345913" cy="630388"/>
            </a:xfrm>
          </p:grpSpPr>
          <p:grpSp>
            <p:nvGrpSpPr>
              <p:cNvPr id="173" name="Group 11">
                <a:extLst>
                  <a:ext uri="{FF2B5EF4-FFF2-40B4-BE49-F238E27FC236}">
                    <a16:creationId xmlns:a16="http://schemas.microsoft.com/office/drawing/2014/main" xmlns="" id="{0E806A93-66BF-0544-B975-CE92E5B15676}"/>
                  </a:ext>
                </a:extLst>
              </p:cNvPr>
              <p:cNvGrpSpPr/>
              <p:nvPr/>
            </p:nvGrpSpPr>
            <p:grpSpPr>
              <a:xfrm>
                <a:off x="301341" y="-3"/>
                <a:ext cx="15757" cy="630390"/>
                <a:chOff x="1208" y="0"/>
                <a:chExt cx="15756" cy="630388"/>
              </a:xfrm>
            </p:grpSpPr>
            <p:grpSp>
              <p:nvGrpSpPr>
                <p:cNvPr id="226" name="Group 12">
                  <a:extLst>
                    <a:ext uri="{FF2B5EF4-FFF2-40B4-BE49-F238E27FC236}">
                      <a16:creationId xmlns:a16="http://schemas.microsoft.com/office/drawing/2014/main" xmlns="" id="{39DBA1A9-92B2-E746-AC08-58B934DC5432}"/>
                    </a:ext>
                  </a:extLst>
                </p:cNvPr>
                <p:cNvGrpSpPr/>
                <p:nvPr/>
              </p:nvGrpSpPr>
              <p:grpSpPr>
                <a:xfrm>
                  <a:off x="1208" y="42979"/>
                  <a:ext cx="15757" cy="587410"/>
                  <a:chOff x="1208" y="0"/>
                  <a:chExt cx="15756" cy="587409"/>
                </a:xfrm>
              </p:grpSpPr>
              <p:grpSp>
                <p:nvGrpSpPr>
                  <p:cNvPr id="228" name="Group 13">
                    <a:extLst>
                      <a:ext uri="{FF2B5EF4-FFF2-40B4-BE49-F238E27FC236}">
                        <a16:creationId xmlns:a16="http://schemas.microsoft.com/office/drawing/2014/main" xmlns="" id="{CAD484CF-E137-254A-9BB9-8BC0002FA065}"/>
                      </a:ext>
                    </a:extLst>
                  </p:cNvPr>
                  <p:cNvGrpSpPr/>
                  <p:nvPr/>
                </p:nvGrpSpPr>
                <p:grpSpPr>
                  <a:xfrm>
                    <a:off x="1208" y="27962"/>
                    <a:ext cx="15757" cy="559448"/>
                    <a:chOff x="-1" y="-1"/>
                    <a:chExt cx="15756" cy="559447"/>
                  </a:xfrm>
                </p:grpSpPr>
                <p:grpSp>
                  <p:nvGrpSpPr>
                    <p:cNvPr id="230" name="Group 14">
                      <a:extLst>
                        <a:ext uri="{FF2B5EF4-FFF2-40B4-BE49-F238E27FC236}">
                          <a16:creationId xmlns:a16="http://schemas.microsoft.com/office/drawing/2014/main" xmlns="" id="{FB57198B-5440-864C-B25C-DD0347729F68}"/>
                        </a:ext>
                      </a:extLst>
                    </p:cNvPr>
                    <p:cNvGrpSpPr/>
                    <p:nvPr/>
                  </p:nvGrpSpPr>
                  <p:grpSpPr>
                    <a:xfrm>
                      <a:off x="-2" y="-2"/>
                      <a:ext cx="15757" cy="559448"/>
                      <a:chOff x="0" y="0"/>
                      <a:chExt cx="15756" cy="559447"/>
                    </a:xfrm>
                  </p:grpSpPr>
                  <p:sp>
                    <p:nvSpPr>
                      <p:cNvPr id="243" name="Line 15">
                        <a:extLst>
                          <a:ext uri="{FF2B5EF4-FFF2-40B4-BE49-F238E27FC236}">
                            <a16:creationId xmlns:a16="http://schemas.microsoft.com/office/drawing/2014/main" xmlns="" id="{817A42C2-EA9D-DE4B-ABE2-F73C7CF83587}"/>
                          </a:ext>
                        </a:extLst>
                      </p:cNvPr>
                      <p:cNvSpPr/>
                      <p:nvPr/>
                    </p:nvSpPr>
                    <p:spPr>
                      <a:xfrm flipH="1">
                        <a:off x="-1" y="-1"/>
                        <a:ext cx="6" cy="55843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44" name="Line 16">
                        <a:extLst>
                          <a:ext uri="{FF2B5EF4-FFF2-40B4-BE49-F238E27FC236}">
                            <a16:creationId xmlns:a16="http://schemas.microsoft.com/office/drawing/2014/main" xmlns="" id="{91CC5BAC-6C95-BC47-885C-028A1BAF4BF4}"/>
                          </a:ext>
                        </a:extLst>
                      </p:cNvPr>
                      <p:cNvSpPr/>
                      <p:nvPr/>
                    </p:nvSpPr>
                    <p:spPr>
                      <a:xfrm flipH="1">
                        <a:off x="15750" y="1012"/>
                        <a:ext cx="6" cy="55843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231" name="Line 17">
                      <a:extLst>
                        <a:ext uri="{FF2B5EF4-FFF2-40B4-BE49-F238E27FC236}">
                          <a16:creationId xmlns:a16="http://schemas.microsoft.com/office/drawing/2014/main" xmlns="" id="{E13923FE-1FE0-BD4D-B87C-E7321E9DB20E}"/>
                        </a:ext>
                      </a:extLst>
                    </p:cNvPr>
                    <p:cNvSpPr/>
                    <p:nvPr/>
                  </p:nvSpPr>
                  <p:spPr>
                    <a:xfrm>
                      <a:off x="3" y="53819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2" name="Line 18">
                      <a:extLst>
                        <a:ext uri="{FF2B5EF4-FFF2-40B4-BE49-F238E27FC236}">
                          <a16:creationId xmlns:a16="http://schemas.microsoft.com/office/drawing/2014/main" xmlns="" id="{D585C542-BF03-3445-BB60-C4F01085D7AE}"/>
                        </a:ext>
                      </a:extLst>
                    </p:cNvPr>
                    <p:cNvSpPr/>
                    <p:nvPr/>
                  </p:nvSpPr>
                  <p:spPr>
                    <a:xfrm>
                      <a:off x="3" y="48963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3" name="Line 19">
                      <a:extLst>
                        <a:ext uri="{FF2B5EF4-FFF2-40B4-BE49-F238E27FC236}">
                          <a16:creationId xmlns:a16="http://schemas.microsoft.com/office/drawing/2014/main" xmlns="" id="{17DCDFE7-6BE5-3A46-AE40-BD598C142172}"/>
                        </a:ext>
                      </a:extLst>
                    </p:cNvPr>
                    <p:cNvSpPr/>
                    <p:nvPr/>
                  </p:nvSpPr>
                  <p:spPr>
                    <a:xfrm>
                      <a:off x="3" y="441075"/>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4" name="Line 20">
                      <a:extLst>
                        <a:ext uri="{FF2B5EF4-FFF2-40B4-BE49-F238E27FC236}">
                          <a16:creationId xmlns:a16="http://schemas.microsoft.com/office/drawing/2014/main" xmlns="" id="{BA3B8FBB-14FE-DB41-B7CB-CD6D5424E331}"/>
                        </a:ext>
                      </a:extLst>
                    </p:cNvPr>
                    <p:cNvSpPr/>
                    <p:nvPr/>
                  </p:nvSpPr>
                  <p:spPr>
                    <a:xfrm>
                      <a:off x="3" y="392516"/>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5" name="Line 21">
                      <a:extLst>
                        <a:ext uri="{FF2B5EF4-FFF2-40B4-BE49-F238E27FC236}">
                          <a16:creationId xmlns:a16="http://schemas.microsoft.com/office/drawing/2014/main" xmlns="" id="{B18CBB0C-2DF1-C648-96AF-5336894E8C5B}"/>
                        </a:ext>
                      </a:extLst>
                    </p:cNvPr>
                    <p:cNvSpPr/>
                    <p:nvPr/>
                  </p:nvSpPr>
                  <p:spPr>
                    <a:xfrm>
                      <a:off x="3" y="34395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6" name="Line 22">
                      <a:extLst>
                        <a:ext uri="{FF2B5EF4-FFF2-40B4-BE49-F238E27FC236}">
                          <a16:creationId xmlns:a16="http://schemas.microsoft.com/office/drawing/2014/main" xmlns="" id="{EFC7A78F-64A5-EB44-AA18-77EB195332B2}"/>
                        </a:ext>
                      </a:extLst>
                    </p:cNvPr>
                    <p:cNvSpPr/>
                    <p:nvPr/>
                  </p:nvSpPr>
                  <p:spPr>
                    <a:xfrm>
                      <a:off x="3" y="295399"/>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7" name="Line 23">
                      <a:extLst>
                        <a:ext uri="{FF2B5EF4-FFF2-40B4-BE49-F238E27FC236}">
                          <a16:creationId xmlns:a16="http://schemas.microsoft.com/office/drawing/2014/main" xmlns="" id="{9410AF6E-DBC4-ED4D-87A9-C1A35A17F943}"/>
                        </a:ext>
                      </a:extLst>
                    </p:cNvPr>
                    <p:cNvSpPr/>
                    <p:nvPr/>
                  </p:nvSpPr>
                  <p:spPr>
                    <a:xfrm>
                      <a:off x="3" y="246840"/>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8" name="Line 24">
                      <a:extLst>
                        <a:ext uri="{FF2B5EF4-FFF2-40B4-BE49-F238E27FC236}">
                          <a16:creationId xmlns:a16="http://schemas.microsoft.com/office/drawing/2014/main" xmlns="" id="{F770614D-3553-9E4E-8298-55C5A0DFF8B5}"/>
                        </a:ext>
                      </a:extLst>
                    </p:cNvPr>
                    <p:cNvSpPr/>
                    <p:nvPr/>
                  </p:nvSpPr>
                  <p:spPr>
                    <a:xfrm>
                      <a:off x="3" y="19828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39" name="Line 25">
                      <a:extLst>
                        <a:ext uri="{FF2B5EF4-FFF2-40B4-BE49-F238E27FC236}">
                          <a16:creationId xmlns:a16="http://schemas.microsoft.com/office/drawing/2014/main" xmlns="" id="{083E6E9A-B010-0D48-86BB-0079BDBC69D7}"/>
                        </a:ext>
                      </a:extLst>
                    </p:cNvPr>
                    <p:cNvSpPr/>
                    <p:nvPr/>
                  </p:nvSpPr>
                  <p:spPr>
                    <a:xfrm>
                      <a:off x="3" y="14972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40" name="Line 26">
                      <a:extLst>
                        <a:ext uri="{FF2B5EF4-FFF2-40B4-BE49-F238E27FC236}">
                          <a16:creationId xmlns:a16="http://schemas.microsoft.com/office/drawing/2014/main" xmlns="" id="{0ECF531C-C9C3-6349-9EA8-E66C794302D2}"/>
                        </a:ext>
                      </a:extLst>
                    </p:cNvPr>
                    <p:cNvSpPr/>
                    <p:nvPr/>
                  </p:nvSpPr>
                  <p:spPr>
                    <a:xfrm>
                      <a:off x="3" y="10116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41" name="Line 27">
                      <a:extLst>
                        <a:ext uri="{FF2B5EF4-FFF2-40B4-BE49-F238E27FC236}">
                          <a16:creationId xmlns:a16="http://schemas.microsoft.com/office/drawing/2014/main" xmlns="" id="{51C71304-3030-034E-B502-66607C5EC080}"/>
                        </a:ext>
                      </a:extLst>
                    </p:cNvPr>
                    <p:cNvSpPr/>
                    <p:nvPr/>
                  </p:nvSpPr>
                  <p:spPr>
                    <a:xfrm>
                      <a:off x="3" y="5260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42" name="Line 28">
                      <a:extLst>
                        <a:ext uri="{FF2B5EF4-FFF2-40B4-BE49-F238E27FC236}">
                          <a16:creationId xmlns:a16="http://schemas.microsoft.com/office/drawing/2014/main" xmlns="" id="{5A1FB337-0DB5-1847-BF18-01658F58AEB9}"/>
                        </a:ext>
                      </a:extLst>
                    </p:cNvPr>
                    <p:cNvSpPr/>
                    <p:nvPr/>
                  </p:nvSpPr>
                  <p:spPr>
                    <a:xfrm>
                      <a:off x="3" y="405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229" name="AutoShape 29">
                    <a:extLst>
                      <a:ext uri="{FF2B5EF4-FFF2-40B4-BE49-F238E27FC236}">
                        <a16:creationId xmlns:a16="http://schemas.microsoft.com/office/drawing/2014/main" xmlns="" id="{E22473A7-DFFC-5F4E-A1B9-E467C9F56B25}"/>
                      </a:ext>
                    </a:extLst>
                  </p:cNvPr>
                  <p:cNvSpPr/>
                  <p:nvPr/>
                </p:nvSpPr>
                <p:spPr>
                  <a:xfrm>
                    <a:off x="1217" y="0"/>
                    <a:ext cx="15742" cy="27976"/>
                  </a:xfrm>
                  <a:prstGeom prst="triangle">
                    <a:avLst/>
                  </a:prstGeom>
                  <a:noFill/>
                  <a:ln w="952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227" name="Line 30">
                  <a:extLst>
                    <a:ext uri="{FF2B5EF4-FFF2-40B4-BE49-F238E27FC236}">
                      <a16:creationId xmlns:a16="http://schemas.microsoft.com/office/drawing/2014/main" xmlns="" id="{4CBDD6B3-5259-F746-9451-C0B0A7BFBEDA}"/>
                    </a:ext>
                  </a:extLst>
                </p:cNvPr>
                <p:cNvSpPr/>
                <p:nvPr/>
              </p:nvSpPr>
              <p:spPr>
                <a:xfrm flipH="1">
                  <a:off x="9082" y="0"/>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174" name="Line 31">
                <a:extLst>
                  <a:ext uri="{FF2B5EF4-FFF2-40B4-BE49-F238E27FC236}">
                    <a16:creationId xmlns:a16="http://schemas.microsoft.com/office/drawing/2014/main" xmlns="" id="{15704B21-2CB4-C64C-B529-4E576297E1BD}"/>
                  </a:ext>
                </a:extLst>
              </p:cNvPr>
              <p:cNvSpPr/>
              <p:nvPr/>
            </p:nvSpPr>
            <p:spPr>
              <a:xfrm>
                <a:off x="340002" y="243549"/>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175" name="Group 32">
                <a:extLst>
                  <a:ext uri="{FF2B5EF4-FFF2-40B4-BE49-F238E27FC236}">
                    <a16:creationId xmlns:a16="http://schemas.microsoft.com/office/drawing/2014/main" xmlns="" id="{EEC45B33-82C4-1A4C-B50E-F9E3D3BE1EA2}"/>
                  </a:ext>
                </a:extLst>
              </p:cNvPr>
              <p:cNvGrpSpPr/>
              <p:nvPr/>
            </p:nvGrpSpPr>
            <p:grpSpPr>
              <a:xfrm>
                <a:off x="-3" y="157580"/>
                <a:ext cx="345915" cy="152845"/>
                <a:chOff x="-1" y="-2"/>
                <a:chExt cx="345913" cy="152843"/>
              </a:xfrm>
            </p:grpSpPr>
            <p:grpSp>
              <p:nvGrpSpPr>
                <p:cNvPr id="201" name="Group 33">
                  <a:extLst>
                    <a:ext uri="{FF2B5EF4-FFF2-40B4-BE49-F238E27FC236}">
                      <a16:creationId xmlns:a16="http://schemas.microsoft.com/office/drawing/2014/main" xmlns="" id="{40ACC39F-45E1-924F-93B6-742E8DEE322E}"/>
                    </a:ext>
                  </a:extLst>
                </p:cNvPr>
                <p:cNvGrpSpPr/>
                <p:nvPr/>
              </p:nvGrpSpPr>
              <p:grpSpPr>
                <a:xfrm>
                  <a:off x="10467" y="26259"/>
                  <a:ext cx="330212" cy="126583"/>
                  <a:chOff x="-3" y="-2"/>
                  <a:chExt cx="330211" cy="126582"/>
                </a:xfrm>
              </p:grpSpPr>
              <p:grpSp>
                <p:nvGrpSpPr>
                  <p:cNvPr id="205" name="Group 34">
                    <a:extLst>
                      <a:ext uri="{FF2B5EF4-FFF2-40B4-BE49-F238E27FC236}">
                        <a16:creationId xmlns:a16="http://schemas.microsoft.com/office/drawing/2014/main" xmlns="" id="{EFAD883F-1124-EE4E-B40C-42004792A6B6}"/>
                      </a:ext>
                    </a:extLst>
                  </p:cNvPr>
                  <p:cNvGrpSpPr/>
                  <p:nvPr/>
                </p:nvGrpSpPr>
                <p:grpSpPr>
                  <a:xfrm>
                    <a:off x="-4" y="-3"/>
                    <a:ext cx="330212" cy="126583"/>
                    <a:chOff x="-2" y="-2"/>
                    <a:chExt cx="330211" cy="126582"/>
                  </a:xfrm>
                </p:grpSpPr>
                <p:grpSp>
                  <p:nvGrpSpPr>
                    <p:cNvPr id="209" name="Group 35">
                      <a:extLst>
                        <a:ext uri="{FF2B5EF4-FFF2-40B4-BE49-F238E27FC236}">
                          <a16:creationId xmlns:a16="http://schemas.microsoft.com/office/drawing/2014/main" xmlns="" id="{A74405D4-7033-E74C-8D11-A40BB7A1547C}"/>
                        </a:ext>
                      </a:extLst>
                    </p:cNvPr>
                    <p:cNvGrpSpPr/>
                    <p:nvPr/>
                  </p:nvGrpSpPr>
                  <p:grpSpPr>
                    <a:xfrm>
                      <a:off x="-3" y="-3"/>
                      <a:ext cx="329552" cy="126584"/>
                      <a:chOff x="-1" y="-1"/>
                      <a:chExt cx="329551" cy="126582"/>
                    </a:xfrm>
                  </p:grpSpPr>
                  <p:sp>
                    <p:nvSpPr>
                      <p:cNvPr id="224" name="Rectangle 36">
                        <a:extLst>
                          <a:ext uri="{FF2B5EF4-FFF2-40B4-BE49-F238E27FC236}">
                            <a16:creationId xmlns:a16="http://schemas.microsoft.com/office/drawing/2014/main" xmlns="" id="{DAA0A356-626C-FB4B-AA2C-F9E1425ED25F}"/>
                          </a:ext>
                        </a:extLst>
                      </p:cNvPr>
                      <p:cNvSpPr/>
                      <p:nvPr/>
                    </p:nvSpPr>
                    <p:spPr>
                      <a:xfrm>
                        <a:off x="-2" y="100605"/>
                        <a:ext cx="329552" cy="25977"/>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25" name="Rectangle 37">
                        <a:extLst>
                          <a:ext uri="{FF2B5EF4-FFF2-40B4-BE49-F238E27FC236}">
                            <a16:creationId xmlns:a16="http://schemas.microsoft.com/office/drawing/2014/main" xmlns="" id="{58D29DBA-709D-9645-87E0-18EF5525CB0F}"/>
                          </a:ext>
                        </a:extLst>
                      </p:cNvPr>
                      <p:cNvSpPr/>
                      <p:nvPr/>
                    </p:nvSpPr>
                    <p:spPr>
                      <a:xfrm>
                        <a:off x="85170" y="-2"/>
                        <a:ext cx="157243" cy="100314"/>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210" name="Group 38">
                      <a:extLst>
                        <a:ext uri="{FF2B5EF4-FFF2-40B4-BE49-F238E27FC236}">
                          <a16:creationId xmlns:a16="http://schemas.microsoft.com/office/drawing/2014/main" xmlns="" id="{D5980985-6087-D246-A48D-170CC6E65FAB}"/>
                        </a:ext>
                      </a:extLst>
                    </p:cNvPr>
                    <p:cNvGrpSpPr/>
                    <p:nvPr/>
                  </p:nvGrpSpPr>
                  <p:grpSpPr>
                    <a:xfrm>
                      <a:off x="1" y="59101"/>
                      <a:ext cx="330209" cy="43602"/>
                      <a:chOff x="0" y="-2"/>
                      <a:chExt cx="330207" cy="43601"/>
                    </a:xfrm>
                  </p:grpSpPr>
                  <p:sp>
                    <p:nvSpPr>
                      <p:cNvPr id="211" name="Line 39">
                        <a:extLst>
                          <a:ext uri="{FF2B5EF4-FFF2-40B4-BE49-F238E27FC236}">
                            <a16:creationId xmlns:a16="http://schemas.microsoft.com/office/drawing/2014/main" xmlns="" id="{E5DC28B9-33BE-E944-A017-D2B0646A5826}"/>
                          </a:ext>
                        </a:extLst>
                      </p:cNvPr>
                      <p:cNvSpPr/>
                      <p:nvPr/>
                    </p:nvSpPr>
                    <p:spPr>
                      <a:xfrm>
                        <a:off x="0" y="597"/>
                        <a:ext cx="33020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212" name="Group 40">
                        <a:extLst>
                          <a:ext uri="{FF2B5EF4-FFF2-40B4-BE49-F238E27FC236}">
                            <a16:creationId xmlns:a16="http://schemas.microsoft.com/office/drawing/2014/main" xmlns="" id="{B93C60DD-A5F8-BB4C-BCC9-A696CE2FB32C}"/>
                          </a:ext>
                        </a:extLst>
                      </p:cNvPr>
                      <p:cNvGrpSpPr/>
                      <p:nvPr/>
                    </p:nvGrpSpPr>
                    <p:grpSpPr>
                      <a:xfrm>
                        <a:off x="653" y="-3"/>
                        <a:ext cx="314489" cy="43603"/>
                        <a:chOff x="0" y="-1"/>
                        <a:chExt cx="314488" cy="43601"/>
                      </a:xfrm>
                    </p:grpSpPr>
                    <p:sp>
                      <p:nvSpPr>
                        <p:cNvPr id="213" name="Line 41">
                          <a:extLst>
                            <a:ext uri="{FF2B5EF4-FFF2-40B4-BE49-F238E27FC236}">
                              <a16:creationId xmlns:a16="http://schemas.microsoft.com/office/drawing/2014/main" xmlns="" id="{252A7B55-D0C4-494B-894F-0DBB0BBD20FB}"/>
                            </a:ext>
                          </a:extLst>
                        </p:cNvPr>
                        <p:cNvSpPr/>
                        <p:nvPr/>
                      </p:nvSpPr>
                      <p:spPr>
                        <a:xfrm flipH="1">
                          <a:off x="-1" y="-2"/>
                          <a:ext cx="5" cy="430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14" name="Line 42">
                          <a:extLst>
                            <a:ext uri="{FF2B5EF4-FFF2-40B4-BE49-F238E27FC236}">
                              <a16:creationId xmlns:a16="http://schemas.microsoft.com/office/drawing/2014/main" xmlns="" id="{EDCE019D-B510-E447-8F84-C2152F82335E}"/>
                            </a:ext>
                          </a:extLst>
                        </p:cNvPr>
                        <p:cNvSpPr/>
                        <p:nvPr/>
                      </p:nvSpPr>
                      <p:spPr>
                        <a:xfrm flipH="1">
                          <a:off x="31445"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15" name="Line 43">
                          <a:extLst>
                            <a:ext uri="{FF2B5EF4-FFF2-40B4-BE49-F238E27FC236}">
                              <a16:creationId xmlns:a16="http://schemas.microsoft.com/office/drawing/2014/main" xmlns="" id="{F602DEA9-383C-154E-AD08-BC3F898B6B51}"/>
                            </a:ext>
                          </a:extLst>
                        </p:cNvPr>
                        <p:cNvSpPr/>
                        <p:nvPr/>
                      </p:nvSpPr>
                      <p:spPr>
                        <a:xfrm flipH="1">
                          <a:off x="6289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16" name="Line 44">
                          <a:extLst>
                            <a:ext uri="{FF2B5EF4-FFF2-40B4-BE49-F238E27FC236}">
                              <a16:creationId xmlns:a16="http://schemas.microsoft.com/office/drawing/2014/main" xmlns="" id="{4BDAAAD6-EF16-194A-912A-FF3FE816B71D}"/>
                            </a:ext>
                          </a:extLst>
                        </p:cNvPr>
                        <p:cNvSpPr/>
                        <p:nvPr/>
                      </p:nvSpPr>
                      <p:spPr>
                        <a:xfrm flipH="1">
                          <a:off x="9434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17" name="Line 45">
                          <a:extLst>
                            <a:ext uri="{FF2B5EF4-FFF2-40B4-BE49-F238E27FC236}">
                              <a16:creationId xmlns:a16="http://schemas.microsoft.com/office/drawing/2014/main" xmlns="" id="{E12DC97F-E77B-FF43-8BCC-7BE7135D75E6}"/>
                            </a:ext>
                          </a:extLst>
                        </p:cNvPr>
                        <p:cNvSpPr/>
                        <p:nvPr/>
                      </p:nvSpPr>
                      <p:spPr>
                        <a:xfrm>
                          <a:off x="12579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18" name="Line 46">
                          <a:extLst>
                            <a:ext uri="{FF2B5EF4-FFF2-40B4-BE49-F238E27FC236}">
                              <a16:creationId xmlns:a16="http://schemas.microsoft.com/office/drawing/2014/main" xmlns="" id="{A2298B71-D878-6D46-8398-5A0DC60A74AF}"/>
                            </a:ext>
                          </a:extLst>
                        </p:cNvPr>
                        <p:cNvSpPr/>
                        <p:nvPr/>
                      </p:nvSpPr>
                      <p:spPr>
                        <a:xfrm>
                          <a:off x="157240"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19" name="Line 47">
                          <a:extLst>
                            <a:ext uri="{FF2B5EF4-FFF2-40B4-BE49-F238E27FC236}">
                              <a16:creationId xmlns:a16="http://schemas.microsoft.com/office/drawing/2014/main" xmlns="" id="{E1F2385E-A70E-0E41-AFC2-D8F055A15D58}"/>
                            </a:ext>
                          </a:extLst>
                        </p:cNvPr>
                        <p:cNvSpPr/>
                        <p:nvPr/>
                      </p:nvSpPr>
                      <p:spPr>
                        <a:xfrm>
                          <a:off x="188689"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20" name="Line 48">
                          <a:extLst>
                            <a:ext uri="{FF2B5EF4-FFF2-40B4-BE49-F238E27FC236}">
                              <a16:creationId xmlns:a16="http://schemas.microsoft.com/office/drawing/2014/main" xmlns="" id="{DB6A858C-BC15-F340-BC37-020F9420EEEF}"/>
                            </a:ext>
                          </a:extLst>
                        </p:cNvPr>
                        <p:cNvSpPr/>
                        <p:nvPr/>
                      </p:nvSpPr>
                      <p:spPr>
                        <a:xfrm>
                          <a:off x="220138"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21" name="Line 49">
                          <a:extLst>
                            <a:ext uri="{FF2B5EF4-FFF2-40B4-BE49-F238E27FC236}">
                              <a16:creationId xmlns:a16="http://schemas.microsoft.com/office/drawing/2014/main" xmlns="" id="{37212593-493C-3E46-B83B-C90A68EE3FEC}"/>
                            </a:ext>
                          </a:extLst>
                        </p:cNvPr>
                        <p:cNvSpPr/>
                        <p:nvPr/>
                      </p:nvSpPr>
                      <p:spPr>
                        <a:xfrm>
                          <a:off x="251587"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22" name="Line 50">
                          <a:extLst>
                            <a:ext uri="{FF2B5EF4-FFF2-40B4-BE49-F238E27FC236}">
                              <a16:creationId xmlns:a16="http://schemas.microsoft.com/office/drawing/2014/main" xmlns="" id="{9724E9FD-31E1-0641-B209-3F2B3D5690B8}"/>
                            </a:ext>
                          </a:extLst>
                        </p:cNvPr>
                        <p:cNvSpPr/>
                        <p:nvPr/>
                      </p:nvSpPr>
                      <p:spPr>
                        <a:xfrm>
                          <a:off x="283036"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23" name="Line 51">
                          <a:extLst>
                            <a:ext uri="{FF2B5EF4-FFF2-40B4-BE49-F238E27FC236}">
                              <a16:creationId xmlns:a16="http://schemas.microsoft.com/office/drawing/2014/main" xmlns="" id="{485ED392-04AB-6649-854F-126D5AF349F4}"/>
                            </a:ext>
                          </a:extLst>
                        </p:cNvPr>
                        <p:cNvSpPr/>
                        <p:nvPr/>
                      </p:nvSpPr>
                      <p:spPr>
                        <a:xfrm>
                          <a:off x="31448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grpSp>
                <p:nvGrpSpPr>
                  <p:cNvPr id="206" name="Group 52">
                    <a:extLst>
                      <a:ext uri="{FF2B5EF4-FFF2-40B4-BE49-F238E27FC236}">
                        <a16:creationId xmlns:a16="http://schemas.microsoft.com/office/drawing/2014/main" xmlns="" id="{7B7E1C48-C2ED-DF4C-9D07-01CF596868F9}"/>
                      </a:ext>
                    </a:extLst>
                  </p:cNvPr>
                  <p:cNvGrpSpPr/>
                  <p:nvPr/>
                </p:nvGrpSpPr>
                <p:grpSpPr>
                  <a:xfrm>
                    <a:off x="92378" y="8356"/>
                    <a:ext cx="141518" cy="43594"/>
                    <a:chOff x="0" y="-1"/>
                    <a:chExt cx="141517" cy="43593"/>
                  </a:xfrm>
                </p:grpSpPr>
                <p:sp>
                  <p:nvSpPr>
                    <p:cNvPr id="207" name="Rectangle 53">
                      <a:extLst>
                        <a:ext uri="{FF2B5EF4-FFF2-40B4-BE49-F238E27FC236}">
                          <a16:creationId xmlns:a16="http://schemas.microsoft.com/office/drawing/2014/main" xmlns="" id="{211A0B07-09F2-7342-BBE3-49BA060C583F}"/>
                        </a:ext>
                      </a:extLst>
                    </p:cNvPr>
                    <p:cNvSpPr/>
                    <p:nvPr/>
                  </p:nvSpPr>
                  <p:spPr>
                    <a:xfrm>
                      <a:off x="-1" y="598"/>
                      <a:ext cx="141518" cy="42995"/>
                    </a:xfrm>
                    <a:prstGeom prst="rect">
                      <a:avLst/>
                    </a:prstGeom>
                    <a:gradFill flip="none" rotWithShape="1">
                      <a:gsLst>
                        <a:gs pos="0">
                          <a:srgbClr val="66CCFF"/>
                        </a:gs>
                        <a:gs pos="100000">
                          <a:srgbClr val="FFFFFF"/>
                        </a:gs>
                      </a:gsLst>
                      <a:lin ang="2700000" scaled="0"/>
                    </a:gra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08" name="Line 54">
                      <a:extLst>
                        <a:ext uri="{FF2B5EF4-FFF2-40B4-BE49-F238E27FC236}">
                          <a16:creationId xmlns:a16="http://schemas.microsoft.com/office/drawing/2014/main" xmlns="" id="{1688203C-B159-AB40-8271-2C94FE05942A}"/>
                        </a:ext>
                      </a:extLst>
                    </p:cNvPr>
                    <p:cNvSpPr/>
                    <p:nvPr/>
                  </p:nvSpPr>
                  <p:spPr>
                    <a:xfrm flipH="1">
                      <a:off x="71412" y="-2"/>
                      <a:ext cx="6" cy="42996"/>
                    </a:xfrm>
                    <a:prstGeom prst="line">
                      <a:avLst/>
                    </a:pr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nvGrpSpPr>
                <p:cNvPr id="202" name="Group 55">
                  <a:extLst>
                    <a:ext uri="{FF2B5EF4-FFF2-40B4-BE49-F238E27FC236}">
                      <a16:creationId xmlns:a16="http://schemas.microsoft.com/office/drawing/2014/main" xmlns="" id="{E4162ED1-19F2-AF4A-8C42-D1B6DF53484A}"/>
                    </a:ext>
                  </a:extLst>
                </p:cNvPr>
                <p:cNvGrpSpPr/>
                <p:nvPr/>
              </p:nvGrpSpPr>
              <p:grpSpPr>
                <a:xfrm>
                  <a:off x="-2" y="-3"/>
                  <a:ext cx="345915" cy="26281"/>
                  <a:chOff x="0" y="-1"/>
                  <a:chExt cx="345913" cy="26279"/>
                </a:xfrm>
              </p:grpSpPr>
              <p:sp>
                <p:nvSpPr>
                  <p:cNvPr id="203" name="AutoShape 56">
                    <a:extLst>
                      <a:ext uri="{FF2B5EF4-FFF2-40B4-BE49-F238E27FC236}">
                        <a16:creationId xmlns:a16="http://schemas.microsoft.com/office/drawing/2014/main" xmlns="" id="{86767E5D-5F2C-4448-9D36-E53C91B5B6D1}"/>
                      </a:ext>
                    </a:extLst>
                  </p:cNvPr>
                  <p:cNvSpPr/>
                  <p:nvPr/>
                </p:nvSpPr>
                <p:spPr>
                  <a:xfrm>
                    <a:off x="172952" y="-2"/>
                    <a:ext cx="172962"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04" name="AutoShape 57">
                    <a:extLst>
                      <a:ext uri="{FF2B5EF4-FFF2-40B4-BE49-F238E27FC236}">
                        <a16:creationId xmlns:a16="http://schemas.microsoft.com/office/drawing/2014/main" xmlns="" id="{46365C3B-DC4B-4E4D-93CB-6BB5CFB3694A}"/>
                      </a:ext>
                    </a:extLst>
                  </p:cNvPr>
                  <p:cNvSpPr/>
                  <p:nvPr/>
                </p:nvSpPr>
                <p:spPr>
                  <a:xfrm flipH="1">
                    <a:off x="-1" y="-2"/>
                    <a:ext cx="172959"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grpSp>
            <p:nvGrpSpPr>
              <p:cNvPr id="176" name="Group 58">
                <a:extLst>
                  <a:ext uri="{FF2B5EF4-FFF2-40B4-BE49-F238E27FC236}">
                    <a16:creationId xmlns:a16="http://schemas.microsoft.com/office/drawing/2014/main" xmlns="" id="{43632C08-D6ED-3348-8618-CB94D7BCEA35}"/>
                  </a:ext>
                </a:extLst>
              </p:cNvPr>
              <p:cNvGrpSpPr/>
              <p:nvPr/>
            </p:nvGrpSpPr>
            <p:grpSpPr>
              <a:xfrm>
                <a:off x="49787" y="297269"/>
                <a:ext cx="251573" cy="333105"/>
                <a:chOff x="0" y="0"/>
                <a:chExt cx="251571" cy="333103"/>
              </a:xfrm>
            </p:grpSpPr>
            <p:sp>
              <p:nvSpPr>
                <p:cNvPr id="193" name="Freeform 59">
                  <a:extLst>
                    <a:ext uri="{FF2B5EF4-FFF2-40B4-BE49-F238E27FC236}">
                      <a16:creationId xmlns:a16="http://schemas.microsoft.com/office/drawing/2014/main" xmlns="" id="{C565B0EB-0DE4-CA4E-9B9C-EA81498523B0}"/>
                    </a:ext>
                  </a:extLst>
                </p:cNvPr>
                <p:cNvSpPr/>
                <p:nvPr/>
              </p:nvSpPr>
              <p:spPr>
                <a:xfrm flipV="1">
                  <a:off x="-1" y="598"/>
                  <a:ext cx="72395" cy="33250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4" name="Freeform 60">
                  <a:extLst>
                    <a:ext uri="{FF2B5EF4-FFF2-40B4-BE49-F238E27FC236}">
                      <a16:creationId xmlns:a16="http://schemas.microsoft.com/office/drawing/2014/main" xmlns="" id="{6BA3F15B-C55D-0142-91D4-FE25BA0E83AC}"/>
                    </a:ext>
                  </a:extLst>
                </p:cNvPr>
                <p:cNvSpPr/>
                <p:nvPr/>
              </p:nvSpPr>
              <p:spPr>
                <a:xfrm flipH="1" flipV="1">
                  <a:off x="178523" y="2"/>
                  <a:ext cx="73048" cy="33310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5" name="Line 61">
                  <a:extLst>
                    <a:ext uri="{FF2B5EF4-FFF2-40B4-BE49-F238E27FC236}">
                      <a16:creationId xmlns:a16="http://schemas.microsoft.com/office/drawing/2014/main" xmlns="" id="{82AF7890-55F8-FE46-A7C1-9A866A9E1FCC}"/>
                    </a:ext>
                  </a:extLst>
                </p:cNvPr>
                <p:cNvSpPr/>
                <p:nvPr/>
              </p:nvSpPr>
              <p:spPr>
                <a:xfrm flipH="1">
                  <a:off x="1"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6" name="Line 62">
                  <a:extLst>
                    <a:ext uri="{FF2B5EF4-FFF2-40B4-BE49-F238E27FC236}">
                      <a16:creationId xmlns:a16="http://schemas.microsoft.com/office/drawing/2014/main" xmlns="" id="{287EA056-A7AB-2D46-8519-78C3134FC659}"/>
                    </a:ext>
                  </a:extLst>
                </p:cNvPr>
                <p:cNvSpPr/>
                <p:nvPr/>
              </p:nvSpPr>
              <p:spPr>
                <a:xfrm>
                  <a:off x="31445"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7" name="Freeform 63">
                  <a:extLst>
                    <a:ext uri="{FF2B5EF4-FFF2-40B4-BE49-F238E27FC236}">
                      <a16:creationId xmlns:a16="http://schemas.microsoft.com/office/drawing/2014/main" xmlns="" id="{509FB29E-8F8F-AF45-BA62-4C94E14269ED}"/>
                    </a:ext>
                  </a:extLst>
                </p:cNvPr>
                <p:cNvSpPr/>
                <p:nvPr/>
              </p:nvSpPr>
              <p:spPr>
                <a:xfrm flipH="1">
                  <a:off x="31449"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8" name="Freeform 64">
                  <a:extLst>
                    <a:ext uri="{FF2B5EF4-FFF2-40B4-BE49-F238E27FC236}">
                      <a16:creationId xmlns:a16="http://schemas.microsoft.com/office/drawing/2014/main" xmlns="" id="{3C73F2F0-AD90-FD4E-BC18-65B46824E875}"/>
                    </a:ext>
                  </a:extLst>
                </p:cNvPr>
                <p:cNvSpPr/>
                <p:nvPr/>
              </p:nvSpPr>
              <p:spPr>
                <a:xfrm>
                  <a:off x="56666"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9" name="Freeform 65">
                  <a:extLst>
                    <a:ext uri="{FF2B5EF4-FFF2-40B4-BE49-F238E27FC236}">
                      <a16:creationId xmlns:a16="http://schemas.microsoft.com/office/drawing/2014/main" xmlns="" id="{45906D6F-A9E8-2B4E-A8FF-F011B607A702}"/>
                    </a:ext>
                  </a:extLst>
                </p:cNvPr>
                <p:cNvSpPr/>
                <p:nvPr/>
              </p:nvSpPr>
              <p:spPr>
                <a:xfrm flipH="1">
                  <a:off x="55360" y="597"/>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00" name="Freeform 66">
                  <a:extLst>
                    <a:ext uri="{FF2B5EF4-FFF2-40B4-BE49-F238E27FC236}">
                      <a16:creationId xmlns:a16="http://schemas.microsoft.com/office/drawing/2014/main" xmlns="" id="{8D662E6E-5E78-ED49-B1FF-4D4EDAF6B90C}"/>
                    </a:ext>
                  </a:extLst>
                </p:cNvPr>
                <p:cNvSpPr/>
                <p:nvPr/>
              </p:nvSpPr>
              <p:spPr>
                <a:xfrm>
                  <a:off x="73371" y="-1"/>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nvGrpSpPr>
              <p:cNvPr id="177" name="Group 67">
                <a:extLst>
                  <a:ext uri="{FF2B5EF4-FFF2-40B4-BE49-F238E27FC236}">
                    <a16:creationId xmlns:a16="http://schemas.microsoft.com/office/drawing/2014/main" xmlns="" id="{D99436D1-F3A6-2148-81A5-CD6175A6B4C8}"/>
                  </a:ext>
                </a:extLst>
              </p:cNvPr>
              <p:cNvGrpSpPr/>
              <p:nvPr/>
            </p:nvGrpSpPr>
            <p:grpSpPr>
              <a:xfrm>
                <a:off x="159836" y="298466"/>
                <a:ext cx="31468" cy="330121"/>
                <a:chOff x="-1" y="0"/>
                <a:chExt cx="31467" cy="330119"/>
              </a:xfrm>
            </p:grpSpPr>
            <p:grpSp>
              <p:nvGrpSpPr>
                <p:cNvPr id="178" name="Group 68">
                  <a:extLst>
                    <a:ext uri="{FF2B5EF4-FFF2-40B4-BE49-F238E27FC236}">
                      <a16:creationId xmlns:a16="http://schemas.microsoft.com/office/drawing/2014/main" xmlns="" id="{A2E8138C-FDE1-E44D-B9FE-6F9DA8AF19A2}"/>
                    </a:ext>
                  </a:extLst>
                </p:cNvPr>
                <p:cNvGrpSpPr/>
                <p:nvPr/>
              </p:nvGrpSpPr>
              <p:grpSpPr>
                <a:xfrm>
                  <a:off x="-2" y="-1"/>
                  <a:ext cx="31468" cy="330121"/>
                  <a:chOff x="0" y="0"/>
                  <a:chExt cx="31467" cy="330119"/>
                </a:xfrm>
              </p:grpSpPr>
              <p:sp>
                <p:nvSpPr>
                  <p:cNvPr id="191" name="Line 69">
                    <a:extLst>
                      <a:ext uri="{FF2B5EF4-FFF2-40B4-BE49-F238E27FC236}">
                        <a16:creationId xmlns:a16="http://schemas.microsoft.com/office/drawing/2014/main" xmlns="" id="{2EECC747-BC78-6B48-9844-DA5D0CF820F2}"/>
                      </a:ext>
                    </a:extLst>
                  </p:cNvPr>
                  <p:cNvSpPr/>
                  <p:nvPr/>
                </p:nvSpPr>
                <p:spPr>
                  <a:xfrm flipH="1">
                    <a:off x="-1" y="0"/>
                    <a:ext cx="5" cy="32952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2" name="Line 70">
                    <a:extLst>
                      <a:ext uri="{FF2B5EF4-FFF2-40B4-BE49-F238E27FC236}">
                        <a16:creationId xmlns:a16="http://schemas.microsoft.com/office/drawing/2014/main" xmlns="" id="{910C866D-522F-2346-95ED-480B44A34B23}"/>
                      </a:ext>
                    </a:extLst>
                  </p:cNvPr>
                  <p:cNvSpPr/>
                  <p:nvPr/>
                </p:nvSpPr>
                <p:spPr>
                  <a:xfrm flipH="1">
                    <a:off x="31461" y="596"/>
                    <a:ext cx="6" cy="32952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179" name="Line 71">
                  <a:extLst>
                    <a:ext uri="{FF2B5EF4-FFF2-40B4-BE49-F238E27FC236}">
                      <a16:creationId xmlns:a16="http://schemas.microsoft.com/office/drawing/2014/main" xmlns="" id="{0F79509F-360C-4948-A59A-1AC50E7A6503}"/>
                    </a:ext>
                  </a:extLst>
                </p:cNvPr>
                <p:cNvSpPr/>
                <p:nvPr/>
              </p:nvSpPr>
              <p:spPr>
                <a:xfrm>
                  <a:off x="2" y="31757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0" name="Line 72">
                  <a:extLst>
                    <a:ext uri="{FF2B5EF4-FFF2-40B4-BE49-F238E27FC236}">
                      <a16:creationId xmlns:a16="http://schemas.microsoft.com/office/drawing/2014/main" xmlns="" id="{97A510BF-0A76-9C4D-8813-4C09D4BA076F}"/>
                    </a:ext>
                  </a:extLst>
                </p:cNvPr>
                <p:cNvSpPr/>
                <p:nvPr/>
              </p:nvSpPr>
              <p:spPr>
                <a:xfrm>
                  <a:off x="2" y="28892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1" name="Line 73">
                  <a:extLst>
                    <a:ext uri="{FF2B5EF4-FFF2-40B4-BE49-F238E27FC236}">
                      <a16:creationId xmlns:a16="http://schemas.microsoft.com/office/drawing/2014/main" xmlns="" id="{CAE4B1DE-1B9A-294E-83EC-6E938D751412}"/>
                    </a:ext>
                  </a:extLst>
                </p:cNvPr>
                <p:cNvSpPr/>
                <p:nvPr/>
              </p:nvSpPr>
              <p:spPr>
                <a:xfrm>
                  <a:off x="2" y="26026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2" name="Line 74">
                  <a:extLst>
                    <a:ext uri="{FF2B5EF4-FFF2-40B4-BE49-F238E27FC236}">
                      <a16:creationId xmlns:a16="http://schemas.microsoft.com/office/drawing/2014/main" xmlns="" id="{A6DDB5A2-09D9-9C43-B20A-9FA97D9115B5}"/>
                    </a:ext>
                  </a:extLst>
                </p:cNvPr>
                <p:cNvSpPr/>
                <p:nvPr/>
              </p:nvSpPr>
              <p:spPr>
                <a:xfrm>
                  <a:off x="2" y="23161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3" name="Line 75">
                  <a:extLst>
                    <a:ext uri="{FF2B5EF4-FFF2-40B4-BE49-F238E27FC236}">
                      <a16:creationId xmlns:a16="http://schemas.microsoft.com/office/drawing/2014/main" xmlns="" id="{CF0C0E70-2171-E947-8DEE-5026739DF380}"/>
                    </a:ext>
                  </a:extLst>
                </p:cNvPr>
                <p:cNvSpPr/>
                <p:nvPr/>
              </p:nvSpPr>
              <p:spPr>
                <a:xfrm>
                  <a:off x="2" y="20296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4" name="Line 76">
                  <a:extLst>
                    <a:ext uri="{FF2B5EF4-FFF2-40B4-BE49-F238E27FC236}">
                      <a16:creationId xmlns:a16="http://schemas.microsoft.com/office/drawing/2014/main" xmlns="" id="{8A98D55F-FBAE-C744-B816-44DF81C1AC25}"/>
                    </a:ext>
                  </a:extLst>
                </p:cNvPr>
                <p:cNvSpPr/>
                <p:nvPr/>
              </p:nvSpPr>
              <p:spPr>
                <a:xfrm>
                  <a:off x="2" y="17430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5" name="Line 77">
                  <a:extLst>
                    <a:ext uri="{FF2B5EF4-FFF2-40B4-BE49-F238E27FC236}">
                      <a16:creationId xmlns:a16="http://schemas.microsoft.com/office/drawing/2014/main" xmlns="" id="{C319CA84-373C-AA41-8596-1DA762237A96}"/>
                    </a:ext>
                  </a:extLst>
                </p:cNvPr>
                <p:cNvSpPr/>
                <p:nvPr/>
              </p:nvSpPr>
              <p:spPr>
                <a:xfrm>
                  <a:off x="2" y="145653"/>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6" name="Line 78">
                  <a:extLst>
                    <a:ext uri="{FF2B5EF4-FFF2-40B4-BE49-F238E27FC236}">
                      <a16:creationId xmlns:a16="http://schemas.microsoft.com/office/drawing/2014/main" xmlns="" id="{888AEA8B-4436-5A42-9FE2-4C7346C0F592}"/>
                    </a:ext>
                  </a:extLst>
                </p:cNvPr>
                <p:cNvSpPr/>
                <p:nvPr/>
              </p:nvSpPr>
              <p:spPr>
                <a:xfrm>
                  <a:off x="2" y="11700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7" name="Line 79">
                  <a:extLst>
                    <a:ext uri="{FF2B5EF4-FFF2-40B4-BE49-F238E27FC236}">
                      <a16:creationId xmlns:a16="http://schemas.microsoft.com/office/drawing/2014/main" xmlns="" id="{07381C3D-40B5-B243-BC04-A428A45BDD52}"/>
                    </a:ext>
                  </a:extLst>
                </p:cNvPr>
                <p:cNvSpPr/>
                <p:nvPr/>
              </p:nvSpPr>
              <p:spPr>
                <a:xfrm>
                  <a:off x="2" y="8834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8" name="Line 80">
                  <a:extLst>
                    <a:ext uri="{FF2B5EF4-FFF2-40B4-BE49-F238E27FC236}">
                      <a16:creationId xmlns:a16="http://schemas.microsoft.com/office/drawing/2014/main" xmlns="" id="{C9B89A4B-0F5A-D94D-909E-B7ED8381A7C5}"/>
                    </a:ext>
                  </a:extLst>
                </p:cNvPr>
                <p:cNvSpPr/>
                <p:nvPr/>
              </p:nvSpPr>
              <p:spPr>
                <a:xfrm>
                  <a:off x="2" y="5969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89" name="Line 81">
                  <a:extLst>
                    <a:ext uri="{FF2B5EF4-FFF2-40B4-BE49-F238E27FC236}">
                      <a16:creationId xmlns:a16="http://schemas.microsoft.com/office/drawing/2014/main" xmlns="" id="{7035FE73-4C14-F24F-BF2E-3FEA975D2AF9}"/>
                    </a:ext>
                  </a:extLst>
                </p:cNvPr>
                <p:cNvSpPr/>
                <p:nvPr/>
              </p:nvSpPr>
              <p:spPr>
                <a:xfrm>
                  <a:off x="2" y="3104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190" name="Line 82">
                  <a:extLst>
                    <a:ext uri="{FF2B5EF4-FFF2-40B4-BE49-F238E27FC236}">
                      <a16:creationId xmlns:a16="http://schemas.microsoft.com/office/drawing/2014/main" xmlns="" id="{8C893DBA-E2ED-B44A-8012-2561F1A57D23}"/>
                    </a:ext>
                  </a:extLst>
                </p:cNvPr>
                <p:cNvSpPr/>
                <p:nvPr/>
              </p:nvSpPr>
              <p:spPr>
                <a:xfrm>
                  <a:off x="2" y="238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sp>
          <p:nvSpPr>
            <p:cNvPr id="172" name="308 CuadroTexto">
              <a:extLst>
                <a:ext uri="{FF2B5EF4-FFF2-40B4-BE49-F238E27FC236}">
                  <a16:creationId xmlns:a16="http://schemas.microsoft.com/office/drawing/2014/main" xmlns="" id="{50A37DB0-1AC7-5A4C-8B94-0889BD5225EF}"/>
                </a:ext>
              </a:extLst>
            </p:cNvPr>
            <p:cNvSpPr txBox="1"/>
            <p:nvPr/>
          </p:nvSpPr>
          <p:spPr>
            <a:xfrm>
              <a:off x="-576826" y="692342"/>
              <a:ext cx="1877265" cy="7100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Agua Dulce “Semana Santa”</a:t>
              </a:r>
              <a:endParaRPr sz="1200" dirty="0">
                <a:solidFill>
                  <a:schemeClr val="bg2">
                    <a:lumMod val="50000"/>
                  </a:schemeClr>
                </a:solidFill>
                <a:latin typeface="Nutmeg Headline" pitchFamily="2" charset="0"/>
              </a:endParaRPr>
            </a:p>
          </p:txBody>
        </p:sp>
      </p:grpSp>
      <p:pic>
        <p:nvPicPr>
          <p:cNvPr id="245" name="Picture 2">
            <a:extLst>
              <a:ext uri="{FF2B5EF4-FFF2-40B4-BE49-F238E27FC236}">
                <a16:creationId xmlns:a16="http://schemas.microsoft.com/office/drawing/2014/main" xmlns="" id="{D8963623-6D6B-654D-8845-175A53065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432" y="7709081"/>
            <a:ext cx="2073711" cy="81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 name="173 CuadroTexto">
            <a:extLst>
              <a:ext uri="{FF2B5EF4-FFF2-40B4-BE49-F238E27FC236}">
                <a16:creationId xmlns:a16="http://schemas.microsoft.com/office/drawing/2014/main" xmlns="" id="{B315C79F-2ABE-1245-BB92-8EDB9289F46E}"/>
              </a:ext>
            </a:extLst>
          </p:cNvPr>
          <p:cNvSpPr txBox="1"/>
          <p:nvPr/>
        </p:nvSpPr>
        <p:spPr>
          <a:xfrm>
            <a:off x="8332419" y="8507230"/>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Helicóptero Tlajomulco</a:t>
            </a:r>
          </a:p>
        </p:txBody>
      </p:sp>
      <p:pic>
        <p:nvPicPr>
          <p:cNvPr id="247" name="Imagen 246">
            <a:extLst>
              <a:ext uri="{FF2B5EF4-FFF2-40B4-BE49-F238E27FC236}">
                <a16:creationId xmlns:a16="http://schemas.microsoft.com/office/drawing/2014/main" xmlns="" id="{5A33A898-7813-DC46-A4A5-AFB4D1FD452C}"/>
              </a:ext>
            </a:extLst>
          </p:cNvPr>
          <p:cNvPicPr>
            <a:picLocks noChangeAspect="1"/>
          </p:cNvPicPr>
          <p:nvPr/>
        </p:nvPicPr>
        <p:blipFill>
          <a:blip r:embed="rId6"/>
          <a:stretch>
            <a:fillRect/>
          </a:stretch>
        </p:blipFill>
        <p:spPr>
          <a:xfrm>
            <a:off x="7495991" y="5925450"/>
            <a:ext cx="578081" cy="661013"/>
          </a:xfrm>
          <a:prstGeom prst="rect">
            <a:avLst/>
          </a:prstGeom>
        </p:spPr>
      </p:pic>
      <p:sp>
        <p:nvSpPr>
          <p:cNvPr id="248" name="308 CuadroTexto">
            <a:extLst>
              <a:ext uri="{FF2B5EF4-FFF2-40B4-BE49-F238E27FC236}">
                <a16:creationId xmlns:a16="http://schemas.microsoft.com/office/drawing/2014/main" xmlns="" id="{599C657A-A652-E341-9D8F-273808205DA1}"/>
              </a:ext>
            </a:extLst>
          </p:cNvPr>
          <p:cNvSpPr txBox="1"/>
          <p:nvPr/>
        </p:nvSpPr>
        <p:spPr>
          <a:xfrm>
            <a:off x="7117943" y="6673808"/>
            <a:ext cx="1391723" cy="461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Cámara-robot Planillas</a:t>
            </a:r>
            <a:endParaRPr sz="1200" dirty="0">
              <a:solidFill>
                <a:schemeClr val="bg2">
                  <a:lumMod val="50000"/>
                </a:schemeClr>
              </a:solidFill>
              <a:latin typeface="Nutmeg Headline" pitchFamily="2" charset="0"/>
            </a:endParaRPr>
          </a:p>
        </p:txBody>
      </p:sp>
      <p:pic>
        <p:nvPicPr>
          <p:cNvPr id="249" name="Imagen 248">
            <a:extLst>
              <a:ext uri="{FF2B5EF4-FFF2-40B4-BE49-F238E27FC236}">
                <a16:creationId xmlns:a16="http://schemas.microsoft.com/office/drawing/2014/main" xmlns="" id="{36CF9A55-9CF6-EF4F-BEBA-32B9B03B5220}"/>
              </a:ext>
            </a:extLst>
          </p:cNvPr>
          <p:cNvPicPr>
            <a:picLocks noChangeAspect="1"/>
          </p:cNvPicPr>
          <p:nvPr/>
        </p:nvPicPr>
        <p:blipFill>
          <a:blip r:embed="rId6"/>
          <a:stretch>
            <a:fillRect/>
          </a:stretch>
        </p:blipFill>
        <p:spPr>
          <a:xfrm>
            <a:off x="8178079" y="3527412"/>
            <a:ext cx="578081" cy="661013"/>
          </a:xfrm>
          <a:prstGeom prst="rect">
            <a:avLst/>
          </a:prstGeom>
        </p:spPr>
      </p:pic>
      <p:sp>
        <p:nvSpPr>
          <p:cNvPr id="250" name="308 CuadroTexto">
            <a:extLst>
              <a:ext uri="{FF2B5EF4-FFF2-40B4-BE49-F238E27FC236}">
                <a16:creationId xmlns:a16="http://schemas.microsoft.com/office/drawing/2014/main" xmlns="" id="{CB61251D-1A87-F640-AD1F-631D9EE31BF1}"/>
              </a:ext>
            </a:extLst>
          </p:cNvPr>
          <p:cNvSpPr txBox="1"/>
          <p:nvPr/>
        </p:nvSpPr>
        <p:spPr>
          <a:xfrm>
            <a:off x="7800031" y="4275770"/>
            <a:ext cx="1391723" cy="461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Cámara-robot </a:t>
            </a:r>
            <a:r>
              <a:rPr lang="es-ES" sz="1200" dirty="0" err="1">
                <a:solidFill>
                  <a:schemeClr val="bg2">
                    <a:lumMod val="50000"/>
                  </a:schemeClr>
                </a:solidFill>
                <a:latin typeface="Nutmeg Headline" pitchFamily="2" charset="0"/>
              </a:rPr>
              <a:t>Nejahuete</a:t>
            </a:r>
            <a:endParaRPr sz="1200" dirty="0">
              <a:solidFill>
                <a:schemeClr val="bg2">
                  <a:lumMod val="50000"/>
                </a:schemeClr>
              </a:solidFill>
              <a:latin typeface="Nutmeg Headline" pitchFamily="2" charset="0"/>
            </a:endParaRPr>
          </a:p>
        </p:txBody>
      </p:sp>
      <p:grpSp>
        <p:nvGrpSpPr>
          <p:cNvPr id="251" name="306 Grupo">
            <a:extLst>
              <a:ext uri="{FF2B5EF4-FFF2-40B4-BE49-F238E27FC236}">
                <a16:creationId xmlns:a16="http://schemas.microsoft.com/office/drawing/2014/main" xmlns="" id="{A8E73F40-52C4-1545-A3F1-937332507D5B}"/>
              </a:ext>
            </a:extLst>
          </p:cNvPr>
          <p:cNvGrpSpPr/>
          <p:nvPr/>
        </p:nvGrpSpPr>
        <p:grpSpPr>
          <a:xfrm>
            <a:off x="6629914" y="3491610"/>
            <a:ext cx="1391723" cy="907204"/>
            <a:chOff x="-576826" y="-3"/>
            <a:chExt cx="1877265" cy="996651"/>
          </a:xfrm>
        </p:grpSpPr>
        <p:grpSp>
          <p:nvGrpSpPr>
            <p:cNvPr id="252" name="Group 10">
              <a:extLst>
                <a:ext uri="{FF2B5EF4-FFF2-40B4-BE49-F238E27FC236}">
                  <a16:creationId xmlns:a16="http://schemas.microsoft.com/office/drawing/2014/main" xmlns="" id="{7393A9F5-BC13-844E-95F4-368E1D00D768}"/>
                </a:ext>
              </a:extLst>
            </p:cNvPr>
            <p:cNvGrpSpPr/>
            <p:nvPr/>
          </p:nvGrpSpPr>
          <p:grpSpPr>
            <a:xfrm>
              <a:off x="149875" y="-3"/>
              <a:ext cx="345914" cy="630389"/>
              <a:chOff x="-2" y="-1"/>
              <a:chExt cx="345913" cy="630388"/>
            </a:xfrm>
          </p:grpSpPr>
          <p:grpSp>
            <p:nvGrpSpPr>
              <p:cNvPr id="254" name="Group 11">
                <a:extLst>
                  <a:ext uri="{FF2B5EF4-FFF2-40B4-BE49-F238E27FC236}">
                    <a16:creationId xmlns:a16="http://schemas.microsoft.com/office/drawing/2014/main" xmlns="" id="{7D457C1B-5493-3F41-A62A-76023A5BBA6D}"/>
                  </a:ext>
                </a:extLst>
              </p:cNvPr>
              <p:cNvGrpSpPr/>
              <p:nvPr/>
            </p:nvGrpSpPr>
            <p:grpSpPr>
              <a:xfrm>
                <a:off x="301341" y="-3"/>
                <a:ext cx="15757" cy="630390"/>
                <a:chOff x="1208" y="0"/>
                <a:chExt cx="15756" cy="630388"/>
              </a:xfrm>
            </p:grpSpPr>
            <p:grpSp>
              <p:nvGrpSpPr>
                <p:cNvPr id="307" name="Group 12">
                  <a:extLst>
                    <a:ext uri="{FF2B5EF4-FFF2-40B4-BE49-F238E27FC236}">
                      <a16:creationId xmlns:a16="http://schemas.microsoft.com/office/drawing/2014/main" xmlns="" id="{14819523-63A4-0740-95D4-B7B482D14446}"/>
                    </a:ext>
                  </a:extLst>
                </p:cNvPr>
                <p:cNvGrpSpPr/>
                <p:nvPr/>
              </p:nvGrpSpPr>
              <p:grpSpPr>
                <a:xfrm>
                  <a:off x="1208" y="42979"/>
                  <a:ext cx="15757" cy="587410"/>
                  <a:chOff x="1208" y="0"/>
                  <a:chExt cx="15756" cy="587409"/>
                </a:xfrm>
              </p:grpSpPr>
              <p:grpSp>
                <p:nvGrpSpPr>
                  <p:cNvPr id="309" name="Group 13">
                    <a:extLst>
                      <a:ext uri="{FF2B5EF4-FFF2-40B4-BE49-F238E27FC236}">
                        <a16:creationId xmlns:a16="http://schemas.microsoft.com/office/drawing/2014/main" xmlns="" id="{06E37EA3-2760-2647-BA6F-005613516FE8}"/>
                      </a:ext>
                    </a:extLst>
                  </p:cNvPr>
                  <p:cNvGrpSpPr/>
                  <p:nvPr/>
                </p:nvGrpSpPr>
                <p:grpSpPr>
                  <a:xfrm>
                    <a:off x="1208" y="27962"/>
                    <a:ext cx="15757" cy="559448"/>
                    <a:chOff x="-1" y="-1"/>
                    <a:chExt cx="15756" cy="559447"/>
                  </a:xfrm>
                </p:grpSpPr>
                <p:grpSp>
                  <p:nvGrpSpPr>
                    <p:cNvPr id="311" name="Group 14">
                      <a:extLst>
                        <a:ext uri="{FF2B5EF4-FFF2-40B4-BE49-F238E27FC236}">
                          <a16:creationId xmlns:a16="http://schemas.microsoft.com/office/drawing/2014/main" xmlns="" id="{DE314CAE-7D7F-EF46-9B9C-BEDC21823EAE}"/>
                        </a:ext>
                      </a:extLst>
                    </p:cNvPr>
                    <p:cNvGrpSpPr/>
                    <p:nvPr/>
                  </p:nvGrpSpPr>
                  <p:grpSpPr>
                    <a:xfrm>
                      <a:off x="-2" y="-2"/>
                      <a:ext cx="15757" cy="559448"/>
                      <a:chOff x="0" y="0"/>
                      <a:chExt cx="15756" cy="559447"/>
                    </a:xfrm>
                  </p:grpSpPr>
                  <p:sp>
                    <p:nvSpPr>
                      <p:cNvPr id="324" name="Line 15">
                        <a:extLst>
                          <a:ext uri="{FF2B5EF4-FFF2-40B4-BE49-F238E27FC236}">
                            <a16:creationId xmlns:a16="http://schemas.microsoft.com/office/drawing/2014/main" xmlns="" id="{F3337766-2D8B-E74A-9299-685641E824A8}"/>
                          </a:ext>
                        </a:extLst>
                      </p:cNvPr>
                      <p:cNvSpPr/>
                      <p:nvPr/>
                    </p:nvSpPr>
                    <p:spPr>
                      <a:xfrm flipH="1">
                        <a:off x="-1" y="-1"/>
                        <a:ext cx="6" cy="55843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25" name="Line 16">
                        <a:extLst>
                          <a:ext uri="{FF2B5EF4-FFF2-40B4-BE49-F238E27FC236}">
                            <a16:creationId xmlns:a16="http://schemas.microsoft.com/office/drawing/2014/main" xmlns="" id="{D827BD7F-F72E-CF40-877C-3647C5A30E0A}"/>
                          </a:ext>
                        </a:extLst>
                      </p:cNvPr>
                      <p:cNvSpPr/>
                      <p:nvPr/>
                    </p:nvSpPr>
                    <p:spPr>
                      <a:xfrm flipH="1">
                        <a:off x="15750" y="1012"/>
                        <a:ext cx="6" cy="55843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312" name="Line 17">
                      <a:extLst>
                        <a:ext uri="{FF2B5EF4-FFF2-40B4-BE49-F238E27FC236}">
                          <a16:creationId xmlns:a16="http://schemas.microsoft.com/office/drawing/2014/main" xmlns="" id="{1B2D2C08-9FC6-A745-A170-9F7F1283D881}"/>
                        </a:ext>
                      </a:extLst>
                    </p:cNvPr>
                    <p:cNvSpPr/>
                    <p:nvPr/>
                  </p:nvSpPr>
                  <p:spPr>
                    <a:xfrm>
                      <a:off x="3" y="53819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3" name="Line 18">
                      <a:extLst>
                        <a:ext uri="{FF2B5EF4-FFF2-40B4-BE49-F238E27FC236}">
                          <a16:creationId xmlns:a16="http://schemas.microsoft.com/office/drawing/2014/main" xmlns="" id="{5CDA25A4-FC48-8442-8BB9-C5C2968D16B7}"/>
                        </a:ext>
                      </a:extLst>
                    </p:cNvPr>
                    <p:cNvSpPr/>
                    <p:nvPr/>
                  </p:nvSpPr>
                  <p:spPr>
                    <a:xfrm>
                      <a:off x="3" y="48963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4" name="Line 19">
                      <a:extLst>
                        <a:ext uri="{FF2B5EF4-FFF2-40B4-BE49-F238E27FC236}">
                          <a16:creationId xmlns:a16="http://schemas.microsoft.com/office/drawing/2014/main" xmlns="" id="{B46F4DEC-A39F-5C4D-BCF9-94530DDA0C2F}"/>
                        </a:ext>
                      </a:extLst>
                    </p:cNvPr>
                    <p:cNvSpPr/>
                    <p:nvPr/>
                  </p:nvSpPr>
                  <p:spPr>
                    <a:xfrm>
                      <a:off x="3" y="441075"/>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5" name="Line 20">
                      <a:extLst>
                        <a:ext uri="{FF2B5EF4-FFF2-40B4-BE49-F238E27FC236}">
                          <a16:creationId xmlns:a16="http://schemas.microsoft.com/office/drawing/2014/main" xmlns="" id="{67026127-C325-3F4B-923F-3E75DC655800}"/>
                        </a:ext>
                      </a:extLst>
                    </p:cNvPr>
                    <p:cNvSpPr/>
                    <p:nvPr/>
                  </p:nvSpPr>
                  <p:spPr>
                    <a:xfrm>
                      <a:off x="3" y="392516"/>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6" name="Line 21">
                      <a:extLst>
                        <a:ext uri="{FF2B5EF4-FFF2-40B4-BE49-F238E27FC236}">
                          <a16:creationId xmlns:a16="http://schemas.microsoft.com/office/drawing/2014/main" xmlns="" id="{1F3E61CE-8F08-B44E-8883-327FA55C24C5}"/>
                        </a:ext>
                      </a:extLst>
                    </p:cNvPr>
                    <p:cNvSpPr/>
                    <p:nvPr/>
                  </p:nvSpPr>
                  <p:spPr>
                    <a:xfrm>
                      <a:off x="3" y="34395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7" name="Line 22">
                      <a:extLst>
                        <a:ext uri="{FF2B5EF4-FFF2-40B4-BE49-F238E27FC236}">
                          <a16:creationId xmlns:a16="http://schemas.microsoft.com/office/drawing/2014/main" xmlns="" id="{42F26002-2B8B-E340-85CB-E0609DD680A9}"/>
                        </a:ext>
                      </a:extLst>
                    </p:cNvPr>
                    <p:cNvSpPr/>
                    <p:nvPr/>
                  </p:nvSpPr>
                  <p:spPr>
                    <a:xfrm>
                      <a:off x="3" y="295399"/>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8" name="Line 23">
                      <a:extLst>
                        <a:ext uri="{FF2B5EF4-FFF2-40B4-BE49-F238E27FC236}">
                          <a16:creationId xmlns:a16="http://schemas.microsoft.com/office/drawing/2014/main" xmlns="" id="{53254FF5-E919-B043-8495-431650724F57}"/>
                        </a:ext>
                      </a:extLst>
                    </p:cNvPr>
                    <p:cNvSpPr/>
                    <p:nvPr/>
                  </p:nvSpPr>
                  <p:spPr>
                    <a:xfrm>
                      <a:off x="3" y="246840"/>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19" name="Line 24">
                      <a:extLst>
                        <a:ext uri="{FF2B5EF4-FFF2-40B4-BE49-F238E27FC236}">
                          <a16:creationId xmlns:a16="http://schemas.microsoft.com/office/drawing/2014/main" xmlns="" id="{7D5F62CE-A257-6D4F-A056-35F56E213703}"/>
                        </a:ext>
                      </a:extLst>
                    </p:cNvPr>
                    <p:cNvSpPr/>
                    <p:nvPr/>
                  </p:nvSpPr>
                  <p:spPr>
                    <a:xfrm>
                      <a:off x="3" y="19828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20" name="Line 25">
                      <a:extLst>
                        <a:ext uri="{FF2B5EF4-FFF2-40B4-BE49-F238E27FC236}">
                          <a16:creationId xmlns:a16="http://schemas.microsoft.com/office/drawing/2014/main" xmlns="" id="{3F53C50B-4652-E647-A693-38F827ADA1D4}"/>
                        </a:ext>
                      </a:extLst>
                    </p:cNvPr>
                    <p:cNvSpPr/>
                    <p:nvPr/>
                  </p:nvSpPr>
                  <p:spPr>
                    <a:xfrm>
                      <a:off x="3" y="149723"/>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21" name="Line 26">
                      <a:extLst>
                        <a:ext uri="{FF2B5EF4-FFF2-40B4-BE49-F238E27FC236}">
                          <a16:creationId xmlns:a16="http://schemas.microsoft.com/office/drawing/2014/main" xmlns="" id="{0A6FA325-5F69-114D-B5CD-BC9C107E7BB0}"/>
                        </a:ext>
                      </a:extLst>
                    </p:cNvPr>
                    <p:cNvSpPr/>
                    <p:nvPr/>
                  </p:nvSpPr>
                  <p:spPr>
                    <a:xfrm>
                      <a:off x="3" y="10116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22" name="Line 27">
                      <a:extLst>
                        <a:ext uri="{FF2B5EF4-FFF2-40B4-BE49-F238E27FC236}">
                          <a16:creationId xmlns:a16="http://schemas.microsoft.com/office/drawing/2014/main" xmlns="" id="{8458C9E2-633A-F648-B82D-2C70D186C85A}"/>
                        </a:ext>
                      </a:extLst>
                    </p:cNvPr>
                    <p:cNvSpPr/>
                    <p:nvPr/>
                  </p:nvSpPr>
                  <p:spPr>
                    <a:xfrm>
                      <a:off x="3" y="52607"/>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23" name="Line 28">
                      <a:extLst>
                        <a:ext uri="{FF2B5EF4-FFF2-40B4-BE49-F238E27FC236}">
                          <a16:creationId xmlns:a16="http://schemas.microsoft.com/office/drawing/2014/main" xmlns="" id="{B295BCCC-928D-6D4E-AEC0-B15E2ADDAB2E}"/>
                        </a:ext>
                      </a:extLst>
                    </p:cNvPr>
                    <p:cNvSpPr/>
                    <p:nvPr/>
                  </p:nvSpPr>
                  <p:spPr>
                    <a:xfrm>
                      <a:off x="3" y="4051"/>
                      <a:ext cx="1574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310" name="AutoShape 29">
                    <a:extLst>
                      <a:ext uri="{FF2B5EF4-FFF2-40B4-BE49-F238E27FC236}">
                        <a16:creationId xmlns:a16="http://schemas.microsoft.com/office/drawing/2014/main" xmlns="" id="{C2D6D081-6E66-1243-8FA5-322AA1E4FDFE}"/>
                      </a:ext>
                    </a:extLst>
                  </p:cNvPr>
                  <p:cNvSpPr/>
                  <p:nvPr/>
                </p:nvSpPr>
                <p:spPr>
                  <a:xfrm>
                    <a:off x="1217" y="0"/>
                    <a:ext cx="15742" cy="27976"/>
                  </a:xfrm>
                  <a:prstGeom prst="triangle">
                    <a:avLst/>
                  </a:prstGeom>
                  <a:noFill/>
                  <a:ln w="952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sp>
              <p:nvSpPr>
                <p:cNvPr id="308" name="Line 30">
                  <a:extLst>
                    <a:ext uri="{FF2B5EF4-FFF2-40B4-BE49-F238E27FC236}">
                      <a16:creationId xmlns:a16="http://schemas.microsoft.com/office/drawing/2014/main" xmlns="" id="{2F9C196A-FFA7-954A-BEED-AC745BF0E70C}"/>
                    </a:ext>
                  </a:extLst>
                </p:cNvPr>
                <p:cNvSpPr/>
                <p:nvPr/>
              </p:nvSpPr>
              <p:spPr>
                <a:xfrm flipH="1">
                  <a:off x="9082" y="0"/>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255" name="Line 31">
                <a:extLst>
                  <a:ext uri="{FF2B5EF4-FFF2-40B4-BE49-F238E27FC236}">
                    <a16:creationId xmlns:a16="http://schemas.microsoft.com/office/drawing/2014/main" xmlns="" id="{58AA186B-C302-3841-840C-8F70B285641B}"/>
                  </a:ext>
                </a:extLst>
              </p:cNvPr>
              <p:cNvSpPr/>
              <p:nvPr/>
            </p:nvSpPr>
            <p:spPr>
              <a:xfrm>
                <a:off x="340002" y="243549"/>
                <a:ext cx="6" cy="4298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256" name="Group 32">
                <a:extLst>
                  <a:ext uri="{FF2B5EF4-FFF2-40B4-BE49-F238E27FC236}">
                    <a16:creationId xmlns:a16="http://schemas.microsoft.com/office/drawing/2014/main" xmlns="" id="{2C3E4AD4-DBC4-1F48-B24A-133C349E34D8}"/>
                  </a:ext>
                </a:extLst>
              </p:cNvPr>
              <p:cNvGrpSpPr/>
              <p:nvPr/>
            </p:nvGrpSpPr>
            <p:grpSpPr>
              <a:xfrm>
                <a:off x="-3" y="157580"/>
                <a:ext cx="345915" cy="152845"/>
                <a:chOff x="-1" y="-2"/>
                <a:chExt cx="345913" cy="152843"/>
              </a:xfrm>
            </p:grpSpPr>
            <p:grpSp>
              <p:nvGrpSpPr>
                <p:cNvPr id="282" name="Group 33">
                  <a:extLst>
                    <a:ext uri="{FF2B5EF4-FFF2-40B4-BE49-F238E27FC236}">
                      <a16:creationId xmlns:a16="http://schemas.microsoft.com/office/drawing/2014/main" xmlns="" id="{4F6F7C82-D258-A046-8C2D-0F2C7D260DB2}"/>
                    </a:ext>
                  </a:extLst>
                </p:cNvPr>
                <p:cNvGrpSpPr/>
                <p:nvPr/>
              </p:nvGrpSpPr>
              <p:grpSpPr>
                <a:xfrm>
                  <a:off x="10467" y="26259"/>
                  <a:ext cx="330212" cy="126583"/>
                  <a:chOff x="-3" y="-2"/>
                  <a:chExt cx="330211" cy="126582"/>
                </a:xfrm>
              </p:grpSpPr>
              <p:grpSp>
                <p:nvGrpSpPr>
                  <p:cNvPr id="286" name="Group 34">
                    <a:extLst>
                      <a:ext uri="{FF2B5EF4-FFF2-40B4-BE49-F238E27FC236}">
                        <a16:creationId xmlns:a16="http://schemas.microsoft.com/office/drawing/2014/main" xmlns="" id="{A3B9DEB3-B0FB-EB44-9BA7-133BDC9BECE8}"/>
                      </a:ext>
                    </a:extLst>
                  </p:cNvPr>
                  <p:cNvGrpSpPr/>
                  <p:nvPr/>
                </p:nvGrpSpPr>
                <p:grpSpPr>
                  <a:xfrm>
                    <a:off x="-4" y="-3"/>
                    <a:ext cx="330212" cy="126583"/>
                    <a:chOff x="-2" y="-2"/>
                    <a:chExt cx="330211" cy="126582"/>
                  </a:xfrm>
                </p:grpSpPr>
                <p:grpSp>
                  <p:nvGrpSpPr>
                    <p:cNvPr id="290" name="Group 35">
                      <a:extLst>
                        <a:ext uri="{FF2B5EF4-FFF2-40B4-BE49-F238E27FC236}">
                          <a16:creationId xmlns:a16="http://schemas.microsoft.com/office/drawing/2014/main" xmlns="" id="{7D9C89EA-13D7-7040-8287-5E6BF6272032}"/>
                        </a:ext>
                      </a:extLst>
                    </p:cNvPr>
                    <p:cNvGrpSpPr/>
                    <p:nvPr/>
                  </p:nvGrpSpPr>
                  <p:grpSpPr>
                    <a:xfrm>
                      <a:off x="-3" y="-3"/>
                      <a:ext cx="329552" cy="126584"/>
                      <a:chOff x="-1" y="-1"/>
                      <a:chExt cx="329551" cy="126582"/>
                    </a:xfrm>
                  </p:grpSpPr>
                  <p:sp>
                    <p:nvSpPr>
                      <p:cNvPr id="305" name="Rectangle 36">
                        <a:extLst>
                          <a:ext uri="{FF2B5EF4-FFF2-40B4-BE49-F238E27FC236}">
                            <a16:creationId xmlns:a16="http://schemas.microsoft.com/office/drawing/2014/main" xmlns="" id="{23AB87E1-BB91-8F45-AE29-B7D66EAB81E2}"/>
                          </a:ext>
                        </a:extLst>
                      </p:cNvPr>
                      <p:cNvSpPr/>
                      <p:nvPr/>
                    </p:nvSpPr>
                    <p:spPr>
                      <a:xfrm>
                        <a:off x="-2" y="100605"/>
                        <a:ext cx="329552" cy="25977"/>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306" name="Rectangle 37">
                        <a:extLst>
                          <a:ext uri="{FF2B5EF4-FFF2-40B4-BE49-F238E27FC236}">
                            <a16:creationId xmlns:a16="http://schemas.microsoft.com/office/drawing/2014/main" xmlns="" id="{85825092-CD35-D646-93CD-61BC5D549A4A}"/>
                          </a:ext>
                        </a:extLst>
                      </p:cNvPr>
                      <p:cNvSpPr/>
                      <p:nvPr/>
                    </p:nvSpPr>
                    <p:spPr>
                      <a:xfrm>
                        <a:off x="85170" y="-2"/>
                        <a:ext cx="157243" cy="100314"/>
                      </a:xfrm>
                      <a:prstGeom prst="rect">
                        <a:avLst/>
                      </a:pr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nvGrpSpPr>
                    <p:cNvPr id="291" name="Group 38">
                      <a:extLst>
                        <a:ext uri="{FF2B5EF4-FFF2-40B4-BE49-F238E27FC236}">
                          <a16:creationId xmlns:a16="http://schemas.microsoft.com/office/drawing/2014/main" xmlns="" id="{42660913-E901-F24E-865F-825560850CED}"/>
                        </a:ext>
                      </a:extLst>
                    </p:cNvPr>
                    <p:cNvGrpSpPr/>
                    <p:nvPr/>
                  </p:nvGrpSpPr>
                  <p:grpSpPr>
                    <a:xfrm>
                      <a:off x="1" y="59101"/>
                      <a:ext cx="330209" cy="43602"/>
                      <a:chOff x="0" y="-2"/>
                      <a:chExt cx="330207" cy="43601"/>
                    </a:xfrm>
                  </p:grpSpPr>
                  <p:sp>
                    <p:nvSpPr>
                      <p:cNvPr id="292" name="Line 39">
                        <a:extLst>
                          <a:ext uri="{FF2B5EF4-FFF2-40B4-BE49-F238E27FC236}">
                            <a16:creationId xmlns:a16="http://schemas.microsoft.com/office/drawing/2014/main" xmlns="" id="{641FC5BB-2018-664A-AF7E-9A8C937651E9}"/>
                          </a:ext>
                        </a:extLst>
                      </p:cNvPr>
                      <p:cNvSpPr/>
                      <p:nvPr/>
                    </p:nvSpPr>
                    <p:spPr>
                      <a:xfrm>
                        <a:off x="0" y="597"/>
                        <a:ext cx="330209"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nvGrpSpPr>
                      <p:cNvPr id="293" name="Group 40">
                        <a:extLst>
                          <a:ext uri="{FF2B5EF4-FFF2-40B4-BE49-F238E27FC236}">
                            <a16:creationId xmlns:a16="http://schemas.microsoft.com/office/drawing/2014/main" xmlns="" id="{D1C1171E-122B-454B-B04E-CB6DDC2D0668}"/>
                          </a:ext>
                        </a:extLst>
                      </p:cNvPr>
                      <p:cNvGrpSpPr/>
                      <p:nvPr/>
                    </p:nvGrpSpPr>
                    <p:grpSpPr>
                      <a:xfrm>
                        <a:off x="653" y="-3"/>
                        <a:ext cx="314489" cy="43603"/>
                        <a:chOff x="0" y="-1"/>
                        <a:chExt cx="314488" cy="43601"/>
                      </a:xfrm>
                    </p:grpSpPr>
                    <p:sp>
                      <p:nvSpPr>
                        <p:cNvPr id="294" name="Line 41">
                          <a:extLst>
                            <a:ext uri="{FF2B5EF4-FFF2-40B4-BE49-F238E27FC236}">
                              <a16:creationId xmlns:a16="http://schemas.microsoft.com/office/drawing/2014/main" xmlns="" id="{27AD7165-CB6B-024B-9282-DD59A4E6F764}"/>
                            </a:ext>
                          </a:extLst>
                        </p:cNvPr>
                        <p:cNvSpPr/>
                        <p:nvPr/>
                      </p:nvSpPr>
                      <p:spPr>
                        <a:xfrm flipH="1">
                          <a:off x="-1" y="-2"/>
                          <a:ext cx="5" cy="430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95" name="Line 42">
                          <a:extLst>
                            <a:ext uri="{FF2B5EF4-FFF2-40B4-BE49-F238E27FC236}">
                              <a16:creationId xmlns:a16="http://schemas.microsoft.com/office/drawing/2014/main" xmlns="" id="{E362753A-D7E2-DF41-8D5D-20BDA65E14A3}"/>
                            </a:ext>
                          </a:extLst>
                        </p:cNvPr>
                        <p:cNvSpPr/>
                        <p:nvPr/>
                      </p:nvSpPr>
                      <p:spPr>
                        <a:xfrm flipH="1">
                          <a:off x="31445"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96" name="Line 43">
                          <a:extLst>
                            <a:ext uri="{FF2B5EF4-FFF2-40B4-BE49-F238E27FC236}">
                              <a16:creationId xmlns:a16="http://schemas.microsoft.com/office/drawing/2014/main" xmlns="" id="{2EF370F5-C7A4-744C-A63C-6805525DBF94}"/>
                            </a:ext>
                          </a:extLst>
                        </p:cNvPr>
                        <p:cNvSpPr/>
                        <p:nvPr/>
                      </p:nvSpPr>
                      <p:spPr>
                        <a:xfrm flipH="1">
                          <a:off x="6289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97" name="Line 44">
                          <a:extLst>
                            <a:ext uri="{FF2B5EF4-FFF2-40B4-BE49-F238E27FC236}">
                              <a16:creationId xmlns:a16="http://schemas.microsoft.com/office/drawing/2014/main" xmlns="" id="{EF8392EE-4166-244A-BF27-4BC40C98A44A}"/>
                            </a:ext>
                          </a:extLst>
                        </p:cNvPr>
                        <p:cNvSpPr/>
                        <p:nvPr/>
                      </p:nvSpPr>
                      <p:spPr>
                        <a:xfrm flipH="1">
                          <a:off x="94344"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98" name="Line 45">
                          <a:extLst>
                            <a:ext uri="{FF2B5EF4-FFF2-40B4-BE49-F238E27FC236}">
                              <a16:creationId xmlns:a16="http://schemas.microsoft.com/office/drawing/2014/main" xmlns="" id="{DC1D6D74-2A6E-FD45-974D-231D265614B3}"/>
                            </a:ext>
                          </a:extLst>
                        </p:cNvPr>
                        <p:cNvSpPr/>
                        <p:nvPr/>
                      </p:nvSpPr>
                      <p:spPr>
                        <a:xfrm>
                          <a:off x="12579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99" name="Line 46">
                          <a:extLst>
                            <a:ext uri="{FF2B5EF4-FFF2-40B4-BE49-F238E27FC236}">
                              <a16:creationId xmlns:a16="http://schemas.microsoft.com/office/drawing/2014/main" xmlns="" id="{692EC598-A5D9-BB49-BEAB-1C910D433C4F}"/>
                            </a:ext>
                          </a:extLst>
                        </p:cNvPr>
                        <p:cNvSpPr/>
                        <p:nvPr/>
                      </p:nvSpPr>
                      <p:spPr>
                        <a:xfrm>
                          <a:off x="157240"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00" name="Line 47">
                          <a:extLst>
                            <a:ext uri="{FF2B5EF4-FFF2-40B4-BE49-F238E27FC236}">
                              <a16:creationId xmlns:a16="http://schemas.microsoft.com/office/drawing/2014/main" xmlns="" id="{D37A09D0-6425-424F-912E-B8BB5F1DFC80}"/>
                            </a:ext>
                          </a:extLst>
                        </p:cNvPr>
                        <p:cNvSpPr/>
                        <p:nvPr/>
                      </p:nvSpPr>
                      <p:spPr>
                        <a:xfrm>
                          <a:off x="188689"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01" name="Line 48">
                          <a:extLst>
                            <a:ext uri="{FF2B5EF4-FFF2-40B4-BE49-F238E27FC236}">
                              <a16:creationId xmlns:a16="http://schemas.microsoft.com/office/drawing/2014/main" xmlns="" id="{77D3FB86-E99B-7948-AA7C-BE4890DA1D77}"/>
                            </a:ext>
                          </a:extLst>
                        </p:cNvPr>
                        <p:cNvSpPr/>
                        <p:nvPr/>
                      </p:nvSpPr>
                      <p:spPr>
                        <a:xfrm>
                          <a:off x="220138"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02" name="Line 49">
                          <a:extLst>
                            <a:ext uri="{FF2B5EF4-FFF2-40B4-BE49-F238E27FC236}">
                              <a16:creationId xmlns:a16="http://schemas.microsoft.com/office/drawing/2014/main" xmlns="" id="{29B62C37-8B2C-EB4A-AEA2-00C51EFCB578}"/>
                            </a:ext>
                          </a:extLst>
                        </p:cNvPr>
                        <p:cNvSpPr/>
                        <p:nvPr/>
                      </p:nvSpPr>
                      <p:spPr>
                        <a:xfrm>
                          <a:off x="251587"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03" name="Line 50">
                          <a:extLst>
                            <a:ext uri="{FF2B5EF4-FFF2-40B4-BE49-F238E27FC236}">
                              <a16:creationId xmlns:a16="http://schemas.microsoft.com/office/drawing/2014/main" xmlns="" id="{E8377B52-2C6B-8D41-B25F-2FC974A154AC}"/>
                            </a:ext>
                          </a:extLst>
                        </p:cNvPr>
                        <p:cNvSpPr/>
                        <p:nvPr/>
                      </p:nvSpPr>
                      <p:spPr>
                        <a:xfrm>
                          <a:off x="283036"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304" name="Line 51">
                          <a:extLst>
                            <a:ext uri="{FF2B5EF4-FFF2-40B4-BE49-F238E27FC236}">
                              <a16:creationId xmlns:a16="http://schemas.microsoft.com/office/drawing/2014/main" xmlns="" id="{66AB3415-27A0-A34A-8A48-A9D24D3F2BDB}"/>
                            </a:ext>
                          </a:extLst>
                        </p:cNvPr>
                        <p:cNvSpPr/>
                        <p:nvPr/>
                      </p:nvSpPr>
                      <p:spPr>
                        <a:xfrm>
                          <a:off x="314482" y="597"/>
                          <a:ext cx="6" cy="4300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grpSp>
                <p:nvGrpSpPr>
                  <p:cNvPr id="287" name="Group 52">
                    <a:extLst>
                      <a:ext uri="{FF2B5EF4-FFF2-40B4-BE49-F238E27FC236}">
                        <a16:creationId xmlns:a16="http://schemas.microsoft.com/office/drawing/2014/main" xmlns="" id="{3A7CDBBE-D1B5-6840-A433-B541664E6E88}"/>
                      </a:ext>
                    </a:extLst>
                  </p:cNvPr>
                  <p:cNvGrpSpPr/>
                  <p:nvPr/>
                </p:nvGrpSpPr>
                <p:grpSpPr>
                  <a:xfrm>
                    <a:off x="92378" y="8356"/>
                    <a:ext cx="141518" cy="43594"/>
                    <a:chOff x="0" y="-1"/>
                    <a:chExt cx="141517" cy="43593"/>
                  </a:xfrm>
                </p:grpSpPr>
                <p:sp>
                  <p:nvSpPr>
                    <p:cNvPr id="288" name="Rectangle 53">
                      <a:extLst>
                        <a:ext uri="{FF2B5EF4-FFF2-40B4-BE49-F238E27FC236}">
                          <a16:creationId xmlns:a16="http://schemas.microsoft.com/office/drawing/2014/main" xmlns="" id="{03192925-10AA-A747-86B4-D99A5ACAC7E7}"/>
                        </a:ext>
                      </a:extLst>
                    </p:cNvPr>
                    <p:cNvSpPr/>
                    <p:nvPr/>
                  </p:nvSpPr>
                  <p:spPr>
                    <a:xfrm>
                      <a:off x="-1" y="598"/>
                      <a:ext cx="141518" cy="42995"/>
                    </a:xfrm>
                    <a:prstGeom prst="rect">
                      <a:avLst/>
                    </a:prstGeom>
                    <a:gradFill flip="none" rotWithShape="1">
                      <a:gsLst>
                        <a:gs pos="0">
                          <a:srgbClr val="66CCFF"/>
                        </a:gs>
                        <a:gs pos="100000">
                          <a:srgbClr val="FFFFFF"/>
                        </a:gs>
                      </a:gsLst>
                      <a:lin ang="2700000" scaled="0"/>
                    </a:gra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9" name="Line 54">
                      <a:extLst>
                        <a:ext uri="{FF2B5EF4-FFF2-40B4-BE49-F238E27FC236}">
                          <a16:creationId xmlns:a16="http://schemas.microsoft.com/office/drawing/2014/main" xmlns="" id="{23668901-FD0E-C541-BC31-087FC56EB7BB}"/>
                        </a:ext>
                      </a:extLst>
                    </p:cNvPr>
                    <p:cNvSpPr/>
                    <p:nvPr/>
                  </p:nvSpPr>
                  <p:spPr>
                    <a:xfrm flipH="1">
                      <a:off x="71412" y="-2"/>
                      <a:ext cx="6" cy="42996"/>
                    </a:xfrm>
                    <a:prstGeom prst="line">
                      <a:avLst/>
                    </a:pr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grpSp>
              <p:nvGrpSpPr>
                <p:cNvPr id="283" name="Group 55">
                  <a:extLst>
                    <a:ext uri="{FF2B5EF4-FFF2-40B4-BE49-F238E27FC236}">
                      <a16:creationId xmlns:a16="http://schemas.microsoft.com/office/drawing/2014/main" xmlns="" id="{D36A9F49-E2E9-4344-AD69-E0BB5E755ECE}"/>
                    </a:ext>
                  </a:extLst>
                </p:cNvPr>
                <p:cNvGrpSpPr/>
                <p:nvPr/>
              </p:nvGrpSpPr>
              <p:grpSpPr>
                <a:xfrm>
                  <a:off x="-2" y="-3"/>
                  <a:ext cx="345915" cy="26281"/>
                  <a:chOff x="0" y="-1"/>
                  <a:chExt cx="345913" cy="26279"/>
                </a:xfrm>
              </p:grpSpPr>
              <p:sp>
                <p:nvSpPr>
                  <p:cNvPr id="284" name="AutoShape 56">
                    <a:extLst>
                      <a:ext uri="{FF2B5EF4-FFF2-40B4-BE49-F238E27FC236}">
                        <a16:creationId xmlns:a16="http://schemas.microsoft.com/office/drawing/2014/main" xmlns="" id="{7AD13BA0-AC58-8E4A-81BE-ACC7626C9951}"/>
                      </a:ext>
                    </a:extLst>
                  </p:cNvPr>
                  <p:cNvSpPr/>
                  <p:nvPr/>
                </p:nvSpPr>
                <p:spPr>
                  <a:xfrm>
                    <a:off x="172952" y="-2"/>
                    <a:ext cx="172962"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sp>
                <p:nvSpPr>
                  <p:cNvPr id="285" name="AutoShape 57">
                    <a:extLst>
                      <a:ext uri="{FF2B5EF4-FFF2-40B4-BE49-F238E27FC236}">
                        <a16:creationId xmlns:a16="http://schemas.microsoft.com/office/drawing/2014/main" xmlns="" id="{9B242304-6B6A-B847-81CB-2A80ED27DD11}"/>
                      </a:ext>
                    </a:extLst>
                  </p:cNvPr>
                  <p:cNvSpPr/>
                  <p:nvPr/>
                </p:nvSpPr>
                <p:spPr>
                  <a:xfrm flipH="1">
                    <a:off x="-1" y="-2"/>
                    <a:ext cx="172959" cy="26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DDDDD"/>
                  </a:solidFill>
                  <a:ln w="3175" cap="flat">
                    <a:solidFill>
                      <a:srgbClr val="000000"/>
                    </a:solidFill>
                    <a:prstDash val="solid"/>
                    <a:miter lim="800000"/>
                  </a:ln>
                  <a:effectLst/>
                </p:spPr>
                <p:txBody>
                  <a:bodyPr wrap="square" lIns="50800" tIns="50800" rIns="50800" bIns="50800" numCol="1" anchor="ctr">
                    <a:noAutofit/>
                  </a:bodyPr>
                  <a:lstStyle/>
                  <a:p>
                    <a:pPr>
                      <a:defRPr sz="1800">
                        <a:latin typeface="Arial"/>
                        <a:ea typeface="Arial"/>
                        <a:cs typeface="Arial"/>
                        <a:sym typeface="Arial"/>
                      </a:defRPr>
                    </a:pPr>
                    <a:endParaRPr/>
                  </a:p>
                </p:txBody>
              </p:sp>
            </p:grpSp>
          </p:grpSp>
          <p:grpSp>
            <p:nvGrpSpPr>
              <p:cNvPr id="257" name="Group 58">
                <a:extLst>
                  <a:ext uri="{FF2B5EF4-FFF2-40B4-BE49-F238E27FC236}">
                    <a16:creationId xmlns:a16="http://schemas.microsoft.com/office/drawing/2014/main" xmlns="" id="{3403DB22-0A29-A04E-B7C9-2936BEA8D3C0}"/>
                  </a:ext>
                </a:extLst>
              </p:cNvPr>
              <p:cNvGrpSpPr/>
              <p:nvPr/>
            </p:nvGrpSpPr>
            <p:grpSpPr>
              <a:xfrm>
                <a:off x="49787" y="297269"/>
                <a:ext cx="251573" cy="333105"/>
                <a:chOff x="0" y="0"/>
                <a:chExt cx="251571" cy="333103"/>
              </a:xfrm>
            </p:grpSpPr>
            <p:sp>
              <p:nvSpPr>
                <p:cNvPr id="274" name="Freeform 59">
                  <a:extLst>
                    <a:ext uri="{FF2B5EF4-FFF2-40B4-BE49-F238E27FC236}">
                      <a16:creationId xmlns:a16="http://schemas.microsoft.com/office/drawing/2014/main" xmlns="" id="{49C58C6C-D87E-8740-97BB-F2E2975275F5}"/>
                    </a:ext>
                  </a:extLst>
                </p:cNvPr>
                <p:cNvSpPr/>
                <p:nvPr/>
              </p:nvSpPr>
              <p:spPr>
                <a:xfrm flipV="1">
                  <a:off x="-1" y="598"/>
                  <a:ext cx="72395" cy="33250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5" name="Freeform 60">
                  <a:extLst>
                    <a:ext uri="{FF2B5EF4-FFF2-40B4-BE49-F238E27FC236}">
                      <a16:creationId xmlns:a16="http://schemas.microsoft.com/office/drawing/2014/main" xmlns="" id="{4FE5EF9E-018F-C641-9B02-360487067273}"/>
                    </a:ext>
                  </a:extLst>
                </p:cNvPr>
                <p:cNvSpPr/>
                <p:nvPr/>
              </p:nvSpPr>
              <p:spPr>
                <a:xfrm flipH="1" flipV="1">
                  <a:off x="178523" y="2"/>
                  <a:ext cx="73048" cy="33310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6" name="Line 61">
                  <a:extLst>
                    <a:ext uri="{FF2B5EF4-FFF2-40B4-BE49-F238E27FC236}">
                      <a16:creationId xmlns:a16="http://schemas.microsoft.com/office/drawing/2014/main" xmlns="" id="{DBCB1AFF-BDFC-8648-BB2E-1029B34C46F3}"/>
                    </a:ext>
                  </a:extLst>
                </p:cNvPr>
                <p:cNvSpPr/>
                <p:nvPr/>
              </p:nvSpPr>
              <p:spPr>
                <a:xfrm flipH="1">
                  <a:off x="1"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7" name="Line 62">
                  <a:extLst>
                    <a:ext uri="{FF2B5EF4-FFF2-40B4-BE49-F238E27FC236}">
                      <a16:creationId xmlns:a16="http://schemas.microsoft.com/office/drawing/2014/main" xmlns="" id="{2670BF77-D248-1F45-98D3-AC8AA699C963}"/>
                    </a:ext>
                  </a:extLst>
                </p:cNvPr>
                <p:cNvSpPr/>
                <p:nvPr/>
              </p:nvSpPr>
              <p:spPr>
                <a:xfrm>
                  <a:off x="31445" y="189829"/>
                  <a:ext cx="220126" cy="14327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8" name="Freeform 63">
                  <a:extLst>
                    <a:ext uri="{FF2B5EF4-FFF2-40B4-BE49-F238E27FC236}">
                      <a16:creationId xmlns:a16="http://schemas.microsoft.com/office/drawing/2014/main" xmlns="" id="{4B067FB7-73D0-CA41-8085-C394149F1903}"/>
                    </a:ext>
                  </a:extLst>
                </p:cNvPr>
                <p:cNvSpPr/>
                <p:nvPr/>
              </p:nvSpPr>
              <p:spPr>
                <a:xfrm flipH="1">
                  <a:off x="31449"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9" name="Freeform 64">
                  <a:extLst>
                    <a:ext uri="{FF2B5EF4-FFF2-40B4-BE49-F238E27FC236}">
                      <a16:creationId xmlns:a16="http://schemas.microsoft.com/office/drawing/2014/main" xmlns="" id="{EEA397FB-F4B4-8342-BE6E-7AAA45540D5A}"/>
                    </a:ext>
                  </a:extLst>
                </p:cNvPr>
                <p:cNvSpPr/>
                <p:nvPr/>
              </p:nvSpPr>
              <p:spPr>
                <a:xfrm>
                  <a:off x="56666" y="82377"/>
                  <a:ext cx="163457" cy="10745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80" name="Freeform 65">
                  <a:extLst>
                    <a:ext uri="{FF2B5EF4-FFF2-40B4-BE49-F238E27FC236}">
                      <a16:creationId xmlns:a16="http://schemas.microsoft.com/office/drawing/2014/main" xmlns="" id="{AA78F868-F133-814B-AD46-79476EB85B05}"/>
                    </a:ext>
                  </a:extLst>
                </p:cNvPr>
                <p:cNvSpPr/>
                <p:nvPr/>
              </p:nvSpPr>
              <p:spPr>
                <a:xfrm flipH="1">
                  <a:off x="55360" y="597"/>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81" name="Freeform 66">
                  <a:extLst>
                    <a:ext uri="{FF2B5EF4-FFF2-40B4-BE49-F238E27FC236}">
                      <a16:creationId xmlns:a16="http://schemas.microsoft.com/office/drawing/2014/main" xmlns="" id="{1B3DFD27-63DF-DB4D-91B6-3E4CD14FD469}"/>
                    </a:ext>
                  </a:extLst>
                </p:cNvPr>
                <p:cNvSpPr/>
                <p:nvPr/>
              </p:nvSpPr>
              <p:spPr>
                <a:xfrm>
                  <a:off x="73371" y="-1"/>
                  <a:ext cx="122185" cy="80591"/>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nvGrpSpPr>
              <p:cNvPr id="258" name="Group 67">
                <a:extLst>
                  <a:ext uri="{FF2B5EF4-FFF2-40B4-BE49-F238E27FC236}">
                    <a16:creationId xmlns:a16="http://schemas.microsoft.com/office/drawing/2014/main" xmlns="" id="{CAD89F9B-9042-0F44-ACC8-55D65C597202}"/>
                  </a:ext>
                </a:extLst>
              </p:cNvPr>
              <p:cNvGrpSpPr/>
              <p:nvPr/>
            </p:nvGrpSpPr>
            <p:grpSpPr>
              <a:xfrm>
                <a:off x="159836" y="298466"/>
                <a:ext cx="31468" cy="330121"/>
                <a:chOff x="-1" y="0"/>
                <a:chExt cx="31467" cy="330119"/>
              </a:xfrm>
            </p:grpSpPr>
            <p:grpSp>
              <p:nvGrpSpPr>
                <p:cNvPr id="259" name="Group 68">
                  <a:extLst>
                    <a:ext uri="{FF2B5EF4-FFF2-40B4-BE49-F238E27FC236}">
                      <a16:creationId xmlns:a16="http://schemas.microsoft.com/office/drawing/2014/main" xmlns="" id="{44C25C70-A7AA-4043-89A1-6DCCBF14FF3B}"/>
                    </a:ext>
                  </a:extLst>
                </p:cNvPr>
                <p:cNvGrpSpPr/>
                <p:nvPr/>
              </p:nvGrpSpPr>
              <p:grpSpPr>
                <a:xfrm>
                  <a:off x="-2" y="-1"/>
                  <a:ext cx="31468" cy="330121"/>
                  <a:chOff x="0" y="0"/>
                  <a:chExt cx="31467" cy="330119"/>
                </a:xfrm>
              </p:grpSpPr>
              <p:sp>
                <p:nvSpPr>
                  <p:cNvPr id="272" name="Line 69">
                    <a:extLst>
                      <a:ext uri="{FF2B5EF4-FFF2-40B4-BE49-F238E27FC236}">
                        <a16:creationId xmlns:a16="http://schemas.microsoft.com/office/drawing/2014/main" xmlns="" id="{0F125312-E350-B948-AF54-55C4203C50F7}"/>
                      </a:ext>
                    </a:extLst>
                  </p:cNvPr>
                  <p:cNvSpPr/>
                  <p:nvPr/>
                </p:nvSpPr>
                <p:spPr>
                  <a:xfrm flipH="1">
                    <a:off x="-1" y="0"/>
                    <a:ext cx="5" cy="329524"/>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3" name="Line 70">
                    <a:extLst>
                      <a:ext uri="{FF2B5EF4-FFF2-40B4-BE49-F238E27FC236}">
                        <a16:creationId xmlns:a16="http://schemas.microsoft.com/office/drawing/2014/main" xmlns="" id="{641193EA-4F7A-E64A-B5B9-B9F1518A7B4A}"/>
                      </a:ext>
                    </a:extLst>
                  </p:cNvPr>
                  <p:cNvSpPr/>
                  <p:nvPr/>
                </p:nvSpPr>
                <p:spPr>
                  <a:xfrm flipH="1">
                    <a:off x="31461" y="596"/>
                    <a:ext cx="6" cy="329525"/>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sp>
              <p:nvSpPr>
                <p:cNvPr id="260" name="Line 71">
                  <a:extLst>
                    <a:ext uri="{FF2B5EF4-FFF2-40B4-BE49-F238E27FC236}">
                      <a16:creationId xmlns:a16="http://schemas.microsoft.com/office/drawing/2014/main" xmlns="" id="{147C2B89-0326-1B4E-A28C-F37F473F75ED}"/>
                    </a:ext>
                  </a:extLst>
                </p:cNvPr>
                <p:cNvSpPr/>
                <p:nvPr/>
              </p:nvSpPr>
              <p:spPr>
                <a:xfrm>
                  <a:off x="2" y="31757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1" name="Line 72">
                  <a:extLst>
                    <a:ext uri="{FF2B5EF4-FFF2-40B4-BE49-F238E27FC236}">
                      <a16:creationId xmlns:a16="http://schemas.microsoft.com/office/drawing/2014/main" xmlns="" id="{78A54282-D04B-9646-8F35-6BAB7678C071}"/>
                    </a:ext>
                  </a:extLst>
                </p:cNvPr>
                <p:cNvSpPr/>
                <p:nvPr/>
              </p:nvSpPr>
              <p:spPr>
                <a:xfrm>
                  <a:off x="2" y="28892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2" name="Line 73">
                  <a:extLst>
                    <a:ext uri="{FF2B5EF4-FFF2-40B4-BE49-F238E27FC236}">
                      <a16:creationId xmlns:a16="http://schemas.microsoft.com/office/drawing/2014/main" xmlns="" id="{1BB74823-7F6F-8043-A4AE-108BCB03A606}"/>
                    </a:ext>
                  </a:extLst>
                </p:cNvPr>
                <p:cNvSpPr/>
                <p:nvPr/>
              </p:nvSpPr>
              <p:spPr>
                <a:xfrm>
                  <a:off x="2" y="26026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3" name="Line 74">
                  <a:extLst>
                    <a:ext uri="{FF2B5EF4-FFF2-40B4-BE49-F238E27FC236}">
                      <a16:creationId xmlns:a16="http://schemas.microsoft.com/office/drawing/2014/main" xmlns="" id="{6969B217-EC5A-D34B-9EA6-4DA2E30F435B}"/>
                    </a:ext>
                  </a:extLst>
                </p:cNvPr>
                <p:cNvSpPr/>
                <p:nvPr/>
              </p:nvSpPr>
              <p:spPr>
                <a:xfrm>
                  <a:off x="2" y="23161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4" name="Line 75">
                  <a:extLst>
                    <a:ext uri="{FF2B5EF4-FFF2-40B4-BE49-F238E27FC236}">
                      <a16:creationId xmlns:a16="http://schemas.microsoft.com/office/drawing/2014/main" xmlns="" id="{6BA9CBE5-3D1B-E84C-9B23-9E29E1CE3F8E}"/>
                    </a:ext>
                  </a:extLst>
                </p:cNvPr>
                <p:cNvSpPr/>
                <p:nvPr/>
              </p:nvSpPr>
              <p:spPr>
                <a:xfrm>
                  <a:off x="2" y="20296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5" name="Line 76">
                  <a:extLst>
                    <a:ext uri="{FF2B5EF4-FFF2-40B4-BE49-F238E27FC236}">
                      <a16:creationId xmlns:a16="http://schemas.microsoft.com/office/drawing/2014/main" xmlns="" id="{8C918E29-329C-EC48-8380-646785E37749}"/>
                    </a:ext>
                  </a:extLst>
                </p:cNvPr>
                <p:cNvSpPr/>
                <p:nvPr/>
              </p:nvSpPr>
              <p:spPr>
                <a:xfrm>
                  <a:off x="2" y="174306"/>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6" name="Line 77">
                  <a:extLst>
                    <a:ext uri="{FF2B5EF4-FFF2-40B4-BE49-F238E27FC236}">
                      <a16:creationId xmlns:a16="http://schemas.microsoft.com/office/drawing/2014/main" xmlns="" id="{C26F71C6-E0CF-D24E-9F24-56A91D730075}"/>
                    </a:ext>
                  </a:extLst>
                </p:cNvPr>
                <p:cNvSpPr/>
                <p:nvPr/>
              </p:nvSpPr>
              <p:spPr>
                <a:xfrm>
                  <a:off x="2" y="145653"/>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7" name="Line 78">
                  <a:extLst>
                    <a:ext uri="{FF2B5EF4-FFF2-40B4-BE49-F238E27FC236}">
                      <a16:creationId xmlns:a16="http://schemas.microsoft.com/office/drawing/2014/main" xmlns="" id="{4FBF86BE-CFBE-4A45-B926-F6F8433B0C70}"/>
                    </a:ext>
                  </a:extLst>
                </p:cNvPr>
                <p:cNvSpPr/>
                <p:nvPr/>
              </p:nvSpPr>
              <p:spPr>
                <a:xfrm>
                  <a:off x="2" y="11700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8" name="Line 79">
                  <a:extLst>
                    <a:ext uri="{FF2B5EF4-FFF2-40B4-BE49-F238E27FC236}">
                      <a16:creationId xmlns:a16="http://schemas.microsoft.com/office/drawing/2014/main" xmlns="" id="{1E576136-A755-AD47-9A3A-0AA32F01042E}"/>
                    </a:ext>
                  </a:extLst>
                </p:cNvPr>
                <p:cNvSpPr/>
                <p:nvPr/>
              </p:nvSpPr>
              <p:spPr>
                <a:xfrm>
                  <a:off x="2" y="88344"/>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69" name="Line 80">
                  <a:extLst>
                    <a:ext uri="{FF2B5EF4-FFF2-40B4-BE49-F238E27FC236}">
                      <a16:creationId xmlns:a16="http://schemas.microsoft.com/office/drawing/2014/main" xmlns="" id="{3974C153-607F-AA45-94C0-613C3C706C6E}"/>
                    </a:ext>
                  </a:extLst>
                </p:cNvPr>
                <p:cNvSpPr/>
                <p:nvPr/>
              </p:nvSpPr>
              <p:spPr>
                <a:xfrm>
                  <a:off x="2" y="59692"/>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0" name="Line 81">
                  <a:extLst>
                    <a:ext uri="{FF2B5EF4-FFF2-40B4-BE49-F238E27FC236}">
                      <a16:creationId xmlns:a16="http://schemas.microsoft.com/office/drawing/2014/main" xmlns="" id="{06B6DCE2-E968-A144-93A2-B465DD01074D}"/>
                    </a:ext>
                  </a:extLst>
                </p:cNvPr>
                <p:cNvSpPr/>
                <p:nvPr/>
              </p:nvSpPr>
              <p:spPr>
                <a:xfrm>
                  <a:off x="2" y="31040"/>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sp>
              <p:nvSpPr>
                <p:cNvPr id="271" name="Line 82">
                  <a:extLst>
                    <a:ext uri="{FF2B5EF4-FFF2-40B4-BE49-F238E27FC236}">
                      <a16:creationId xmlns:a16="http://schemas.microsoft.com/office/drawing/2014/main" xmlns="" id="{08C60AEE-27DD-FD4B-8453-51B82CEEA94D}"/>
                    </a:ext>
                  </a:extLst>
                </p:cNvPr>
                <p:cNvSpPr/>
                <p:nvPr/>
              </p:nvSpPr>
              <p:spPr>
                <a:xfrm>
                  <a:off x="2" y="2387"/>
                  <a:ext cx="31458" cy="6"/>
                </a:xfrm>
                <a:prstGeom prst="line">
                  <a:avLst/>
                </a:prstGeom>
                <a:noFill/>
                <a:ln w="952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Helvetica"/>
                    </a:defRPr>
                  </a:pPr>
                  <a:endParaRPr/>
                </a:p>
              </p:txBody>
            </p:sp>
          </p:grpSp>
        </p:grpSp>
        <p:sp>
          <p:nvSpPr>
            <p:cNvPr id="253" name="308 CuadroTexto">
              <a:extLst>
                <a:ext uri="{FF2B5EF4-FFF2-40B4-BE49-F238E27FC236}">
                  <a16:creationId xmlns:a16="http://schemas.microsoft.com/office/drawing/2014/main" xmlns="" id="{DF75E196-EA7E-6E46-8C43-44357BCFD9F0}"/>
                </a:ext>
              </a:extLst>
            </p:cNvPr>
            <p:cNvSpPr txBox="1"/>
            <p:nvPr/>
          </p:nvSpPr>
          <p:spPr>
            <a:xfrm>
              <a:off x="-576826" y="692342"/>
              <a:ext cx="1877265" cy="304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err="1">
                  <a:solidFill>
                    <a:schemeClr val="bg2">
                      <a:lumMod val="50000"/>
                    </a:schemeClr>
                  </a:solidFill>
                  <a:latin typeface="Nutmeg Headline" pitchFamily="2" charset="0"/>
                </a:rPr>
                <a:t>Nejahuete</a:t>
              </a:r>
              <a:endParaRPr sz="1200" dirty="0">
                <a:solidFill>
                  <a:schemeClr val="bg2">
                    <a:lumMod val="50000"/>
                  </a:schemeClr>
                </a:solidFill>
                <a:latin typeface="Nutmeg Headline" pitchFamily="2" charset="0"/>
              </a:endParaRPr>
            </a:p>
          </p:txBody>
        </p:sp>
      </p:grpSp>
      <p:pic>
        <p:nvPicPr>
          <p:cNvPr id="326" name="Imagen 325">
            <a:extLst>
              <a:ext uri="{FF2B5EF4-FFF2-40B4-BE49-F238E27FC236}">
                <a16:creationId xmlns:a16="http://schemas.microsoft.com/office/drawing/2014/main" xmlns="" id="{7B0B6154-5147-B846-B748-BFDADCE59393}"/>
              </a:ext>
            </a:extLst>
          </p:cNvPr>
          <p:cNvPicPr>
            <a:picLocks noChangeAspect="1"/>
          </p:cNvPicPr>
          <p:nvPr/>
        </p:nvPicPr>
        <p:blipFill>
          <a:blip r:embed="rId6"/>
          <a:stretch>
            <a:fillRect/>
          </a:stretch>
        </p:blipFill>
        <p:spPr>
          <a:xfrm>
            <a:off x="2612050" y="4121819"/>
            <a:ext cx="578081" cy="661013"/>
          </a:xfrm>
          <a:prstGeom prst="rect">
            <a:avLst/>
          </a:prstGeom>
        </p:spPr>
      </p:pic>
      <p:sp>
        <p:nvSpPr>
          <p:cNvPr id="327" name="308 CuadroTexto">
            <a:extLst>
              <a:ext uri="{FF2B5EF4-FFF2-40B4-BE49-F238E27FC236}">
                <a16:creationId xmlns:a16="http://schemas.microsoft.com/office/drawing/2014/main" xmlns="" id="{0947E67B-6944-A346-A08F-110CD325AE95}"/>
              </a:ext>
            </a:extLst>
          </p:cNvPr>
          <p:cNvSpPr txBox="1"/>
          <p:nvPr/>
        </p:nvSpPr>
        <p:spPr>
          <a:xfrm>
            <a:off x="2234002" y="4870177"/>
            <a:ext cx="1391723" cy="461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Cámara-robot </a:t>
            </a:r>
            <a:r>
              <a:rPr lang="es-ES" sz="1200" dirty="0" err="1">
                <a:solidFill>
                  <a:schemeClr val="bg2">
                    <a:lumMod val="50000"/>
                  </a:schemeClr>
                </a:solidFill>
                <a:latin typeface="Nutmeg Headline" pitchFamily="2" charset="0"/>
              </a:rPr>
              <a:t>Tecomata</a:t>
            </a:r>
            <a:endParaRPr sz="1200" dirty="0">
              <a:solidFill>
                <a:schemeClr val="bg2">
                  <a:lumMod val="50000"/>
                </a:schemeClr>
              </a:solidFill>
              <a:latin typeface="Nutmeg Headline" pitchFamily="2" charset="0"/>
            </a:endParaRPr>
          </a:p>
        </p:txBody>
      </p:sp>
      <p:grpSp>
        <p:nvGrpSpPr>
          <p:cNvPr id="328" name="4 Grupo">
            <a:extLst>
              <a:ext uri="{FF2B5EF4-FFF2-40B4-BE49-F238E27FC236}">
                <a16:creationId xmlns:a16="http://schemas.microsoft.com/office/drawing/2014/main" xmlns="" id="{EA42106F-3E7B-D140-B96D-41CF8E72D7C6}"/>
              </a:ext>
            </a:extLst>
          </p:cNvPr>
          <p:cNvGrpSpPr/>
          <p:nvPr/>
        </p:nvGrpSpPr>
        <p:grpSpPr>
          <a:xfrm>
            <a:off x="1457739" y="5503869"/>
            <a:ext cx="1300277" cy="1139033"/>
            <a:chOff x="-195363" y="3653574"/>
            <a:chExt cx="764875" cy="542386"/>
          </a:xfrm>
        </p:grpSpPr>
        <p:pic>
          <p:nvPicPr>
            <p:cNvPr id="329" name="Picture 2">
              <a:extLst>
                <a:ext uri="{FF2B5EF4-FFF2-40B4-BE49-F238E27FC236}">
                  <a16:creationId xmlns:a16="http://schemas.microsoft.com/office/drawing/2014/main" xmlns="" id="{E12B6DAC-9718-D348-BA65-FB867A10FC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48" y="3653574"/>
              <a:ext cx="523257" cy="3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 name="3 CuadroTexto">
              <a:extLst>
                <a:ext uri="{FF2B5EF4-FFF2-40B4-BE49-F238E27FC236}">
                  <a16:creationId xmlns:a16="http://schemas.microsoft.com/office/drawing/2014/main" xmlns="" id="{1CDF3F04-2F77-1747-A997-7DC75FC1657F}"/>
                </a:ext>
              </a:extLst>
            </p:cNvPr>
            <p:cNvSpPr txBox="1"/>
            <p:nvPr/>
          </p:nvSpPr>
          <p:spPr>
            <a:xfrm>
              <a:off x="-195363" y="3965128"/>
              <a:ext cx="764875" cy="230832"/>
            </a:xfrm>
            <a:prstGeom prst="rect">
              <a:avLst/>
            </a:prstGeom>
            <a:noFill/>
          </p:spPr>
          <p:txBody>
            <a:bodyPr wrap="square" rtlCol="0">
              <a:spAutoFit/>
            </a:bodyPr>
            <a:lstStyle/>
            <a:p>
              <a:endParaRPr lang="es-MX" sz="900" dirty="0">
                <a:solidFill>
                  <a:prstClr val="black"/>
                </a:solidFill>
              </a:endParaRPr>
            </a:p>
          </p:txBody>
        </p:sp>
      </p:grpSp>
      <p:sp>
        <p:nvSpPr>
          <p:cNvPr id="331" name="173 CuadroTexto">
            <a:extLst>
              <a:ext uri="{FF2B5EF4-FFF2-40B4-BE49-F238E27FC236}">
                <a16:creationId xmlns:a16="http://schemas.microsoft.com/office/drawing/2014/main" xmlns="" id="{7B280AFB-504E-4541-81DA-1A939CB68643}"/>
              </a:ext>
            </a:extLst>
          </p:cNvPr>
          <p:cNvSpPr txBox="1"/>
          <p:nvPr/>
        </p:nvSpPr>
        <p:spPr>
          <a:xfrm>
            <a:off x="1174871" y="6281333"/>
            <a:ext cx="1872184" cy="461665"/>
          </a:xfrm>
          <a:prstGeom prst="rect">
            <a:avLst/>
          </a:prstGeom>
          <a:noFill/>
        </p:spPr>
        <p:txBody>
          <a:bodyPr wrap="square" rtlCol="0">
            <a:spAutoFit/>
          </a:bodyPr>
          <a:lstStyle/>
          <a:p>
            <a:r>
              <a:rPr lang="es-MX" sz="1200" b="1" dirty="0">
                <a:solidFill>
                  <a:schemeClr val="bg2">
                    <a:lumMod val="50000"/>
                  </a:schemeClr>
                </a:solidFill>
                <a:latin typeface="Nutmeg Headline" pitchFamily="2" charset="0"/>
              </a:rPr>
              <a:t>OPD BLP</a:t>
            </a:r>
          </a:p>
          <a:p>
            <a:r>
              <a:rPr lang="es-MX" sz="1200" b="1" dirty="0">
                <a:solidFill>
                  <a:schemeClr val="bg2">
                    <a:lumMod val="50000"/>
                  </a:schemeClr>
                </a:solidFill>
                <a:latin typeface="Nutmeg Headline" pitchFamily="2" charset="0"/>
              </a:rPr>
              <a:t>Carro-motobomba</a:t>
            </a:r>
          </a:p>
        </p:txBody>
      </p:sp>
      <p:pic>
        <p:nvPicPr>
          <p:cNvPr id="332" name="Picture 2">
            <a:extLst>
              <a:ext uri="{FF2B5EF4-FFF2-40B4-BE49-F238E27FC236}">
                <a16:creationId xmlns:a16="http://schemas.microsoft.com/office/drawing/2014/main" xmlns="" id="{C09C30DF-66BF-C84B-89A8-F2AE57CC2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8257" y="4895732"/>
            <a:ext cx="2073711" cy="81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3" name="173 CuadroTexto">
            <a:extLst>
              <a:ext uri="{FF2B5EF4-FFF2-40B4-BE49-F238E27FC236}">
                <a16:creationId xmlns:a16="http://schemas.microsoft.com/office/drawing/2014/main" xmlns="" id="{C81DCA8B-48B2-F44C-B27B-55DB615010AF}"/>
              </a:ext>
            </a:extLst>
          </p:cNvPr>
          <p:cNvSpPr txBox="1"/>
          <p:nvPr/>
        </p:nvSpPr>
        <p:spPr>
          <a:xfrm>
            <a:off x="10469244" y="5693881"/>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Helicóptero Semadet</a:t>
            </a:r>
          </a:p>
        </p:txBody>
      </p:sp>
      <p:pic>
        <p:nvPicPr>
          <p:cNvPr id="334" name="Picture 2">
            <a:extLst>
              <a:ext uri="{FF2B5EF4-FFF2-40B4-BE49-F238E27FC236}">
                <a16:creationId xmlns:a16="http://schemas.microsoft.com/office/drawing/2014/main" xmlns="" id="{1C8264D5-77B5-DB47-B604-EAA113C98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2346" y="6386369"/>
            <a:ext cx="2073711" cy="81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5" name="173 CuadroTexto">
            <a:extLst>
              <a:ext uri="{FF2B5EF4-FFF2-40B4-BE49-F238E27FC236}">
                <a16:creationId xmlns:a16="http://schemas.microsoft.com/office/drawing/2014/main" xmlns="" id="{47211FBF-0C79-F242-8E36-95006EFF0638}"/>
              </a:ext>
            </a:extLst>
          </p:cNvPr>
          <p:cNvSpPr txBox="1"/>
          <p:nvPr/>
        </p:nvSpPr>
        <p:spPr>
          <a:xfrm>
            <a:off x="10473333" y="7184518"/>
            <a:ext cx="1631735" cy="461665"/>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Helicóptero</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MX" sz="1200" b="1" u="none" strike="noStrike" kern="0" cap="none" spc="0" normalizeH="0" baseline="0" noProof="0" dirty="0">
                <a:ln>
                  <a:noFill/>
                </a:ln>
                <a:solidFill>
                  <a:schemeClr val="bg2">
                    <a:lumMod val="50000"/>
                  </a:schemeClr>
                </a:solidFill>
                <a:effectLst/>
                <a:uLnTx/>
                <a:uFillTx/>
                <a:latin typeface="Nutmeg Headline" pitchFamily="2" charset="0"/>
                <a:sym typeface="Gill Sans Light"/>
              </a:rPr>
              <a:t>PCyB Jalisco</a:t>
            </a:r>
          </a:p>
        </p:txBody>
      </p:sp>
      <p:sp>
        <p:nvSpPr>
          <p:cNvPr id="337" name="Control de fauna exótica">
            <a:extLst>
              <a:ext uri="{FF2B5EF4-FFF2-40B4-BE49-F238E27FC236}">
                <a16:creationId xmlns:a16="http://schemas.microsoft.com/office/drawing/2014/main" xmlns="" id="{B722DA6C-F1AF-FE43-8135-D7747F930D7C}"/>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Recursos disponibles equipos especializados</a:t>
            </a:r>
          </a:p>
        </p:txBody>
      </p:sp>
      <p:pic>
        <p:nvPicPr>
          <p:cNvPr id="336" name="Imagen 335">
            <a:extLst>
              <a:ext uri="{FF2B5EF4-FFF2-40B4-BE49-F238E27FC236}">
                <a16:creationId xmlns:a16="http://schemas.microsoft.com/office/drawing/2014/main" xmlns="" id="{07DB5FFE-B5F3-1047-8837-1D4D826B5C3C}"/>
              </a:ext>
            </a:extLst>
          </p:cNvPr>
          <p:cNvPicPr>
            <a:picLocks noChangeAspect="1"/>
          </p:cNvPicPr>
          <p:nvPr/>
        </p:nvPicPr>
        <p:blipFill>
          <a:blip r:embed="rId6"/>
          <a:stretch>
            <a:fillRect/>
          </a:stretch>
        </p:blipFill>
        <p:spPr>
          <a:xfrm>
            <a:off x="3861667" y="6242535"/>
            <a:ext cx="578081" cy="661013"/>
          </a:xfrm>
          <a:prstGeom prst="rect">
            <a:avLst/>
          </a:prstGeom>
        </p:spPr>
      </p:pic>
      <p:sp>
        <p:nvSpPr>
          <p:cNvPr id="338" name="308 CuadroTexto">
            <a:extLst>
              <a:ext uri="{FF2B5EF4-FFF2-40B4-BE49-F238E27FC236}">
                <a16:creationId xmlns:a16="http://schemas.microsoft.com/office/drawing/2014/main" xmlns="" id="{1443D330-432D-C640-98DC-4A32A8BA4275}"/>
              </a:ext>
            </a:extLst>
          </p:cNvPr>
          <p:cNvSpPr txBox="1"/>
          <p:nvPr/>
        </p:nvSpPr>
        <p:spPr>
          <a:xfrm>
            <a:off x="3483619" y="6990893"/>
            <a:ext cx="1391723" cy="461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b="1">
                <a:latin typeface="Nutmeg Bold"/>
                <a:ea typeface="Nutmeg Bold"/>
                <a:cs typeface="Nutmeg Bold"/>
                <a:sym typeface="Nutmeg Bold"/>
              </a:defRPr>
            </a:lvl1pPr>
          </a:lstStyle>
          <a:p>
            <a:r>
              <a:rPr lang="es-ES" sz="1200" dirty="0">
                <a:solidFill>
                  <a:schemeClr val="bg2">
                    <a:lumMod val="50000"/>
                  </a:schemeClr>
                </a:solidFill>
                <a:latin typeface="Nutmeg Headline" pitchFamily="2" charset="0"/>
              </a:rPr>
              <a:t>Cámara-robot San Miguel</a:t>
            </a:r>
            <a:endParaRPr sz="1200" dirty="0">
              <a:solidFill>
                <a:schemeClr val="bg2">
                  <a:lumMod val="50000"/>
                </a:schemeClr>
              </a:solidFill>
              <a:latin typeface="Nutmeg Headline" pitchFamily="2" charset="0"/>
            </a:endParaRPr>
          </a:p>
        </p:txBody>
      </p:sp>
    </p:spTree>
    <p:extLst>
      <p:ext uri="{BB962C8B-B14F-4D97-AF65-F5344CB8AC3E}">
        <p14:creationId xmlns:p14="http://schemas.microsoft.com/office/powerpoint/2010/main" val="20784393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1000"/>
                            </p:stCondLst>
                            <p:childTnLst>
                              <p:par>
                                <p:cTn id="31" presetID="9" presetClass="entr" fill="hold" grpId="0" nodeType="afterEffect">
                                  <p:stCondLst>
                                    <p:cond delay="0"/>
                                  </p:stCondLst>
                                  <p:iterate>
                                    <p:tmAbs val="0"/>
                                  </p:iterate>
                                  <p:childTnLst>
                                    <p:set>
                                      <p:cBhvr>
                                        <p:cTn id="32" fill="hold"/>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par>
                          <p:cTn id="34" fill="hold">
                            <p:stCondLst>
                              <p:cond delay="1500"/>
                            </p:stCondLst>
                            <p:childTnLst>
                              <p:par>
                                <p:cTn id="35" presetID="9" presetClass="entr" fill="hold" grpId="0" nodeType="afterEffect">
                                  <p:stCondLst>
                                    <p:cond delay="0"/>
                                  </p:stCondLst>
                                  <p:iterate>
                                    <p:tmAbs val="0"/>
                                  </p:iterate>
                                  <p:childTnLst>
                                    <p:set>
                                      <p:cBhvr>
                                        <p:cTn id="36" fill="hold"/>
                                        <p:tgtEl>
                                          <p:spTgt spid="95"/>
                                        </p:tgtEl>
                                        <p:attrNameLst>
                                          <p:attrName>style.visibility</p:attrName>
                                        </p:attrNameLst>
                                      </p:cBhvr>
                                      <p:to>
                                        <p:strVal val="visible"/>
                                      </p:to>
                                    </p:set>
                                    <p:animEffect transition="in" filter="dissolve">
                                      <p:cBhvr>
                                        <p:cTn id="37" dur="500"/>
                                        <p:tgtEl>
                                          <p:spTgt spid="95"/>
                                        </p:tgtEl>
                                      </p:cBhvr>
                                    </p:animEffect>
                                  </p:childTnLst>
                                </p:cTn>
                              </p:par>
                            </p:childTnLst>
                          </p:cTn>
                        </p:par>
                        <p:par>
                          <p:cTn id="38" fill="hold">
                            <p:stCondLst>
                              <p:cond delay="2000"/>
                            </p:stCondLst>
                            <p:childTnLst>
                              <p:par>
                                <p:cTn id="39" presetID="9" presetClass="entr" fill="hold" grpId="0" nodeType="afterEffect">
                                  <p:stCondLst>
                                    <p:cond delay="0"/>
                                  </p:stCondLst>
                                  <p:iterate>
                                    <p:tmAbs val="0"/>
                                  </p:iterate>
                                  <p:childTnLst>
                                    <p:set>
                                      <p:cBhvr>
                                        <p:cTn id="40" fill="hold"/>
                                        <p:tgtEl>
                                          <p:spTgt spid="170"/>
                                        </p:tgtEl>
                                        <p:attrNameLst>
                                          <p:attrName>style.visibility</p:attrName>
                                        </p:attrNameLst>
                                      </p:cBhvr>
                                      <p:to>
                                        <p:strVal val="visible"/>
                                      </p:to>
                                    </p:set>
                                    <p:animEffect transition="in" filter="dissolve">
                                      <p:cBhvr>
                                        <p:cTn id="41" dur="500"/>
                                        <p:tgtEl>
                                          <p:spTgt spid="17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45"/>
                                        </p:tgtEl>
                                        <p:attrNameLst>
                                          <p:attrName>style.visibility</p:attrName>
                                        </p:attrNameLst>
                                      </p:cBhvr>
                                      <p:to>
                                        <p:strVal val="visible"/>
                                      </p:to>
                                    </p:set>
                                    <p:animEffect transition="in" filter="fade">
                                      <p:cBhvr>
                                        <p:cTn id="46" dur="1000"/>
                                        <p:tgtEl>
                                          <p:spTgt spid="245"/>
                                        </p:tgtEl>
                                      </p:cBhvr>
                                    </p:animEffect>
                                    <p:anim calcmode="lin" valueType="num">
                                      <p:cBhvr>
                                        <p:cTn id="47" dur="1000" fill="hold"/>
                                        <p:tgtEl>
                                          <p:spTgt spid="245"/>
                                        </p:tgtEl>
                                        <p:attrNameLst>
                                          <p:attrName>ppt_x</p:attrName>
                                        </p:attrNameLst>
                                      </p:cBhvr>
                                      <p:tavLst>
                                        <p:tav tm="0">
                                          <p:val>
                                            <p:strVal val="#ppt_x"/>
                                          </p:val>
                                        </p:tav>
                                        <p:tav tm="100000">
                                          <p:val>
                                            <p:strVal val="#ppt_x"/>
                                          </p:val>
                                        </p:tav>
                                      </p:tavLst>
                                    </p:anim>
                                    <p:anim calcmode="lin" valueType="num">
                                      <p:cBhvr>
                                        <p:cTn id="48" dur="1000" fill="hold"/>
                                        <p:tgtEl>
                                          <p:spTgt spid="245"/>
                                        </p:tgtEl>
                                        <p:attrNameLst>
                                          <p:attrName>ppt_y</p:attrName>
                                        </p:attrNameLst>
                                      </p:cBhvr>
                                      <p:tavLst>
                                        <p:tav tm="0">
                                          <p:val>
                                            <p:strVal val="#ppt_y+.1"/>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2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9"/>
                                        </p:tgtEl>
                                        <p:attrNameLst>
                                          <p:attrName>style.visibility</p:attrName>
                                        </p:attrNameLst>
                                      </p:cBhvr>
                                      <p:to>
                                        <p:strVal val="visible"/>
                                      </p:to>
                                    </p:set>
                                  </p:childTnLst>
                                </p:cTn>
                              </p:par>
                            </p:childTnLst>
                          </p:cTn>
                        </p:par>
                        <p:par>
                          <p:cTn id="53" fill="hold">
                            <p:stCondLst>
                              <p:cond delay="1000"/>
                            </p:stCondLst>
                            <p:childTnLst>
                              <p:par>
                                <p:cTn id="54" presetID="9" presetClass="entr" fill="hold" grpId="0" nodeType="afterEffect">
                                  <p:stCondLst>
                                    <p:cond delay="0"/>
                                  </p:stCondLst>
                                  <p:iterate>
                                    <p:tmAbs val="0"/>
                                  </p:iterate>
                                  <p:childTnLst>
                                    <p:set>
                                      <p:cBhvr>
                                        <p:cTn id="55" fill="hold"/>
                                        <p:tgtEl>
                                          <p:spTgt spid="251"/>
                                        </p:tgtEl>
                                        <p:attrNameLst>
                                          <p:attrName>style.visibility</p:attrName>
                                        </p:attrNameLst>
                                      </p:cBhvr>
                                      <p:to>
                                        <p:strVal val="visible"/>
                                      </p:to>
                                    </p:set>
                                    <p:animEffect transition="in" filter="dissolve">
                                      <p:cBhvr>
                                        <p:cTn id="56" dur="500"/>
                                        <p:tgtEl>
                                          <p:spTgt spid="251"/>
                                        </p:tgtEl>
                                      </p:cBhvr>
                                    </p:animEffect>
                                  </p:childTnLst>
                                </p:cTn>
                              </p:par>
                              <p:par>
                                <p:cTn id="57" presetID="1" presetClass="entr" presetSubtype="0" fill="hold" nodeType="withEffect">
                                  <p:stCondLst>
                                    <p:cond delay="0"/>
                                  </p:stCondLst>
                                  <p:childTnLst>
                                    <p:set>
                                      <p:cBhvr>
                                        <p:cTn id="58" dur="1" fill="hold">
                                          <p:stCondLst>
                                            <p:cond delay="0"/>
                                          </p:stCondLst>
                                        </p:cTn>
                                        <p:tgtEl>
                                          <p:spTgt spid="326"/>
                                        </p:tgtEl>
                                        <p:attrNameLst>
                                          <p:attrName>style.visibility</p:attrName>
                                        </p:attrNameLst>
                                      </p:cBhvr>
                                      <p:to>
                                        <p:strVal val="visible"/>
                                      </p:to>
                                    </p:set>
                                  </p:childTnLst>
                                </p:cTn>
                              </p:par>
                              <p:par>
                                <p:cTn id="59" presetID="10" presetClass="entr" presetSubtype="0" fill="hold" nodeType="withEffect">
                                  <p:stCondLst>
                                    <p:cond delay="0"/>
                                  </p:stCondLst>
                                  <p:childTnLst>
                                    <p:set>
                                      <p:cBhvr>
                                        <p:cTn id="60" dur="1" fill="hold">
                                          <p:stCondLst>
                                            <p:cond delay="0"/>
                                          </p:stCondLst>
                                        </p:cTn>
                                        <p:tgtEl>
                                          <p:spTgt spid="328"/>
                                        </p:tgtEl>
                                        <p:attrNameLst>
                                          <p:attrName>style.visibility</p:attrName>
                                        </p:attrNameLst>
                                      </p:cBhvr>
                                      <p:to>
                                        <p:strVal val="visible"/>
                                      </p:to>
                                    </p:set>
                                    <p:animEffect transition="in" filter="fade">
                                      <p:cBhvr>
                                        <p:cTn id="61" dur="500"/>
                                        <p:tgtEl>
                                          <p:spTgt spid="3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1"/>
                                        </p:tgtEl>
                                        <p:attrNameLst>
                                          <p:attrName>style.visibility</p:attrName>
                                        </p:attrNameLst>
                                      </p:cBhvr>
                                      <p:to>
                                        <p:strVal val="visible"/>
                                      </p:to>
                                    </p:set>
                                    <p:animEffect transition="in" filter="fade">
                                      <p:cBhvr>
                                        <p:cTn id="64" dur="500"/>
                                        <p:tgtEl>
                                          <p:spTgt spid="33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2"/>
                                        </p:tgtEl>
                                        <p:attrNameLst>
                                          <p:attrName>style.visibility</p:attrName>
                                        </p:attrNameLst>
                                      </p:cBhvr>
                                      <p:to>
                                        <p:strVal val="visible"/>
                                      </p:to>
                                    </p:set>
                                    <p:animEffect transition="in" filter="fade">
                                      <p:cBhvr>
                                        <p:cTn id="69" dur="1000"/>
                                        <p:tgtEl>
                                          <p:spTgt spid="332"/>
                                        </p:tgtEl>
                                      </p:cBhvr>
                                    </p:animEffect>
                                    <p:anim calcmode="lin" valueType="num">
                                      <p:cBhvr>
                                        <p:cTn id="70" dur="1000" fill="hold"/>
                                        <p:tgtEl>
                                          <p:spTgt spid="332"/>
                                        </p:tgtEl>
                                        <p:attrNameLst>
                                          <p:attrName>ppt_x</p:attrName>
                                        </p:attrNameLst>
                                      </p:cBhvr>
                                      <p:tavLst>
                                        <p:tav tm="0">
                                          <p:val>
                                            <p:strVal val="#ppt_x"/>
                                          </p:val>
                                        </p:tav>
                                        <p:tav tm="100000">
                                          <p:val>
                                            <p:strVal val="#ppt_x"/>
                                          </p:val>
                                        </p:tav>
                                      </p:tavLst>
                                    </p:anim>
                                    <p:anim calcmode="lin" valueType="num">
                                      <p:cBhvr>
                                        <p:cTn id="71" dur="10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34"/>
                                        </p:tgtEl>
                                        <p:attrNameLst>
                                          <p:attrName>style.visibility</p:attrName>
                                        </p:attrNameLst>
                                      </p:cBhvr>
                                      <p:to>
                                        <p:strVal val="visible"/>
                                      </p:to>
                                    </p:set>
                                    <p:animEffect transition="in" filter="fade">
                                      <p:cBhvr>
                                        <p:cTn id="76" dur="1000"/>
                                        <p:tgtEl>
                                          <p:spTgt spid="334"/>
                                        </p:tgtEl>
                                      </p:cBhvr>
                                    </p:animEffect>
                                    <p:anim calcmode="lin" valueType="num">
                                      <p:cBhvr>
                                        <p:cTn id="77" dur="1000" fill="hold"/>
                                        <p:tgtEl>
                                          <p:spTgt spid="334"/>
                                        </p:tgtEl>
                                        <p:attrNameLst>
                                          <p:attrName>ppt_x</p:attrName>
                                        </p:attrNameLst>
                                      </p:cBhvr>
                                      <p:tavLst>
                                        <p:tav tm="0">
                                          <p:val>
                                            <p:strVal val="#ppt_x"/>
                                          </p:val>
                                        </p:tav>
                                        <p:tav tm="100000">
                                          <p:val>
                                            <p:strVal val="#ppt_x"/>
                                          </p:val>
                                        </p:tav>
                                      </p:tavLst>
                                    </p:anim>
                                    <p:anim calcmode="lin" valueType="num">
                                      <p:cBhvr>
                                        <p:cTn id="78" dur="1000" fill="hold"/>
                                        <p:tgtEl>
                                          <p:spTgt spid="334"/>
                                        </p:tgtEl>
                                        <p:attrNameLst>
                                          <p:attrName>ppt_y</p:attrName>
                                        </p:attrNameLst>
                                      </p:cBhvr>
                                      <p:tavLst>
                                        <p:tav tm="0">
                                          <p:val>
                                            <p:strVal val="#ppt_y+.1"/>
                                          </p:val>
                                        </p:tav>
                                        <p:tav tm="100000">
                                          <p:val>
                                            <p:strVal val="#ppt_y"/>
                                          </p:val>
                                        </p:tav>
                                      </p:tavLst>
                                    </p:anim>
                                  </p:childTnLst>
                                </p:cTn>
                              </p:par>
                              <p:par>
                                <p:cTn id="79" presetID="1" presetClass="entr" presetSubtype="0" fill="hold" nodeType="withEffect">
                                  <p:stCondLst>
                                    <p:cond delay="0"/>
                                  </p:stCondLst>
                                  <p:childTnLst>
                                    <p:set>
                                      <p:cBhvr>
                                        <p:cTn id="80"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animBg="1" advAuto="0"/>
      <p:bldP spid="95" grpId="0" animBg="1" advAuto="0"/>
      <p:bldP spid="170" grpId="0" animBg="1" advAuto="0"/>
      <p:bldP spid="251" grpId="0" animBg="1" advAuto="0"/>
      <p:bldP spid="3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C314F1DC-A671-7843-896B-42D3EE52DB28}"/>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sp>
        <p:nvSpPr>
          <p:cNvPr id="3" name="Control de fauna exótica">
            <a:extLst>
              <a:ext uri="{FF2B5EF4-FFF2-40B4-BE49-F238E27FC236}">
                <a16:creationId xmlns:a16="http://schemas.microsoft.com/office/drawing/2014/main" xmlns="" id="{3B8B4DA1-378D-2544-AFA7-BA5BD7360DFE}"/>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Incendios forestales combatidos en 2019</a:t>
            </a:r>
          </a:p>
        </p:txBody>
      </p:sp>
      <p:grpSp>
        <p:nvGrpSpPr>
          <p:cNvPr id="13" name="Grupo 12">
            <a:extLst>
              <a:ext uri="{FF2B5EF4-FFF2-40B4-BE49-F238E27FC236}">
                <a16:creationId xmlns:a16="http://schemas.microsoft.com/office/drawing/2014/main" xmlns="" id="{74EAC125-0679-FF47-A6FD-0CD6E3B7DCE7}"/>
              </a:ext>
            </a:extLst>
          </p:cNvPr>
          <p:cNvGrpSpPr/>
          <p:nvPr/>
        </p:nvGrpSpPr>
        <p:grpSpPr>
          <a:xfrm>
            <a:off x="1317823" y="2716560"/>
            <a:ext cx="10369152" cy="1055830"/>
            <a:chOff x="1605856" y="2716560"/>
            <a:chExt cx="10369152" cy="1055830"/>
          </a:xfrm>
        </p:grpSpPr>
        <p:sp>
          <p:nvSpPr>
            <p:cNvPr id="4" name="CuadroTexto 39">
              <a:extLst>
                <a:ext uri="{FF2B5EF4-FFF2-40B4-BE49-F238E27FC236}">
                  <a16:creationId xmlns:a16="http://schemas.microsoft.com/office/drawing/2014/main" xmlns="" id="{D1ED969D-D395-314F-B48F-CF812B35A1C2}"/>
                </a:ext>
              </a:extLst>
            </p:cNvPr>
            <p:cNvSpPr txBox="1"/>
            <p:nvPr/>
          </p:nvSpPr>
          <p:spPr>
            <a:xfrm>
              <a:off x="2717551" y="2721173"/>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142</a:t>
              </a:r>
              <a:endParaRPr dirty="0"/>
            </a:p>
          </p:txBody>
        </p:sp>
        <p:sp>
          <p:nvSpPr>
            <p:cNvPr id="5" name="CuadroTexto 40">
              <a:extLst>
                <a:ext uri="{FF2B5EF4-FFF2-40B4-BE49-F238E27FC236}">
                  <a16:creationId xmlns:a16="http://schemas.microsoft.com/office/drawing/2014/main" xmlns="" id="{2A80AEA2-0EF6-4541-AFBF-8E0CAC7E569E}"/>
                </a:ext>
              </a:extLst>
            </p:cNvPr>
            <p:cNvSpPr txBox="1"/>
            <p:nvPr/>
          </p:nvSpPr>
          <p:spPr>
            <a:xfrm>
              <a:off x="2717551" y="3177355"/>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Incendios a junio de 2019</a:t>
              </a:r>
              <a:endParaRPr dirty="0"/>
            </a:p>
          </p:txBody>
        </p:sp>
        <p:pic>
          <p:nvPicPr>
            <p:cNvPr id="6" name="Picture 29" descr="Picture 29">
              <a:extLst>
                <a:ext uri="{FF2B5EF4-FFF2-40B4-BE49-F238E27FC236}">
                  <a16:creationId xmlns:a16="http://schemas.microsoft.com/office/drawing/2014/main" xmlns="" id="{5EEB43B3-B00B-614E-835A-E408810013C7}"/>
                </a:ext>
              </a:extLst>
            </p:cNvPr>
            <p:cNvPicPr>
              <a:picLocks noChangeAspect="1"/>
            </p:cNvPicPr>
            <p:nvPr/>
          </p:nvPicPr>
          <p:blipFill>
            <a:blip r:embed="rId2"/>
            <a:stretch>
              <a:fillRect/>
            </a:stretch>
          </p:blipFill>
          <p:spPr>
            <a:xfrm>
              <a:off x="1605856" y="2790604"/>
              <a:ext cx="907228" cy="907238"/>
            </a:xfrm>
            <a:prstGeom prst="rect">
              <a:avLst/>
            </a:prstGeom>
            <a:ln w="12700" cap="flat">
              <a:noFill/>
              <a:miter lim="400000"/>
            </a:ln>
            <a:effectLst/>
          </p:spPr>
        </p:pic>
        <p:sp>
          <p:nvSpPr>
            <p:cNvPr id="7" name="CuadroTexto 39">
              <a:extLst>
                <a:ext uri="{FF2B5EF4-FFF2-40B4-BE49-F238E27FC236}">
                  <a16:creationId xmlns:a16="http://schemas.microsoft.com/office/drawing/2014/main" xmlns="" id="{2897A2DD-08F2-E34E-B6C9-AB230A1515EB}"/>
                </a:ext>
              </a:extLst>
            </p:cNvPr>
            <p:cNvSpPr txBox="1"/>
            <p:nvPr/>
          </p:nvSpPr>
          <p:spPr>
            <a:xfrm>
              <a:off x="5889239" y="2716560"/>
              <a:ext cx="2845409"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3,742.89</a:t>
              </a:r>
              <a:endParaRPr dirty="0"/>
            </a:p>
          </p:txBody>
        </p:sp>
        <p:sp>
          <p:nvSpPr>
            <p:cNvPr id="8" name="CuadroTexto 40">
              <a:extLst>
                <a:ext uri="{FF2B5EF4-FFF2-40B4-BE49-F238E27FC236}">
                  <a16:creationId xmlns:a16="http://schemas.microsoft.com/office/drawing/2014/main" xmlns="" id="{C7BC1D32-C033-D945-9AEF-3C71CB9D7E84}"/>
                </a:ext>
              </a:extLst>
            </p:cNvPr>
            <p:cNvSpPr txBox="1"/>
            <p:nvPr/>
          </p:nvSpPr>
          <p:spPr>
            <a:xfrm>
              <a:off x="5889239" y="3148608"/>
              <a:ext cx="2845409"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MX" dirty="0"/>
                <a:t>Hectáreas de superficie total afectada en 2019</a:t>
              </a:r>
            </a:p>
          </p:txBody>
        </p:sp>
        <p:pic>
          <p:nvPicPr>
            <p:cNvPr id="9" name="Picture 29" descr="Picture 29">
              <a:extLst>
                <a:ext uri="{FF2B5EF4-FFF2-40B4-BE49-F238E27FC236}">
                  <a16:creationId xmlns:a16="http://schemas.microsoft.com/office/drawing/2014/main" xmlns="" id="{297FD9A3-A728-1049-92B0-B2AB01606F2F}"/>
                </a:ext>
              </a:extLst>
            </p:cNvPr>
            <p:cNvPicPr>
              <a:picLocks noChangeAspect="1"/>
            </p:cNvPicPr>
            <p:nvPr/>
          </p:nvPicPr>
          <p:blipFill>
            <a:blip r:embed="rId2"/>
            <a:stretch>
              <a:fillRect/>
            </a:stretch>
          </p:blipFill>
          <p:spPr>
            <a:xfrm>
              <a:off x="4731763" y="2785991"/>
              <a:ext cx="907228" cy="907238"/>
            </a:xfrm>
            <a:prstGeom prst="rect">
              <a:avLst/>
            </a:prstGeom>
            <a:ln w="12700" cap="flat">
              <a:noFill/>
              <a:miter lim="400000"/>
            </a:ln>
            <a:effectLst/>
          </p:spPr>
        </p:pic>
        <p:sp>
          <p:nvSpPr>
            <p:cNvPr id="10" name="CuadroTexto 39">
              <a:extLst>
                <a:ext uri="{FF2B5EF4-FFF2-40B4-BE49-F238E27FC236}">
                  <a16:creationId xmlns:a16="http://schemas.microsoft.com/office/drawing/2014/main" xmlns="" id="{D3B8D34B-F802-1C46-9E70-340E91C87779}"/>
                </a:ext>
              </a:extLst>
            </p:cNvPr>
            <p:cNvSpPr txBox="1"/>
            <p:nvPr/>
          </p:nvSpPr>
          <p:spPr>
            <a:xfrm>
              <a:off x="10062367" y="2716560"/>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12.25 ha</a:t>
              </a:r>
              <a:endParaRPr dirty="0"/>
            </a:p>
          </p:txBody>
        </p:sp>
        <p:sp>
          <p:nvSpPr>
            <p:cNvPr id="11" name="CuadroTexto 40">
              <a:extLst>
                <a:ext uri="{FF2B5EF4-FFF2-40B4-BE49-F238E27FC236}">
                  <a16:creationId xmlns:a16="http://schemas.microsoft.com/office/drawing/2014/main" xmlns="" id="{69F5F746-039F-9A41-8C95-70837C104047}"/>
                </a:ext>
              </a:extLst>
            </p:cNvPr>
            <p:cNvSpPr txBox="1"/>
            <p:nvPr/>
          </p:nvSpPr>
          <p:spPr>
            <a:xfrm>
              <a:off x="10062367" y="3151578"/>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MX" dirty="0"/>
                <a:t>En 44 conatos dentro del ANP</a:t>
              </a:r>
            </a:p>
          </p:txBody>
        </p:sp>
        <p:pic>
          <p:nvPicPr>
            <p:cNvPr id="12" name="Imagen 32" descr="Imagen 32">
              <a:extLst>
                <a:ext uri="{FF2B5EF4-FFF2-40B4-BE49-F238E27FC236}">
                  <a16:creationId xmlns:a16="http://schemas.microsoft.com/office/drawing/2014/main" xmlns="" id="{A5E18C89-E3DD-4646-AD3A-D7013941A9E6}"/>
                </a:ext>
              </a:extLst>
            </p:cNvPr>
            <p:cNvPicPr>
              <a:picLocks noChangeAspect="1"/>
            </p:cNvPicPr>
            <p:nvPr/>
          </p:nvPicPr>
          <p:blipFill>
            <a:blip r:embed="rId3"/>
            <a:stretch>
              <a:fillRect/>
            </a:stretch>
          </p:blipFill>
          <p:spPr>
            <a:xfrm>
              <a:off x="8966312" y="2785991"/>
              <a:ext cx="928401" cy="907238"/>
            </a:xfrm>
            <a:prstGeom prst="rect">
              <a:avLst/>
            </a:prstGeom>
            <a:ln w="12700" cap="flat">
              <a:noFill/>
              <a:miter lim="400000"/>
            </a:ln>
            <a:effectLst/>
          </p:spPr>
        </p:pic>
      </p:grpSp>
      <p:graphicFrame>
        <p:nvGraphicFramePr>
          <p:cNvPr id="14" name="Gráfico 13">
            <a:extLst>
              <a:ext uri="{FF2B5EF4-FFF2-40B4-BE49-F238E27FC236}">
                <a16:creationId xmlns:a16="http://schemas.microsoft.com/office/drawing/2014/main" xmlns="" id="{226148E9-B26B-1548-99DA-99D5467383F1}"/>
              </a:ext>
            </a:extLst>
          </p:cNvPr>
          <p:cNvGraphicFramePr>
            <a:graphicFrameLocks/>
          </p:cNvGraphicFramePr>
          <p:nvPr>
            <p:extLst>
              <p:ext uri="{D42A27DB-BD31-4B8C-83A1-F6EECF244321}">
                <p14:modId xmlns:p14="http://schemas.microsoft.com/office/powerpoint/2010/main" val="2051766313"/>
              </p:ext>
            </p:extLst>
          </p:nvPr>
        </p:nvGraphicFramePr>
        <p:xfrm>
          <a:off x="0" y="4360061"/>
          <a:ext cx="6980009" cy="4732563"/>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2" descr="https://lh3.googleusercontent.com/RlI_KofE7VvzhmhdsOE9mmIDUngz1NmfvGFWNMUvA_0Ok0qNaeuOsYMhRN3PMf1H5iFq1wPNOItWImWU74YdWgF5gRLqISwgbexfShKbclPUqOsqF3DypGX0_1mNkJQ_qxdlL87WXguNJG3QLnwxHxcPTiM9WaymBdKEpDluPqHD0gKy6ogLHh73RdQHvoIYOfc5McyzLqeNpbvF2SdA7TwbfgdVjIyEg9GIlRRkqVj9Sse6TxlOjCcdvU10gbZK2A1qy8sioMQ_1kLyV2-vI3AXiitzvsFmZrdvCnmtI4ek2weXvqTJvFEJ4iCyga8ZUWYeQ6l2e1tRSBUwPFX5hpWG7vQZsVtrkkYLOD6znnGJSjPgZYGyLuIKNtlmcaDBebfyhi-AozuPtMJaq27mkg_UdbhyI0Kx3l-MTCU76A8S3NY7UQ8WuVhQbX0MWU6-QOuV6Z85v0jqHUK72yd6DdYBP9sZ254_5ADmZbuMqfSQiKhpDUnrC3NG11AmlpqXkhxOTcQuoaDi57uL6GoL7QF64pVKOvojlOMTxcSbUF1bIphCjAV6BVQynQkYMe6oeJcX1ZdkMvySh0VgAxELtsdAMM3gGvuWVxOZNEDrNkh63Leha6w_VasdNsgXF7rvvrKbQDTgl7VwA7oDeoZiK-APVQQw_4A=w1580-h888-no">
            <a:extLst>
              <a:ext uri="{FF2B5EF4-FFF2-40B4-BE49-F238E27FC236}">
                <a16:creationId xmlns:a16="http://schemas.microsoft.com/office/drawing/2014/main" xmlns="" id="{94260B76-528A-024A-A3E0-CD8B3C1EBB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7204" y="4355448"/>
            <a:ext cx="5522150" cy="310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48957"/>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CF70FEA4-194F-2346-957E-1368A064C27C}"/>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sp>
        <p:nvSpPr>
          <p:cNvPr id="3" name="Control de fauna exótica">
            <a:extLst>
              <a:ext uri="{FF2B5EF4-FFF2-40B4-BE49-F238E27FC236}">
                <a16:creationId xmlns:a16="http://schemas.microsoft.com/office/drawing/2014/main" xmlns="" id="{D32E0F9E-BE44-0549-9C48-0BDBB2FAC3C1}"/>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Incendios temporada de estiaje 2019</a:t>
            </a:r>
          </a:p>
        </p:txBody>
      </p:sp>
      <p:pic>
        <p:nvPicPr>
          <p:cNvPr id="5" name="Imagen 4">
            <a:extLst>
              <a:ext uri="{FF2B5EF4-FFF2-40B4-BE49-F238E27FC236}">
                <a16:creationId xmlns:a16="http://schemas.microsoft.com/office/drawing/2014/main" xmlns="" id="{E166DE4B-B06A-4344-A749-EDD937E0A3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668" y="2393471"/>
            <a:ext cx="9656245" cy="6299753"/>
          </a:xfrm>
          <a:prstGeom prst="rect">
            <a:avLst/>
          </a:prstGeom>
        </p:spPr>
      </p:pic>
    </p:spTree>
    <p:extLst>
      <p:ext uri="{BB962C8B-B14F-4D97-AF65-F5344CB8AC3E}">
        <p14:creationId xmlns:p14="http://schemas.microsoft.com/office/powerpoint/2010/main" val="1492121378"/>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19915D88-453A-3645-B79C-81A3F4C8B375}"/>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sp>
        <p:nvSpPr>
          <p:cNvPr id="3" name="Control de fauna exótica">
            <a:extLst>
              <a:ext uri="{FF2B5EF4-FFF2-40B4-BE49-F238E27FC236}">
                <a16:creationId xmlns:a16="http://schemas.microsoft.com/office/drawing/2014/main" xmlns="" id="{3B118AB8-4DE4-354E-9D6A-30C953FB0177}"/>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Incendios temporada de estiaje 2019</a:t>
            </a:r>
          </a:p>
        </p:txBody>
      </p:sp>
      <p:grpSp>
        <p:nvGrpSpPr>
          <p:cNvPr id="18" name="Grupo 17">
            <a:extLst>
              <a:ext uri="{FF2B5EF4-FFF2-40B4-BE49-F238E27FC236}">
                <a16:creationId xmlns:a16="http://schemas.microsoft.com/office/drawing/2014/main" xmlns="" id="{F4D48E74-2C14-4F4E-A798-76F5F7C9239A}"/>
              </a:ext>
            </a:extLst>
          </p:cNvPr>
          <p:cNvGrpSpPr/>
          <p:nvPr/>
        </p:nvGrpSpPr>
        <p:grpSpPr>
          <a:xfrm>
            <a:off x="809157" y="2484102"/>
            <a:ext cx="11386484" cy="1384586"/>
            <a:chOff x="1247468" y="2917199"/>
            <a:chExt cx="11386484" cy="1384586"/>
          </a:xfrm>
        </p:grpSpPr>
        <p:grpSp>
          <p:nvGrpSpPr>
            <p:cNvPr id="4" name="Grupo">
              <a:extLst>
                <a:ext uri="{FF2B5EF4-FFF2-40B4-BE49-F238E27FC236}">
                  <a16:creationId xmlns:a16="http://schemas.microsoft.com/office/drawing/2014/main" xmlns="" id="{DAD81D47-C502-C64B-A230-38DEAA47A291}"/>
                </a:ext>
              </a:extLst>
            </p:cNvPr>
            <p:cNvGrpSpPr/>
            <p:nvPr/>
          </p:nvGrpSpPr>
          <p:grpSpPr>
            <a:xfrm>
              <a:off x="1281450" y="3415941"/>
              <a:ext cx="3492755" cy="885844"/>
              <a:chOff x="-1" y="-1"/>
              <a:chExt cx="3492754" cy="885842"/>
            </a:xfrm>
          </p:grpSpPr>
          <p:sp>
            <p:nvSpPr>
              <p:cNvPr id="5" name="CuadroTexto 10">
                <a:extLst>
                  <a:ext uri="{FF2B5EF4-FFF2-40B4-BE49-F238E27FC236}">
                    <a16:creationId xmlns:a16="http://schemas.microsoft.com/office/drawing/2014/main" xmlns="" id="{DDF6DC3E-06EC-384E-B995-6759A30A7FB2}"/>
                  </a:ext>
                </a:extLst>
              </p:cNvPr>
              <p:cNvSpPr txBox="1"/>
              <p:nvPr/>
            </p:nvSpPr>
            <p:spPr>
              <a:xfrm>
                <a:off x="1152528" y="33478"/>
                <a:ext cx="2340225"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MX" dirty="0"/>
                  <a:t>109.6</a:t>
                </a:r>
                <a:r>
                  <a:rPr dirty="0"/>
                  <a:t> km</a:t>
                </a:r>
              </a:p>
            </p:txBody>
          </p:sp>
          <p:pic>
            <p:nvPicPr>
              <p:cNvPr id="6" name="Imagen 5" descr="Imagen 5">
                <a:extLst>
                  <a:ext uri="{FF2B5EF4-FFF2-40B4-BE49-F238E27FC236}">
                    <a16:creationId xmlns:a16="http://schemas.microsoft.com/office/drawing/2014/main" xmlns="" id="{5579AA99-3A23-0642-8DCE-30D7A45BBDE8}"/>
                  </a:ext>
                </a:extLst>
              </p:cNvPr>
              <p:cNvPicPr>
                <a:picLocks noChangeAspect="1"/>
              </p:cNvPicPr>
              <p:nvPr/>
            </p:nvPicPr>
            <p:blipFill>
              <a:blip r:embed="rId2"/>
              <a:stretch>
                <a:fillRect/>
              </a:stretch>
            </p:blipFill>
            <p:spPr>
              <a:xfrm>
                <a:off x="-1" y="-1"/>
                <a:ext cx="904888" cy="885842"/>
              </a:xfrm>
              <a:prstGeom prst="rect">
                <a:avLst/>
              </a:prstGeom>
              <a:ln w="12700" cap="flat">
                <a:noFill/>
                <a:miter lim="400000"/>
              </a:ln>
              <a:effectLst/>
            </p:spPr>
          </p:pic>
        </p:grpSp>
        <p:sp>
          <p:nvSpPr>
            <p:cNvPr id="7" name="Líneas negras">
              <a:extLst>
                <a:ext uri="{FF2B5EF4-FFF2-40B4-BE49-F238E27FC236}">
                  <a16:creationId xmlns:a16="http://schemas.microsoft.com/office/drawing/2014/main" xmlns="" id="{B235E6C1-C21E-4F40-A7E9-2BB29D0E7DAC}"/>
                </a:ext>
              </a:extLst>
            </p:cNvPr>
            <p:cNvSpPr txBox="1"/>
            <p:nvPr/>
          </p:nvSpPr>
          <p:spPr>
            <a:xfrm>
              <a:off x="1247468" y="2943164"/>
              <a:ext cx="1835659" cy="3276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1800">
                  <a:latin typeface="Nutmeg Headline Bold"/>
                  <a:ea typeface="Nutmeg Headline Bold"/>
                  <a:cs typeface="Nutmeg Headline Bold"/>
                  <a:sym typeface="Nutmeg Headline Bold"/>
                </a:defRPr>
              </a:lvl1pPr>
            </a:lstStyle>
            <a:p>
              <a:r>
                <a:rPr dirty="0" err="1"/>
                <a:t>Líneas</a:t>
              </a:r>
              <a:r>
                <a:rPr dirty="0"/>
                <a:t> </a:t>
              </a:r>
              <a:r>
                <a:rPr dirty="0" err="1"/>
                <a:t>negras</a:t>
              </a:r>
              <a:endParaRPr dirty="0"/>
            </a:p>
          </p:txBody>
        </p:sp>
        <p:grpSp>
          <p:nvGrpSpPr>
            <p:cNvPr id="8" name="Grupo">
              <a:extLst>
                <a:ext uri="{FF2B5EF4-FFF2-40B4-BE49-F238E27FC236}">
                  <a16:creationId xmlns:a16="http://schemas.microsoft.com/office/drawing/2014/main" xmlns="" id="{FF7B3852-6DEE-5B4C-A8E2-7E3D9CB65172}"/>
                </a:ext>
              </a:extLst>
            </p:cNvPr>
            <p:cNvGrpSpPr/>
            <p:nvPr/>
          </p:nvGrpSpPr>
          <p:grpSpPr>
            <a:xfrm>
              <a:off x="5021846" y="3415941"/>
              <a:ext cx="3492755" cy="885844"/>
              <a:chOff x="-1" y="-1"/>
              <a:chExt cx="3492754" cy="885842"/>
            </a:xfrm>
          </p:grpSpPr>
          <p:sp>
            <p:nvSpPr>
              <p:cNvPr id="9" name="CuadroTexto 10">
                <a:extLst>
                  <a:ext uri="{FF2B5EF4-FFF2-40B4-BE49-F238E27FC236}">
                    <a16:creationId xmlns:a16="http://schemas.microsoft.com/office/drawing/2014/main" xmlns="" id="{B5E9484A-7E8D-4A4A-A04C-D07459831B73}"/>
                  </a:ext>
                </a:extLst>
              </p:cNvPr>
              <p:cNvSpPr txBox="1"/>
              <p:nvPr/>
            </p:nvSpPr>
            <p:spPr>
              <a:xfrm>
                <a:off x="1152528" y="33478"/>
                <a:ext cx="2340225"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MX" dirty="0"/>
                  <a:t>44.6</a:t>
                </a:r>
                <a:r>
                  <a:rPr dirty="0"/>
                  <a:t> km</a:t>
                </a:r>
              </a:p>
            </p:txBody>
          </p:sp>
          <p:pic>
            <p:nvPicPr>
              <p:cNvPr id="10" name="Imagen 9" descr="Imagen 5">
                <a:extLst>
                  <a:ext uri="{FF2B5EF4-FFF2-40B4-BE49-F238E27FC236}">
                    <a16:creationId xmlns:a16="http://schemas.microsoft.com/office/drawing/2014/main" xmlns="" id="{DC03EC8B-06C5-414D-B94D-09E636D09887}"/>
                  </a:ext>
                </a:extLst>
              </p:cNvPr>
              <p:cNvPicPr>
                <a:picLocks noChangeAspect="1"/>
              </p:cNvPicPr>
              <p:nvPr/>
            </p:nvPicPr>
            <p:blipFill>
              <a:blip r:embed="rId2"/>
              <a:stretch>
                <a:fillRect/>
              </a:stretch>
            </p:blipFill>
            <p:spPr>
              <a:xfrm>
                <a:off x="-1" y="-1"/>
                <a:ext cx="904888" cy="885842"/>
              </a:xfrm>
              <a:prstGeom prst="rect">
                <a:avLst/>
              </a:prstGeom>
              <a:ln w="12700" cap="flat">
                <a:noFill/>
                <a:miter lim="400000"/>
              </a:ln>
              <a:effectLst/>
            </p:spPr>
          </p:pic>
        </p:grpSp>
        <p:sp>
          <p:nvSpPr>
            <p:cNvPr id="11" name="Líneas negras">
              <a:extLst>
                <a:ext uri="{FF2B5EF4-FFF2-40B4-BE49-F238E27FC236}">
                  <a16:creationId xmlns:a16="http://schemas.microsoft.com/office/drawing/2014/main" xmlns="" id="{A9E8CE42-2366-E347-A47A-05ED8A18A843}"/>
                </a:ext>
              </a:extLst>
            </p:cNvPr>
            <p:cNvSpPr txBox="1"/>
            <p:nvPr/>
          </p:nvSpPr>
          <p:spPr>
            <a:xfrm>
              <a:off x="5006492" y="2917199"/>
              <a:ext cx="2619307"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1800">
                  <a:latin typeface="Nutmeg Headline Bold"/>
                  <a:ea typeface="Nutmeg Headline Bold"/>
                  <a:cs typeface="Nutmeg Headline Bold"/>
                  <a:sym typeface="Nutmeg Headline Bold"/>
                </a:defRPr>
              </a:lvl1pPr>
            </a:lstStyle>
            <a:p>
              <a:r>
                <a:rPr lang="es-MX" dirty="0"/>
                <a:t>Brechas corta fuego</a:t>
              </a:r>
            </a:p>
          </p:txBody>
        </p:sp>
        <p:grpSp>
          <p:nvGrpSpPr>
            <p:cNvPr id="13" name="Grupo">
              <a:extLst>
                <a:ext uri="{FF2B5EF4-FFF2-40B4-BE49-F238E27FC236}">
                  <a16:creationId xmlns:a16="http://schemas.microsoft.com/office/drawing/2014/main" xmlns="" id="{F12C6ABE-30FF-E643-A80B-40529EE07111}"/>
                </a:ext>
              </a:extLst>
            </p:cNvPr>
            <p:cNvGrpSpPr/>
            <p:nvPr/>
          </p:nvGrpSpPr>
          <p:grpSpPr>
            <a:xfrm>
              <a:off x="8714929" y="3415941"/>
              <a:ext cx="3492755" cy="885844"/>
              <a:chOff x="-1" y="-1"/>
              <a:chExt cx="3492754" cy="885842"/>
            </a:xfrm>
          </p:grpSpPr>
          <p:sp>
            <p:nvSpPr>
              <p:cNvPr id="14" name="CuadroTexto 10">
                <a:extLst>
                  <a:ext uri="{FF2B5EF4-FFF2-40B4-BE49-F238E27FC236}">
                    <a16:creationId xmlns:a16="http://schemas.microsoft.com/office/drawing/2014/main" xmlns="" id="{83A26AD7-4309-D241-9426-EE7CCD339719}"/>
                  </a:ext>
                </a:extLst>
              </p:cNvPr>
              <p:cNvSpPr txBox="1"/>
              <p:nvPr/>
            </p:nvSpPr>
            <p:spPr>
              <a:xfrm>
                <a:off x="1152528" y="33478"/>
                <a:ext cx="2340225"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MX" dirty="0"/>
                  <a:t>324</a:t>
                </a:r>
                <a:r>
                  <a:rPr dirty="0"/>
                  <a:t> </a:t>
                </a:r>
                <a:r>
                  <a:rPr lang="es-ES" dirty="0"/>
                  <a:t>ha</a:t>
                </a:r>
                <a:endParaRPr dirty="0"/>
              </a:p>
            </p:txBody>
          </p:sp>
          <p:pic>
            <p:nvPicPr>
              <p:cNvPr id="15" name="Imagen 14" descr="Imagen 5">
                <a:extLst>
                  <a:ext uri="{FF2B5EF4-FFF2-40B4-BE49-F238E27FC236}">
                    <a16:creationId xmlns:a16="http://schemas.microsoft.com/office/drawing/2014/main" xmlns="" id="{3895CE15-ABA5-4841-B136-B64011FF5A79}"/>
                  </a:ext>
                </a:extLst>
              </p:cNvPr>
              <p:cNvPicPr>
                <a:picLocks noChangeAspect="1"/>
              </p:cNvPicPr>
              <p:nvPr/>
            </p:nvPicPr>
            <p:blipFill>
              <a:blip r:embed="rId2"/>
              <a:stretch>
                <a:fillRect/>
              </a:stretch>
            </p:blipFill>
            <p:spPr>
              <a:xfrm>
                <a:off x="-1" y="-1"/>
                <a:ext cx="904888" cy="885842"/>
              </a:xfrm>
              <a:prstGeom prst="rect">
                <a:avLst/>
              </a:prstGeom>
              <a:ln w="12700" cap="flat">
                <a:noFill/>
                <a:miter lim="400000"/>
              </a:ln>
              <a:effectLst/>
            </p:spPr>
          </p:pic>
        </p:grpSp>
        <p:sp>
          <p:nvSpPr>
            <p:cNvPr id="16" name="Líneas negras">
              <a:extLst>
                <a:ext uri="{FF2B5EF4-FFF2-40B4-BE49-F238E27FC236}">
                  <a16:creationId xmlns:a16="http://schemas.microsoft.com/office/drawing/2014/main" xmlns="" id="{CEC9149F-0E66-674A-9105-1164255335F7}"/>
                </a:ext>
              </a:extLst>
            </p:cNvPr>
            <p:cNvSpPr txBox="1"/>
            <p:nvPr/>
          </p:nvSpPr>
          <p:spPr>
            <a:xfrm>
              <a:off x="8680947" y="2917200"/>
              <a:ext cx="3953005"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1800">
                  <a:latin typeface="Nutmeg Headline Bold"/>
                  <a:ea typeface="Nutmeg Headline Bold"/>
                  <a:cs typeface="Nutmeg Headline Bold"/>
                  <a:sym typeface="Nutmeg Headline Bold"/>
                </a:defRPr>
              </a:lvl1pPr>
            </a:lstStyle>
            <a:p>
              <a:pPr algn="l"/>
              <a:r>
                <a:rPr lang="es-ES" dirty="0"/>
                <a:t>Manejo de combustibles ligeros</a:t>
              </a:r>
              <a:endParaRPr dirty="0"/>
            </a:p>
          </p:txBody>
        </p:sp>
      </p:grpSp>
      <p:grpSp>
        <p:nvGrpSpPr>
          <p:cNvPr id="21" name="Grupo 20">
            <a:extLst>
              <a:ext uri="{FF2B5EF4-FFF2-40B4-BE49-F238E27FC236}">
                <a16:creationId xmlns:a16="http://schemas.microsoft.com/office/drawing/2014/main" xmlns="" id="{EF126FA1-4734-A043-A618-D6D10B8FD12D}"/>
              </a:ext>
            </a:extLst>
          </p:cNvPr>
          <p:cNvGrpSpPr/>
          <p:nvPr/>
        </p:nvGrpSpPr>
        <p:grpSpPr>
          <a:xfrm>
            <a:off x="1677863" y="4191010"/>
            <a:ext cx="9649072" cy="3068140"/>
            <a:chOff x="1461840" y="4375715"/>
            <a:chExt cx="9649072" cy="3068140"/>
          </a:xfrm>
        </p:grpSpPr>
        <p:pic>
          <p:nvPicPr>
            <p:cNvPr id="19" name="Imagen 18">
              <a:extLst>
                <a:ext uri="{FF2B5EF4-FFF2-40B4-BE49-F238E27FC236}">
                  <a16:creationId xmlns:a16="http://schemas.microsoft.com/office/drawing/2014/main" xmlns="" id="{4DC6F142-D2F0-3B43-8728-4163BBD19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840" y="4375715"/>
              <a:ext cx="4694878" cy="3068140"/>
            </a:xfrm>
            <a:prstGeom prst="rect">
              <a:avLst/>
            </a:prstGeom>
          </p:spPr>
        </p:pic>
        <p:pic>
          <p:nvPicPr>
            <p:cNvPr id="20" name="Imagen 19" descr="C:\Users\user\AppData\Local\Temp\Temp1_Photos (2).zip\IMG_20181211_123824651.jpg">
              <a:extLst>
                <a:ext uri="{FF2B5EF4-FFF2-40B4-BE49-F238E27FC236}">
                  <a16:creationId xmlns:a16="http://schemas.microsoft.com/office/drawing/2014/main" xmlns="" id="{1A881065-18A4-9543-8F45-80F212D985B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4912" y="4383855"/>
              <a:ext cx="4716000" cy="3060000"/>
            </a:xfrm>
            <a:prstGeom prst="rect">
              <a:avLst/>
            </a:prstGeom>
            <a:noFill/>
            <a:ln>
              <a:noFill/>
            </a:ln>
          </p:spPr>
        </p:pic>
      </p:grpSp>
      <p:sp>
        <p:nvSpPr>
          <p:cNvPr id="22" name="| Artesanías de obsidiana">
            <a:extLst>
              <a:ext uri="{FF2B5EF4-FFF2-40B4-BE49-F238E27FC236}">
                <a16:creationId xmlns:a16="http://schemas.microsoft.com/office/drawing/2014/main" xmlns="" id="{C60864F0-942C-E34C-B19D-8E6B3888D04E}"/>
              </a:ext>
            </a:extLst>
          </p:cNvPr>
          <p:cNvSpPr txBox="1"/>
          <p:nvPr/>
        </p:nvSpPr>
        <p:spPr>
          <a:xfrm>
            <a:off x="1677862" y="7325846"/>
            <a:ext cx="4694879"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Líneas negras</a:t>
            </a:r>
            <a:endParaRPr lang="es-ES" sz="1200" dirty="0"/>
          </a:p>
        </p:txBody>
      </p:sp>
      <p:sp>
        <p:nvSpPr>
          <p:cNvPr id="23" name="| Artesanías de obsidiana">
            <a:extLst>
              <a:ext uri="{FF2B5EF4-FFF2-40B4-BE49-F238E27FC236}">
                <a16:creationId xmlns:a16="http://schemas.microsoft.com/office/drawing/2014/main" xmlns="" id="{945F98BD-447A-1347-836C-6669B9729875}"/>
              </a:ext>
            </a:extLst>
          </p:cNvPr>
          <p:cNvSpPr txBox="1"/>
          <p:nvPr/>
        </p:nvSpPr>
        <p:spPr>
          <a:xfrm>
            <a:off x="6610933" y="7325846"/>
            <a:ext cx="4716001"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Manejo de combustibles</a:t>
            </a:r>
            <a:endParaRPr lang="es-ES" sz="1200" dirty="0"/>
          </a:p>
        </p:txBody>
      </p:sp>
      <p:grpSp>
        <p:nvGrpSpPr>
          <p:cNvPr id="27" name="Grupo 26">
            <a:extLst>
              <a:ext uri="{FF2B5EF4-FFF2-40B4-BE49-F238E27FC236}">
                <a16:creationId xmlns:a16="http://schemas.microsoft.com/office/drawing/2014/main" xmlns="" id="{AF1A4574-0794-7F4F-8FD4-E8BED96A5E97}"/>
              </a:ext>
            </a:extLst>
          </p:cNvPr>
          <p:cNvGrpSpPr/>
          <p:nvPr/>
        </p:nvGrpSpPr>
        <p:grpSpPr>
          <a:xfrm>
            <a:off x="3197834" y="7901136"/>
            <a:ext cx="6609130" cy="1087477"/>
            <a:chOff x="5597511" y="7771152"/>
            <a:chExt cx="6609130" cy="1087477"/>
          </a:xfrm>
        </p:grpSpPr>
        <p:sp>
          <p:nvSpPr>
            <p:cNvPr id="24" name="CuadroTexto 10">
              <a:extLst>
                <a:ext uri="{FF2B5EF4-FFF2-40B4-BE49-F238E27FC236}">
                  <a16:creationId xmlns:a16="http://schemas.microsoft.com/office/drawing/2014/main" xmlns="" id="{0E369746-71B7-C847-8B5C-57EE58FAD846}"/>
                </a:ext>
              </a:extLst>
            </p:cNvPr>
            <p:cNvSpPr txBox="1"/>
            <p:nvPr/>
          </p:nvSpPr>
          <p:spPr>
            <a:xfrm>
              <a:off x="6809860" y="7771152"/>
              <a:ext cx="5396781" cy="1087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ES" dirty="0"/>
                <a:t>70 km de rehabilitación</a:t>
              </a:r>
            </a:p>
            <a:p>
              <a:pPr algn="l"/>
              <a:r>
                <a:rPr lang="es-ES" dirty="0"/>
                <a:t>de caminos</a:t>
              </a:r>
              <a:endParaRPr dirty="0"/>
            </a:p>
          </p:txBody>
        </p:sp>
        <p:pic>
          <p:nvPicPr>
            <p:cNvPr id="25" name="Imagen 24" descr="Imagen 5">
              <a:extLst>
                <a:ext uri="{FF2B5EF4-FFF2-40B4-BE49-F238E27FC236}">
                  <a16:creationId xmlns:a16="http://schemas.microsoft.com/office/drawing/2014/main" xmlns="" id="{FFFB0C3C-7863-F843-805C-E3440D2B74C0}"/>
                </a:ext>
              </a:extLst>
            </p:cNvPr>
            <p:cNvPicPr>
              <a:picLocks noChangeAspect="1"/>
            </p:cNvPicPr>
            <p:nvPr/>
          </p:nvPicPr>
          <p:blipFill>
            <a:blip r:embed="rId2"/>
            <a:stretch>
              <a:fillRect/>
            </a:stretch>
          </p:blipFill>
          <p:spPr>
            <a:xfrm>
              <a:off x="5597511" y="7871968"/>
              <a:ext cx="904888" cy="885844"/>
            </a:xfrm>
            <a:prstGeom prst="rect">
              <a:avLst/>
            </a:prstGeom>
            <a:ln w="12700" cap="flat">
              <a:noFill/>
              <a:miter lim="400000"/>
            </a:ln>
            <a:effectLst/>
          </p:spPr>
        </p:pic>
      </p:grpSp>
    </p:spTree>
    <p:extLst>
      <p:ext uri="{BB962C8B-B14F-4D97-AF65-F5344CB8AC3E}">
        <p14:creationId xmlns:p14="http://schemas.microsoft.com/office/powerpoint/2010/main" val="3195747411"/>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4E3C1112-6AA1-9441-861A-1A66F7B65F89}"/>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sp>
        <p:nvSpPr>
          <p:cNvPr id="3" name="Control de fauna exótica">
            <a:extLst>
              <a:ext uri="{FF2B5EF4-FFF2-40B4-BE49-F238E27FC236}">
                <a16:creationId xmlns:a16="http://schemas.microsoft.com/office/drawing/2014/main" xmlns="" id="{DD815F88-447A-2A41-8A8C-11E609FA2F9D}"/>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Incendio relevante Los Asadores (2019)</a:t>
            </a:r>
          </a:p>
        </p:txBody>
      </p:sp>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514DBC7-B170-E245-A369-A1457AF7E691}"/>
              </a:ext>
            </a:extLst>
          </p:cNvPr>
          <p:cNvSpPr txBox="1"/>
          <p:nvPr/>
        </p:nvSpPr>
        <p:spPr>
          <a:xfrm>
            <a:off x="1098168" y="2439899"/>
            <a:ext cx="10786917" cy="2285233"/>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Incendio originado por una quema agrícola</a:t>
            </a: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Altas temperaturas</a:t>
            </a: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Ráfagas de viento</a:t>
            </a: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Pendiente del cerro</a:t>
            </a:r>
          </a:p>
          <a:p>
            <a:pPr>
              <a:defRPr sz="1800">
                <a:solidFill>
                  <a:srgbClr val="000000"/>
                </a:solidFill>
                <a:latin typeface="Nutmeg Book"/>
                <a:ea typeface="Nutmeg Book"/>
                <a:cs typeface="Nutmeg Book"/>
                <a:sym typeface="Nutmeg Book"/>
              </a:defRPr>
            </a:pPr>
            <a:endParaRPr lang="es-MX" dirty="0">
              <a:latin typeface="Nutmeg Headline Book" pitchFamily="2" charset="0"/>
              <a:sym typeface="Century Gothic"/>
            </a:endParaRP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Estas condiciones propiciaron un incendio “explosivo”, que se propagó rápidamente.</a:t>
            </a:r>
          </a:p>
          <a:p>
            <a:pPr>
              <a:defRPr sz="1800">
                <a:solidFill>
                  <a:srgbClr val="000000"/>
                </a:solidFill>
                <a:latin typeface="Nutmeg Book"/>
                <a:ea typeface="Nutmeg Book"/>
                <a:cs typeface="Nutmeg Book"/>
                <a:sym typeface="Nutmeg Book"/>
              </a:defRPr>
            </a:pPr>
            <a:endParaRPr lang="es-MX" dirty="0">
              <a:latin typeface="Nutmeg Headline Book" pitchFamily="2" charset="0"/>
              <a:sym typeface="Century Gothic"/>
            </a:endParaRP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El incendio fue atendido de manera coordinada y eficaz.</a:t>
            </a:r>
          </a:p>
        </p:txBody>
      </p:sp>
      <p:grpSp>
        <p:nvGrpSpPr>
          <p:cNvPr id="9" name="Grupo 8">
            <a:extLst>
              <a:ext uri="{FF2B5EF4-FFF2-40B4-BE49-F238E27FC236}">
                <a16:creationId xmlns:a16="http://schemas.microsoft.com/office/drawing/2014/main" xmlns="" id="{57066461-05A5-4C4F-B6C0-DE1280EDAECA}"/>
              </a:ext>
            </a:extLst>
          </p:cNvPr>
          <p:cNvGrpSpPr/>
          <p:nvPr/>
        </p:nvGrpSpPr>
        <p:grpSpPr>
          <a:xfrm>
            <a:off x="1098168" y="5812904"/>
            <a:ext cx="4756160" cy="1051218"/>
            <a:chOff x="1098168" y="4959038"/>
            <a:chExt cx="4756160" cy="1051218"/>
          </a:xfrm>
        </p:grpSpPr>
        <p:sp>
          <p:nvSpPr>
            <p:cNvPr id="5" name="CuadroTexto 39">
              <a:extLst>
                <a:ext uri="{FF2B5EF4-FFF2-40B4-BE49-F238E27FC236}">
                  <a16:creationId xmlns:a16="http://schemas.microsoft.com/office/drawing/2014/main" xmlns="" id="{A091E584-094F-DC48-88EE-B4A2A53457EB}"/>
                </a:ext>
              </a:extLst>
            </p:cNvPr>
            <p:cNvSpPr txBox="1"/>
            <p:nvPr/>
          </p:nvSpPr>
          <p:spPr>
            <a:xfrm>
              <a:off x="2209863" y="4959038"/>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1,015.85</a:t>
              </a:r>
              <a:endParaRPr dirty="0"/>
            </a:p>
          </p:txBody>
        </p:sp>
        <p:sp>
          <p:nvSpPr>
            <p:cNvPr id="6" name="CuadroTexto 40">
              <a:extLst>
                <a:ext uri="{FF2B5EF4-FFF2-40B4-BE49-F238E27FC236}">
                  <a16:creationId xmlns:a16="http://schemas.microsoft.com/office/drawing/2014/main" xmlns="" id="{6B6948C8-18C8-2245-9DCD-356C1DF2453D}"/>
                </a:ext>
              </a:extLst>
            </p:cNvPr>
            <p:cNvSpPr txBox="1"/>
            <p:nvPr/>
          </p:nvSpPr>
          <p:spPr>
            <a:xfrm>
              <a:off x="2209863" y="5415221"/>
              <a:ext cx="3644465"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Hectáreas de superficie afectada dentro del ANP</a:t>
              </a:r>
              <a:endParaRPr dirty="0"/>
            </a:p>
          </p:txBody>
        </p:sp>
        <p:pic>
          <p:nvPicPr>
            <p:cNvPr id="7" name="Picture 29" descr="Picture 29">
              <a:extLst>
                <a:ext uri="{FF2B5EF4-FFF2-40B4-BE49-F238E27FC236}">
                  <a16:creationId xmlns:a16="http://schemas.microsoft.com/office/drawing/2014/main" xmlns="" id="{8A89B764-2827-814E-B8AE-DE33438167A7}"/>
                </a:ext>
              </a:extLst>
            </p:cNvPr>
            <p:cNvPicPr>
              <a:picLocks noChangeAspect="1"/>
            </p:cNvPicPr>
            <p:nvPr/>
          </p:nvPicPr>
          <p:blipFill>
            <a:blip r:embed="rId2"/>
            <a:stretch>
              <a:fillRect/>
            </a:stretch>
          </p:blipFill>
          <p:spPr>
            <a:xfrm>
              <a:off x="1098168" y="5028469"/>
              <a:ext cx="907228" cy="907238"/>
            </a:xfrm>
            <a:prstGeom prst="rect">
              <a:avLst/>
            </a:prstGeom>
            <a:ln w="12700" cap="flat">
              <a:noFill/>
              <a:miter lim="400000"/>
            </a:ln>
            <a:effectLst/>
          </p:spPr>
        </p:pic>
      </p:grpSp>
      <p:pic>
        <p:nvPicPr>
          <p:cNvPr id="8" name="Picture 2" descr="https://lh3.googleusercontent.com/YAiN9n8HkI4vJm7IGEGxxAshFyDtMrb7FVcrTQtDu3YKU9x4sGoptdpl1_mxV7BO8CjQy1ey2V_jeSHSt9tnhcD4sq6EJaiSpJFQTX0IxMzDRm-DJt3kVWfN2-M-aElppXVw6IUSlCcZnoXt0s3VwzTNMKa2SDDlI9EHZzQyrY0nMkdJIrtMzwbGT1OFWb75_IIjPq_1196Zm5qBfxDV7tgulnjgAKlYlWzTguIaj6kSgNUT2und2fLDqC_orKHtOGzD1lX0Nn_hK0u6nJwyHrEozenoam6ZVA1GGX3NNDkyW6SbS9uLi_GFkmKNMtIKfUQIVmgwDUxZVySRinpl8MLt-Rtw32FY_trOeA4RKG8zq_VhfOUC874GE6EmzcQAHJCFCxYCaifrCQpTWZK3YyOXYP1O5R-NswVWrjL0ghFchfHzt56r0g5p58Sb4chL72daZHn3n4CYhJD3HSB0bYV3-8oxSgZbMSueHI51ptfixcKSQCaheGZ_Q2qhUKO3w9bRfmnyZBuunHQXtPE2xgEK0KHa1Bi6ZDtpsV2FSj1SAwCtRTkkhBPp4HmQWRXyUHNhsHyNL9P1Qn618Kh1oqiS-m78vit_RVRVL4Tf_xHkkXZjGsxGquiGyLCcwJGaIZp2Zt6e23R26LG20G4xReiqZKKUhiU=w1580-h888-no">
            <a:extLst>
              <a:ext uri="{FF2B5EF4-FFF2-40B4-BE49-F238E27FC236}">
                <a16:creationId xmlns:a16="http://schemas.microsoft.com/office/drawing/2014/main" xmlns="" id="{2217F4F0-4F4B-FA45-A525-414B251C7E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2279" y="5028469"/>
            <a:ext cx="5364183" cy="301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16124"/>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5DCCDD55-B37E-3C43-BAC9-2F505EC2BEC1}"/>
              </a:ext>
            </a:extLst>
          </p:cNvPr>
          <p:cNvSpPr txBox="1"/>
          <p:nvPr/>
        </p:nvSpPr>
        <p:spPr>
          <a:xfrm>
            <a:off x="5199554" y="660976"/>
            <a:ext cx="7171835"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Restauración y Conservación</a:t>
            </a:r>
            <a:endParaRPr dirty="0"/>
          </a:p>
        </p:txBody>
      </p:sp>
      <p:sp>
        <p:nvSpPr>
          <p:cNvPr id="3" name="Control de fauna exótica">
            <a:extLst>
              <a:ext uri="{FF2B5EF4-FFF2-40B4-BE49-F238E27FC236}">
                <a16:creationId xmlns:a16="http://schemas.microsoft.com/office/drawing/2014/main" xmlns="" id="{D8C669DC-0856-F34C-82FE-2DD81139AEDD}"/>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Reforestaciones</a:t>
            </a:r>
          </a:p>
        </p:txBody>
      </p:sp>
      <p:grpSp>
        <p:nvGrpSpPr>
          <p:cNvPr id="4" name="Grupo 3">
            <a:extLst>
              <a:ext uri="{FF2B5EF4-FFF2-40B4-BE49-F238E27FC236}">
                <a16:creationId xmlns:a16="http://schemas.microsoft.com/office/drawing/2014/main" xmlns="" id="{3674D86D-D788-D74E-B41C-B80AC4AD4B15}"/>
              </a:ext>
            </a:extLst>
          </p:cNvPr>
          <p:cNvGrpSpPr/>
          <p:nvPr/>
        </p:nvGrpSpPr>
        <p:grpSpPr>
          <a:xfrm>
            <a:off x="1317823" y="2716560"/>
            <a:ext cx="10369152" cy="1055830"/>
            <a:chOff x="1605856" y="2716560"/>
            <a:chExt cx="10369152" cy="1055830"/>
          </a:xfrm>
        </p:grpSpPr>
        <p:sp>
          <p:nvSpPr>
            <p:cNvPr id="5" name="CuadroTexto 39">
              <a:extLst>
                <a:ext uri="{FF2B5EF4-FFF2-40B4-BE49-F238E27FC236}">
                  <a16:creationId xmlns:a16="http://schemas.microsoft.com/office/drawing/2014/main" xmlns="" id="{C8F9C755-EAE3-6142-A7E5-F1665CFEBE25}"/>
                </a:ext>
              </a:extLst>
            </p:cNvPr>
            <p:cNvSpPr txBox="1"/>
            <p:nvPr/>
          </p:nvSpPr>
          <p:spPr>
            <a:xfrm>
              <a:off x="2717551" y="2721173"/>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32.01</a:t>
              </a:r>
              <a:endParaRPr dirty="0"/>
            </a:p>
          </p:txBody>
        </p:sp>
        <p:sp>
          <p:nvSpPr>
            <p:cNvPr id="6" name="CuadroTexto 40">
              <a:extLst>
                <a:ext uri="{FF2B5EF4-FFF2-40B4-BE49-F238E27FC236}">
                  <a16:creationId xmlns:a16="http://schemas.microsoft.com/office/drawing/2014/main" xmlns="" id="{059E05C1-3A0D-B54E-8936-D901DC8EFD70}"/>
                </a:ext>
              </a:extLst>
            </p:cNvPr>
            <p:cNvSpPr txBox="1"/>
            <p:nvPr/>
          </p:nvSpPr>
          <p:spPr>
            <a:xfrm>
              <a:off x="2717551" y="3177355"/>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Hectáreas reforestadas</a:t>
              </a:r>
              <a:endParaRPr dirty="0"/>
            </a:p>
          </p:txBody>
        </p:sp>
        <p:pic>
          <p:nvPicPr>
            <p:cNvPr id="7" name="Picture 29" descr="Picture 29">
              <a:extLst>
                <a:ext uri="{FF2B5EF4-FFF2-40B4-BE49-F238E27FC236}">
                  <a16:creationId xmlns:a16="http://schemas.microsoft.com/office/drawing/2014/main" xmlns="" id="{831C3983-3CCD-C444-978F-66818D033DB7}"/>
                </a:ext>
              </a:extLst>
            </p:cNvPr>
            <p:cNvPicPr>
              <a:picLocks noChangeAspect="1"/>
            </p:cNvPicPr>
            <p:nvPr/>
          </p:nvPicPr>
          <p:blipFill>
            <a:blip r:embed="rId2"/>
            <a:stretch>
              <a:fillRect/>
            </a:stretch>
          </p:blipFill>
          <p:spPr>
            <a:xfrm>
              <a:off x="1605856" y="2790604"/>
              <a:ext cx="907228" cy="907238"/>
            </a:xfrm>
            <a:prstGeom prst="rect">
              <a:avLst/>
            </a:prstGeom>
            <a:ln w="12700" cap="flat">
              <a:noFill/>
              <a:miter lim="400000"/>
            </a:ln>
            <a:effectLst/>
          </p:spPr>
        </p:pic>
        <p:sp>
          <p:nvSpPr>
            <p:cNvPr id="8" name="CuadroTexto 39">
              <a:extLst>
                <a:ext uri="{FF2B5EF4-FFF2-40B4-BE49-F238E27FC236}">
                  <a16:creationId xmlns:a16="http://schemas.microsoft.com/office/drawing/2014/main" xmlns="" id="{9483D37D-58E4-874B-94B1-4051E7C456E6}"/>
                </a:ext>
              </a:extLst>
            </p:cNvPr>
            <p:cNvSpPr txBox="1"/>
            <p:nvPr/>
          </p:nvSpPr>
          <p:spPr>
            <a:xfrm>
              <a:off x="5889239" y="2716560"/>
              <a:ext cx="2845409"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14,620</a:t>
              </a:r>
              <a:endParaRPr dirty="0"/>
            </a:p>
          </p:txBody>
        </p:sp>
        <p:sp>
          <p:nvSpPr>
            <p:cNvPr id="9" name="CuadroTexto 40">
              <a:extLst>
                <a:ext uri="{FF2B5EF4-FFF2-40B4-BE49-F238E27FC236}">
                  <a16:creationId xmlns:a16="http://schemas.microsoft.com/office/drawing/2014/main" xmlns="" id="{898A8DED-CECE-074E-A005-377418309771}"/>
                </a:ext>
              </a:extLst>
            </p:cNvPr>
            <p:cNvSpPr txBox="1"/>
            <p:nvPr/>
          </p:nvSpPr>
          <p:spPr>
            <a:xfrm>
              <a:off x="5889239" y="3271719"/>
              <a:ext cx="2845409"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MX" dirty="0"/>
                <a:t>Árboles plantados</a:t>
              </a:r>
            </a:p>
          </p:txBody>
        </p:sp>
        <p:pic>
          <p:nvPicPr>
            <p:cNvPr id="10" name="Picture 29" descr="Picture 29">
              <a:extLst>
                <a:ext uri="{FF2B5EF4-FFF2-40B4-BE49-F238E27FC236}">
                  <a16:creationId xmlns:a16="http://schemas.microsoft.com/office/drawing/2014/main" xmlns="" id="{A3550526-8E30-2E4B-8FAF-CB898FED819D}"/>
                </a:ext>
              </a:extLst>
            </p:cNvPr>
            <p:cNvPicPr>
              <a:picLocks noChangeAspect="1"/>
            </p:cNvPicPr>
            <p:nvPr/>
          </p:nvPicPr>
          <p:blipFill>
            <a:blip r:embed="rId2"/>
            <a:stretch>
              <a:fillRect/>
            </a:stretch>
          </p:blipFill>
          <p:spPr>
            <a:xfrm>
              <a:off x="4731763" y="2785991"/>
              <a:ext cx="907228" cy="907238"/>
            </a:xfrm>
            <a:prstGeom prst="rect">
              <a:avLst/>
            </a:prstGeom>
            <a:ln w="12700" cap="flat">
              <a:noFill/>
              <a:miter lim="400000"/>
            </a:ln>
            <a:effectLst/>
          </p:spPr>
        </p:pic>
        <p:sp>
          <p:nvSpPr>
            <p:cNvPr id="11" name="CuadroTexto 39">
              <a:extLst>
                <a:ext uri="{FF2B5EF4-FFF2-40B4-BE49-F238E27FC236}">
                  <a16:creationId xmlns:a16="http://schemas.microsoft.com/office/drawing/2014/main" xmlns="" id="{0D203A9C-BB60-2944-B91B-6B1C3EB7A358}"/>
                </a:ext>
              </a:extLst>
            </p:cNvPr>
            <p:cNvSpPr txBox="1"/>
            <p:nvPr/>
          </p:nvSpPr>
          <p:spPr>
            <a:xfrm>
              <a:off x="10062367" y="2716560"/>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2,865</a:t>
              </a:r>
              <a:endParaRPr dirty="0"/>
            </a:p>
          </p:txBody>
        </p:sp>
        <p:sp>
          <p:nvSpPr>
            <p:cNvPr id="12" name="CuadroTexto 40">
              <a:extLst>
                <a:ext uri="{FF2B5EF4-FFF2-40B4-BE49-F238E27FC236}">
                  <a16:creationId xmlns:a16="http://schemas.microsoft.com/office/drawing/2014/main" xmlns="" id="{00C38EB4-DCCD-0D48-9059-AFF01AC24D9D}"/>
                </a:ext>
              </a:extLst>
            </p:cNvPr>
            <p:cNvSpPr txBox="1"/>
            <p:nvPr/>
          </p:nvSpPr>
          <p:spPr>
            <a:xfrm>
              <a:off x="10062367" y="3274689"/>
              <a:ext cx="191264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MX" dirty="0"/>
                <a:t>Participantes</a:t>
              </a:r>
            </a:p>
          </p:txBody>
        </p:sp>
        <p:pic>
          <p:nvPicPr>
            <p:cNvPr id="13" name="Imagen 32" descr="Imagen 32">
              <a:extLst>
                <a:ext uri="{FF2B5EF4-FFF2-40B4-BE49-F238E27FC236}">
                  <a16:creationId xmlns:a16="http://schemas.microsoft.com/office/drawing/2014/main" xmlns="" id="{2E80DC7D-1C75-744E-8636-4ABB1C8988A0}"/>
                </a:ext>
              </a:extLst>
            </p:cNvPr>
            <p:cNvPicPr>
              <a:picLocks noChangeAspect="1"/>
            </p:cNvPicPr>
            <p:nvPr/>
          </p:nvPicPr>
          <p:blipFill>
            <a:blip r:embed="rId3"/>
            <a:stretch>
              <a:fillRect/>
            </a:stretch>
          </p:blipFill>
          <p:spPr>
            <a:xfrm>
              <a:off x="8966312" y="2785991"/>
              <a:ext cx="928401" cy="907238"/>
            </a:xfrm>
            <a:prstGeom prst="rect">
              <a:avLst/>
            </a:prstGeom>
            <a:ln w="12700" cap="flat">
              <a:noFill/>
              <a:miter lim="400000"/>
            </a:ln>
            <a:effectLst/>
          </p:spPr>
        </p:pic>
      </p:grpSp>
      <p:pic>
        <p:nvPicPr>
          <p:cNvPr id="14" name="Picture 2" descr="https://lh3.googleusercontent.com/umvII4V59M6icDr0tKOd527eMKyrVruiEy79hWg_CtZZ-y3EpiP94cIms5pVPnVGnlWIpUwznztkhLhIFzohr3Rz3FpYmDTx7wSgslTEewbsd7QeZsS6HMwjq-RjkN1bpKsG0JTTHmHOfFq0Xfspc-qHtfDuWEgjRilUzVsPE_QVNtcOMfihdje6Nyk78SjC872jaWg8T-tj1wAqbdkNId7H8ig2TipN5jKkpPiSo3y2ohoKOy62NdstP896aR8iw-Q4yDrIWxs8QUBGC5TdjVI8G1MtiA3qIe9NlsV4WKrsn9VKlQ4jWWnQLjSyUgJfvxAHY1z6a6HEk-W0WxCaFAGBIvzcVtizOEVno2xsWp4GzVafTBMgy61U8TuabK_qxTp5pLEIckF_C0ahpOUQVwx0TDoEXIq9XKZFdW5uCEVnZYiwqTzlKztrE6fUKb_4lEF_neaUUo0TRbsBnWEbAhAU_FTIuKSbizzNblrfk55RboDW3LufuhF0b0FRibgIx3Zs4-37pU6H7W3duRuCaSe1_PeP0C9jZedG91CXvXNbiD245ZBtCe53U0W5_Cboia6iHprXzrvz30A68eWQF3Ba06zBL2AlwIc8Wk5arlMI5cD9gZvb1LXF1X86RU16G0qI-Pkp7CVHmbqMOb8MLCKmUHbuFI4=w1580-h888-no">
            <a:extLst>
              <a:ext uri="{FF2B5EF4-FFF2-40B4-BE49-F238E27FC236}">
                <a16:creationId xmlns:a16="http://schemas.microsoft.com/office/drawing/2014/main" xmlns="" id="{BE0C8B59-AEB6-9A42-80E2-464FB487C4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400" y="4190142"/>
            <a:ext cx="4934233" cy="2774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lh3.googleusercontent.com/t9ANUqBT98hOd_JkIhuk3RyeKgwYsovhOq2bfSUvOQ6VkPz4fJQwmldJ21fs9OL4ujN3zKsWIXNbLqlNKl-jJ8y17DqQRsm-SpSxf2MFg_wS1i_Wkvs8J5dwsSK5J56tY_a-b4eOMX7Q5WtiVCDV2nfy4Zl8GblTMX5D-_5G6alPL4kG54zPrVO61TkXNT5FRgHeDlUGbSSjK88lJwA80Bc7RXB64o-EX3ZJBQA3UlegUQgG5xjeAv3KokeQA-Xm6xJQRJwNnjontK8yqXUJbHsZ6gYsTr5fzyOaZ8axfDxXIQH_URQDB1XmHdi1yBnX5ip6ZzQjUVQTOXWpJhqU49udWZXsw7m7uQaJoGGbcRTgICJiqgn_OzFrWt17p5r_mrF47OUr1EB7WsnCBgWtI9AvrhcfPe8siLEzPrFVIaNnpva7x2mZT06vjgh-8IrvfLwl0cjMgWGhyC-EVLaM8OWGooXPA3QPMqot0WUQR-YTDtz8WdVFCS6VAkS2o_Pw7zsBPeK65S7r5vYj1V8U9yLgq_f_xX5BVMY6eYyuXTzyCzaO4cI-5duxoPjFSNk0McZW2oRTAYbw-FFYH567xoQT6f9ENMKSnT9rvCzrDlDJUdE1ya-6FHcniqaR0NxZ82kwbg2caQJoo1mJWZV9QgvR42X5HFk=w1580-h888-no">
            <a:extLst>
              <a:ext uri="{FF2B5EF4-FFF2-40B4-BE49-F238E27FC236}">
                <a16:creationId xmlns:a16="http://schemas.microsoft.com/office/drawing/2014/main" xmlns="" id="{F0E472B1-E14D-4E44-A0AA-83BE3E524F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3506" y="4190142"/>
            <a:ext cx="4934233" cy="2774890"/>
          </a:xfrm>
          <a:prstGeom prst="rect">
            <a:avLst/>
          </a:prstGeom>
          <a:noFill/>
          <a:extLst>
            <a:ext uri="{909E8E84-426E-40dd-AFC4-6F175D3DCCD1}">
              <a14:hiddenFill xmlns:a14="http://schemas.microsoft.com/office/drawing/2010/main">
                <a:solidFill>
                  <a:srgbClr val="FFFFFF"/>
                </a:solidFill>
              </a14:hiddenFill>
            </a:ext>
          </a:extLst>
        </p:spPr>
      </p:pic>
      <p:sp>
        <p:nvSpPr>
          <p:cNvPr id="16" name="| Artesanías de obsidiana">
            <a:extLst>
              <a:ext uri="{FF2B5EF4-FFF2-40B4-BE49-F238E27FC236}">
                <a16:creationId xmlns:a16="http://schemas.microsoft.com/office/drawing/2014/main" xmlns="" id="{DB4C1461-A71C-A044-BAA8-4B0F2099BD6B}"/>
              </a:ext>
            </a:extLst>
          </p:cNvPr>
          <p:cNvSpPr txBox="1"/>
          <p:nvPr/>
        </p:nvSpPr>
        <p:spPr>
          <a:xfrm>
            <a:off x="1313505" y="7095526"/>
            <a:ext cx="4934233"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Reforestación</a:t>
            </a:r>
            <a:endParaRPr lang="es-ES" sz="1200" dirty="0"/>
          </a:p>
        </p:txBody>
      </p:sp>
      <p:sp>
        <p:nvSpPr>
          <p:cNvPr id="17" name="| Artesanías de obsidiana">
            <a:extLst>
              <a:ext uri="{FF2B5EF4-FFF2-40B4-BE49-F238E27FC236}">
                <a16:creationId xmlns:a16="http://schemas.microsoft.com/office/drawing/2014/main" xmlns="" id="{72DAC2E2-15D7-CB4F-A7D2-FD0D240F014E}"/>
              </a:ext>
            </a:extLst>
          </p:cNvPr>
          <p:cNvSpPr txBox="1"/>
          <p:nvPr/>
        </p:nvSpPr>
        <p:spPr>
          <a:xfrm>
            <a:off x="6502400" y="7095526"/>
            <a:ext cx="4934233"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Personal del OPD-BLP</a:t>
            </a:r>
            <a:endParaRPr lang="es-ES" sz="1200" dirty="0"/>
          </a:p>
        </p:txBody>
      </p:sp>
    </p:spTree>
    <p:extLst>
      <p:ext uri="{BB962C8B-B14F-4D97-AF65-F5344CB8AC3E}">
        <p14:creationId xmlns:p14="http://schemas.microsoft.com/office/powerpoint/2010/main" val="4113915652"/>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2" descr="Imagen 2">
            <a:extLst>
              <a:ext uri="{FF2B5EF4-FFF2-40B4-BE49-F238E27FC236}">
                <a16:creationId xmlns:a16="http://schemas.microsoft.com/office/drawing/2014/main" xmlns="" id="{4B7A98B8-AFAC-8647-8EAA-C91FFF7ECE8D}"/>
              </a:ext>
            </a:extLst>
          </p:cNvPr>
          <p:cNvPicPr>
            <a:picLocks noChangeAspect="1"/>
          </p:cNvPicPr>
          <p:nvPr/>
        </p:nvPicPr>
        <p:blipFill>
          <a:blip r:embed="rId2"/>
          <a:stretch>
            <a:fillRect/>
          </a:stretch>
        </p:blipFill>
        <p:spPr>
          <a:xfrm>
            <a:off x="5877718" y="5380856"/>
            <a:ext cx="1249364" cy="1244602"/>
          </a:xfrm>
          <a:prstGeom prst="rect">
            <a:avLst/>
          </a:prstGeom>
          <a:ln w="12700" cap="flat">
            <a:noFill/>
            <a:miter lim="400000"/>
          </a:ln>
          <a:effectLst/>
        </p:spPr>
      </p:pic>
      <p:sp>
        <p:nvSpPr>
          <p:cNvPr id="4" name="Shape 39">
            <a:extLst>
              <a:ext uri="{FF2B5EF4-FFF2-40B4-BE49-F238E27FC236}">
                <a16:creationId xmlns:a16="http://schemas.microsoft.com/office/drawing/2014/main" xmlns="" id="{4BBADEC5-261A-B442-8C04-8EA0449F8A97}"/>
              </a:ext>
            </a:extLst>
          </p:cNvPr>
          <p:cNvSpPr txBox="1"/>
          <p:nvPr/>
        </p:nvSpPr>
        <p:spPr>
          <a:xfrm>
            <a:off x="2841148" y="3724672"/>
            <a:ext cx="7322518"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Dirección de</a:t>
            </a:r>
          </a:p>
          <a:p>
            <a:pPr defTabSz="457200">
              <a:defRPr sz="4400">
                <a:solidFill>
                  <a:srgbClr val="006E34"/>
                </a:solidFill>
                <a:latin typeface="Nutmeg Headline Bold"/>
                <a:ea typeface="Nutmeg Headline Bold"/>
                <a:cs typeface="Nutmeg Headline Bold"/>
                <a:sym typeface="Nutmeg Headline Bold"/>
              </a:defRPr>
            </a:pPr>
            <a:r>
              <a:rPr lang="es-ES" dirty="0"/>
              <a:t>Productividad y Manejo</a:t>
            </a:r>
            <a:endParaRPr dirty="0"/>
          </a:p>
        </p:txBody>
      </p:sp>
    </p:spTree>
    <p:extLst>
      <p:ext uri="{BB962C8B-B14F-4D97-AF65-F5344CB8AC3E}">
        <p14:creationId xmlns:p14="http://schemas.microsoft.com/office/powerpoint/2010/main" val="4062460506"/>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a:extLst>
              <a:ext uri="{FF2B5EF4-FFF2-40B4-BE49-F238E27FC236}">
                <a16:creationId xmlns:a16="http://schemas.microsoft.com/office/drawing/2014/main" xmlns="" id="{8C26EAB4-D209-F74B-96D2-899180A66070}"/>
              </a:ext>
            </a:extLst>
          </p:cNvPr>
          <p:cNvSpPr txBox="1"/>
          <p:nvPr/>
        </p:nvSpPr>
        <p:spPr>
          <a:xfrm>
            <a:off x="0" y="1924472"/>
            <a:ext cx="13004800"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000">
                <a:solidFill>
                  <a:srgbClr val="006E34"/>
                </a:solidFill>
                <a:latin typeface="Nutmeg Headline Bold"/>
                <a:ea typeface="Nutmeg Headline Bold"/>
                <a:cs typeface="Nutmeg Headline Bold"/>
                <a:sym typeface="Nutmeg Headline Bold"/>
              </a:defRPr>
            </a:pPr>
            <a:r>
              <a:rPr lang="es-MX" dirty="0"/>
              <a:t>Matriz de indicadores de resultados</a:t>
            </a:r>
          </a:p>
          <a:p>
            <a:pPr defTabSz="457200">
              <a:defRPr sz="2000">
                <a:solidFill>
                  <a:srgbClr val="006E34"/>
                </a:solidFill>
                <a:latin typeface="Nutmeg Headline Bold"/>
                <a:ea typeface="Nutmeg Headline Bold"/>
                <a:cs typeface="Nutmeg Headline Bold"/>
                <a:sym typeface="Nutmeg Headline Bold"/>
              </a:defRPr>
            </a:pPr>
            <a:endParaRPr lang="es-MX" dirty="0"/>
          </a:p>
        </p:txBody>
      </p:sp>
      <p:pic>
        <p:nvPicPr>
          <p:cNvPr id="5" name="Imagen 4">
            <a:extLst>
              <a:ext uri="{FF2B5EF4-FFF2-40B4-BE49-F238E27FC236}">
                <a16:creationId xmlns:a16="http://schemas.microsoft.com/office/drawing/2014/main" xmlns="" id="{9FA74B4B-F94A-7D48-B5CA-BEA6A6521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816" y="2617195"/>
            <a:ext cx="4280066" cy="6049640"/>
          </a:xfrm>
          <a:prstGeom prst="rect">
            <a:avLst/>
          </a:prstGeom>
        </p:spPr>
      </p:pic>
      <p:pic>
        <p:nvPicPr>
          <p:cNvPr id="7" name="Imagen 6">
            <a:extLst>
              <a:ext uri="{FF2B5EF4-FFF2-40B4-BE49-F238E27FC236}">
                <a16:creationId xmlns:a16="http://schemas.microsoft.com/office/drawing/2014/main" xmlns="" id="{AE62D740-E227-8048-84C8-0DE11FF66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935" y="2617195"/>
            <a:ext cx="4280066" cy="6049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a:extLst>
              <a:ext uri="{FF2B5EF4-FFF2-40B4-BE49-F238E27FC236}">
                <a16:creationId xmlns:a16="http://schemas.microsoft.com/office/drawing/2014/main" xmlns="" id="{4BDDCE03-78E6-E947-8AAB-ABD15619DC32}"/>
              </a:ext>
            </a:extLst>
          </p:cNvPr>
          <p:cNvGrpSpPr/>
          <p:nvPr/>
        </p:nvGrpSpPr>
        <p:grpSpPr>
          <a:xfrm>
            <a:off x="10202382" y="1564432"/>
            <a:ext cx="1727200" cy="1771651"/>
            <a:chOff x="0" y="0"/>
            <a:chExt cx="1727200" cy="1771650"/>
          </a:xfrm>
        </p:grpSpPr>
        <p:sp>
          <p:nvSpPr>
            <p:cNvPr id="3" name="Rectángulo">
              <a:extLst>
                <a:ext uri="{FF2B5EF4-FFF2-40B4-BE49-F238E27FC236}">
                  <a16:creationId xmlns:a16="http://schemas.microsoft.com/office/drawing/2014/main" xmlns="" id="{51F25FF1-93DA-0343-8353-D8FC635FCF57}"/>
                </a:ext>
              </a:extLst>
            </p:cNvPr>
            <p:cNvSpPr/>
            <p:nvPr/>
          </p:nvSpPr>
          <p:spPr>
            <a:xfrm>
              <a:off x="0" y="0"/>
              <a:ext cx="1727200" cy="1771650"/>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pic>
          <p:nvPicPr>
            <p:cNvPr id="4" name="image42.png" descr="image42.png">
              <a:extLst>
                <a:ext uri="{FF2B5EF4-FFF2-40B4-BE49-F238E27FC236}">
                  <a16:creationId xmlns:a16="http://schemas.microsoft.com/office/drawing/2014/main" xmlns="" id="{B892AEF3-8B53-D647-ABC1-22346871375C}"/>
                </a:ext>
              </a:extLst>
            </p:cNvPr>
            <p:cNvPicPr>
              <a:picLocks noChangeAspect="1"/>
            </p:cNvPicPr>
            <p:nvPr/>
          </p:nvPicPr>
          <p:blipFill>
            <a:blip r:embed="rId2"/>
            <a:stretch>
              <a:fillRect/>
            </a:stretch>
          </p:blipFill>
          <p:spPr>
            <a:xfrm>
              <a:off x="0" y="0"/>
              <a:ext cx="1727200" cy="1771650"/>
            </a:xfrm>
            <a:prstGeom prst="rect">
              <a:avLst/>
            </a:prstGeom>
            <a:ln w="190500" cap="rnd">
              <a:solidFill>
                <a:srgbClr val="008000"/>
              </a:solidFill>
              <a:prstDash val="solid"/>
              <a:round/>
            </a:ln>
            <a:effectLst>
              <a:outerShdw blurRad="50800" rotWithShape="0">
                <a:srgbClr val="808080">
                  <a:alpha val="40998"/>
                </a:srgbClr>
              </a:outerShdw>
            </a:effectLst>
          </p:spPr>
        </p:pic>
      </p:grpSp>
      <p:pic>
        <p:nvPicPr>
          <p:cNvPr id="5" name="Imagen 3" descr="Imagen 3">
            <a:extLst>
              <a:ext uri="{FF2B5EF4-FFF2-40B4-BE49-F238E27FC236}">
                <a16:creationId xmlns:a16="http://schemas.microsoft.com/office/drawing/2014/main" xmlns="" id="{1A24090D-FCBA-EF4A-9A43-7E6BF48B0B5B}"/>
              </a:ext>
            </a:extLst>
          </p:cNvPr>
          <p:cNvPicPr>
            <a:picLocks noChangeAspect="1"/>
          </p:cNvPicPr>
          <p:nvPr/>
        </p:nvPicPr>
        <p:blipFill>
          <a:blip r:embed="rId3"/>
          <a:stretch>
            <a:fillRect/>
          </a:stretch>
        </p:blipFill>
        <p:spPr>
          <a:xfrm rot="16200000">
            <a:off x="1069181" y="1875631"/>
            <a:ext cx="3294063" cy="3375026"/>
          </a:xfrm>
          <a:prstGeom prst="rect">
            <a:avLst/>
          </a:prstGeom>
          <a:ln w="12700">
            <a:miter lim="400000"/>
          </a:ln>
        </p:spPr>
      </p:pic>
      <p:sp>
        <p:nvSpPr>
          <p:cNvPr id="6" name="2 CuadroTexto">
            <a:extLst>
              <a:ext uri="{FF2B5EF4-FFF2-40B4-BE49-F238E27FC236}">
                <a16:creationId xmlns:a16="http://schemas.microsoft.com/office/drawing/2014/main" xmlns="" id="{89623730-3383-F048-9C3A-FDF0C96FB87B}"/>
              </a:ext>
            </a:extLst>
          </p:cNvPr>
          <p:cNvSpPr txBox="1"/>
          <p:nvPr/>
        </p:nvSpPr>
        <p:spPr>
          <a:xfrm>
            <a:off x="1604962" y="2965449"/>
            <a:ext cx="1944688" cy="13589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Fortalecer</a:t>
            </a:r>
            <a:r>
              <a:rPr dirty="0"/>
              <a:t> </a:t>
            </a:r>
            <a:r>
              <a:rPr dirty="0" err="1"/>
              <a:t>actividades</a:t>
            </a:r>
            <a:r>
              <a:rPr dirty="0"/>
              <a:t> y </a:t>
            </a:r>
            <a:r>
              <a:rPr dirty="0" err="1"/>
              <a:t>proyectos</a:t>
            </a:r>
            <a:r>
              <a:rPr dirty="0"/>
              <a:t> </a:t>
            </a:r>
            <a:r>
              <a:rPr dirty="0" err="1"/>
              <a:t>productivos</a:t>
            </a:r>
            <a:r>
              <a:rPr dirty="0"/>
              <a:t> </a:t>
            </a:r>
            <a:r>
              <a:rPr dirty="0" err="1"/>
              <a:t>alternativos</a:t>
            </a:r>
            <a:endParaRPr dirty="0"/>
          </a:p>
        </p:txBody>
      </p:sp>
      <p:pic>
        <p:nvPicPr>
          <p:cNvPr id="7" name="Imagen 5" descr="Imagen 5">
            <a:extLst>
              <a:ext uri="{FF2B5EF4-FFF2-40B4-BE49-F238E27FC236}">
                <a16:creationId xmlns:a16="http://schemas.microsoft.com/office/drawing/2014/main" xmlns="" id="{81EFEE1A-21BF-E244-A7EC-8FBA6C3CC0DA}"/>
              </a:ext>
            </a:extLst>
          </p:cNvPr>
          <p:cNvPicPr>
            <a:picLocks noChangeAspect="1"/>
          </p:cNvPicPr>
          <p:nvPr/>
        </p:nvPicPr>
        <p:blipFill>
          <a:blip r:embed="rId3"/>
          <a:stretch>
            <a:fillRect/>
          </a:stretch>
        </p:blipFill>
        <p:spPr>
          <a:xfrm>
            <a:off x="4403726" y="2049463"/>
            <a:ext cx="3295650" cy="3375025"/>
          </a:xfrm>
          <a:prstGeom prst="rect">
            <a:avLst/>
          </a:prstGeom>
          <a:ln w="12700">
            <a:miter lim="400000"/>
          </a:ln>
        </p:spPr>
      </p:pic>
      <p:sp>
        <p:nvSpPr>
          <p:cNvPr id="8" name="2 CuadroTexto">
            <a:extLst>
              <a:ext uri="{FF2B5EF4-FFF2-40B4-BE49-F238E27FC236}">
                <a16:creationId xmlns:a16="http://schemas.microsoft.com/office/drawing/2014/main" xmlns="" id="{4602937A-3CB7-734D-B05F-DE6B3C218EAB}"/>
              </a:ext>
            </a:extLst>
          </p:cNvPr>
          <p:cNvSpPr txBox="1"/>
          <p:nvPr/>
        </p:nvSpPr>
        <p:spPr>
          <a:xfrm>
            <a:off x="4979988" y="3181349"/>
            <a:ext cx="1800226" cy="8255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Impulsar</a:t>
            </a:r>
            <a:r>
              <a:rPr dirty="0"/>
              <a:t> el </a:t>
            </a:r>
            <a:r>
              <a:rPr dirty="0" err="1"/>
              <a:t>ecoturismo</a:t>
            </a:r>
            <a:r>
              <a:rPr dirty="0"/>
              <a:t> </a:t>
            </a:r>
            <a:r>
              <a:rPr dirty="0" err="1"/>
              <a:t>sustentable</a:t>
            </a:r>
            <a:endParaRPr dirty="0"/>
          </a:p>
        </p:txBody>
      </p:sp>
      <p:pic>
        <p:nvPicPr>
          <p:cNvPr id="9" name="Imagen 7" descr="Imagen 7">
            <a:extLst>
              <a:ext uri="{FF2B5EF4-FFF2-40B4-BE49-F238E27FC236}">
                <a16:creationId xmlns:a16="http://schemas.microsoft.com/office/drawing/2014/main" xmlns="" id="{2FEFB742-EE34-3740-B895-4C1666FD4FEA}"/>
              </a:ext>
            </a:extLst>
          </p:cNvPr>
          <p:cNvPicPr>
            <a:picLocks noChangeAspect="1"/>
          </p:cNvPicPr>
          <p:nvPr/>
        </p:nvPicPr>
        <p:blipFill>
          <a:blip r:embed="rId3"/>
          <a:stretch>
            <a:fillRect/>
          </a:stretch>
        </p:blipFill>
        <p:spPr>
          <a:xfrm rot="10800000">
            <a:off x="890585" y="5179345"/>
            <a:ext cx="3295651" cy="3373438"/>
          </a:xfrm>
          <a:prstGeom prst="rect">
            <a:avLst/>
          </a:prstGeom>
          <a:ln w="12700">
            <a:miter lim="400000"/>
          </a:ln>
        </p:spPr>
      </p:pic>
      <p:sp>
        <p:nvSpPr>
          <p:cNvPr id="10" name="2 CuadroTexto">
            <a:extLst>
              <a:ext uri="{FF2B5EF4-FFF2-40B4-BE49-F238E27FC236}">
                <a16:creationId xmlns:a16="http://schemas.microsoft.com/office/drawing/2014/main" xmlns="" id="{023E0AD7-32DD-624F-9945-D49495393E34}"/>
              </a:ext>
            </a:extLst>
          </p:cNvPr>
          <p:cNvSpPr txBox="1"/>
          <p:nvPr/>
        </p:nvSpPr>
        <p:spPr>
          <a:xfrm>
            <a:off x="1498598" y="5976369"/>
            <a:ext cx="2255837" cy="194925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Coordinar</a:t>
            </a:r>
            <a:r>
              <a:rPr dirty="0"/>
              <a:t> y</a:t>
            </a:r>
            <a:r>
              <a:rPr lang="es-ES" dirty="0"/>
              <a:t> </a:t>
            </a:r>
            <a:r>
              <a:rPr dirty="0" err="1"/>
              <a:t>gestionar</a:t>
            </a:r>
            <a:r>
              <a:rPr dirty="0"/>
              <a:t> la</a:t>
            </a:r>
            <a:r>
              <a:rPr lang="es-ES" dirty="0"/>
              <a:t> </a:t>
            </a:r>
            <a:r>
              <a:rPr dirty="0" err="1"/>
              <a:t>obtención</a:t>
            </a:r>
            <a:r>
              <a:rPr dirty="0"/>
              <a:t> de</a:t>
            </a:r>
            <a:r>
              <a:rPr lang="es-ES" dirty="0"/>
              <a:t> </a:t>
            </a:r>
            <a:r>
              <a:rPr dirty="0" err="1"/>
              <a:t>estímulos</a:t>
            </a:r>
            <a:r>
              <a:rPr dirty="0"/>
              <a:t> y</a:t>
            </a:r>
            <a:r>
              <a:rPr lang="es-ES" dirty="0"/>
              <a:t> </a:t>
            </a:r>
            <a:r>
              <a:rPr dirty="0" err="1"/>
              <a:t>subsidios</a:t>
            </a:r>
            <a:r>
              <a:rPr dirty="0"/>
              <a:t> que </a:t>
            </a:r>
            <a:r>
              <a:rPr dirty="0" err="1"/>
              <a:t>incentiven</a:t>
            </a:r>
            <a:r>
              <a:rPr dirty="0"/>
              <a:t> el </a:t>
            </a:r>
            <a:r>
              <a:rPr dirty="0" err="1"/>
              <a:t>desarrollo</a:t>
            </a:r>
            <a:r>
              <a:rPr dirty="0"/>
              <a:t> de </a:t>
            </a:r>
            <a:r>
              <a:rPr dirty="0" err="1"/>
              <a:t>actividades</a:t>
            </a:r>
            <a:r>
              <a:rPr dirty="0"/>
              <a:t> </a:t>
            </a:r>
            <a:r>
              <a:rPr dirty="0" err="1"/>
              <a:t>sustentables</a:t>
            </a:r>
            <a:endParaRPr dirty="0"/>
          </a:p>
        </p:txBody>
      </p:sp>
      <p:pic>
        <p:nvPicPr>
          <p:cNvPr id="11" name="Imagen 9" descr="Imagen 9">
            <a:extLst>
              <a:ext uri="{FF2B5EF4-FFF2-40B4-BE49-F238E27FC236}">
                <a16:creationId xmlns:a16="http://schemas.microsoft.com/office/drawing/2014/main" xmlns="" id="{7F8F4852-3045-2441-9A44-229DB85823BE}"/>
              </a:ext>
            </a:extLst>
          </p:cNvPr>
          <p:cNvPicPr>
            <a:picLocks noChangeAspect="1"/>
          </p:cNvPicPr>
          <p:nvPr/>
        </p:nvPicPr>
        <p:blipFill>
          <a:blip r:embed="rId3"/>
          <a:stretch>
            <a:fillRect/>
          </a:stretch>
        </p:blipFill>
        <p:spPr>
          <a:xfrm rot="5400000">
            <a:off x="4225924" y="5371018"/>
            <a:ext cx="3294063" cy="3373438"/>
          </a:xfrm>
          <a:prstGeom prst="rect">
            <a:avLst/>
          </a:prstGeom>
          <a:ln w="12700">
            <a:miter lim="400000"/>
          </a:ln>
        </p:spPr>
      </p:pic>
      <p:sp>
        <p:nvSpPr>
          <p:cNvPr id="12" name="2 CuadroTexto">
            <a:extLst>
              <a:ext uri="{FF2B5EF4-FFF2-40B4-BE49-F238E27FC236}">
                <a16:creationId xmlns:a16="http://schemas.microsoft.com/office/drawing/2014/main" xmlns="" id="{28218C66-29B3-F645-B9AC-48E343B4DE6C}"/>
              </a:ext>
            </a:extLst>
          </p:cNvPr>
          <p:cNvSpPr txBox="1"/>
          <p:nvPr/>
        </p:nvSpPr>
        <p:spPr>
          <a:xfrm>
            <a:off x="4788886" y="6050848"/>
            <a:ext cx="2376488" cy="16256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dirty="0" err="1"/>
              <a:t>Implementar</a:t>
            </a:r>
            <a:r>
              <a:rPr dirty="0"/>
              <a:t> </a:t>
            </a:r>
            <a:r>
              <a:rPr dirty="0" err="1"/>
              <a:t>estrategias</a:t>
            </a:r>
            <a:r>
              <a:rPr dirty="0"/>
              <a:t> que </a:t>
            </a:r>
            <a:r>
              <a:rPr dirty="0" err="1"/>
              <a:t>aseguren</a:t>
            </a:r>
            <a:r>
              <a:rPr dirty="0"/>
              <a:t> el </a:t>
            </a:r>
            <a:r>
              <a:rPr dirty="0" err="1"/>
              <a:t>aprovechamiento</a:t>
            </a:r>
            <a:r>
              <a:rPr dirty="0"/>
              <a:t> </a:t>
            </a:r>
            <a:r>
              <a:rPr dirty="0" err="1"/>
              <a:t>sustentable</a:t>
            </a:r>
            <a:r>
              <a:rPr dirty="0"/>
              <a:t> de los </a:t>
            </a:r>
            <a:r>
              <a:rPr dirty="0" err="1"/>
              <a:t>recursos</a:t>
            </a:r>
            <a:r>
              <a:rPr dirty="0"/>
              <a:t> naturales</a:t>
            </a:r>
          </a:p>
        </p:txBody>
      </p:sp>
      <p:grpSp>
        <p:nvGrpSpPr>
          <p:cNvPr id="13" name="Grupo">
            <a:extLst>
              <a:ext uri="{FF2B5EF4-FFF2-40B4-BE49-F238E27FC236}">
                <a16:creationId xmlns:a16="http://schemas.microsoft.com/office/drawing/2014/main" xmlns="" id="{4BA41519-B9A1-C94F-B471-9F67E870B777}"/>
              </a:ext>
            </a:extLst>
          </p:cNvPr>
          <p:cNvGrpSpPr/>
          <p:nvPr/>
        </p:nvGrpSpPr>
        <p:grpSpPr>
          <a:xfrm>
            <a:off x="7991474" y="3644900"/>
            <a:ext cx="1968502" cy="2085307"/>
            <a:chOff x="-239713" y="0"/>
            <a:chExt cx="1968501" cy="2085306"/>
          </a:xfrm>
        </p:grpSpPr>
        <p:sp>
          <p:nvSpPr>
            <p:cNvPr id="14" name="Rectángulo">
              <a:extLst>
                <a:ext uri="{FF2B5EF4-FFF2-40B4-BE49-F238E27FC236}">
                  <a16:creationId xmlns:a16="http://schemas.microsoft.com/office/drawing/2014/main" xmlns="" id="{CEC5144E-59A7-C747-848F-572F089F622C}"/>
                </a:ext>
              </a:extLst>
            </p:cNvPr>
            <p:cNvSpPr/>
            <p:nvPr/>
          </p:nvSpPr>
          <p:spPr>
            <a:xfrm>
              <a:off x="0" y="0"/>
              <a:ext cx="1728788" cy="1771650"/>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pic>
          <p:nvPicPr>
            <p:cNvPr id="15" name="image43.png" descr="image43.png">
              <a:extLst>
                <a:ext uri="{FF2B5EF4-FFF2-40B4-BE49-F238E27FC236}">
                  <a16:creationId xmlns:a16="http://schemas.microsoft.com/office/drawing/2014/main" xmlns="" id="{47A0C741-33C8-7544-BB89-F9A5D97607DF}"/>
                </a:ext>
              </a:extLst>
            </p:cNvPr>
            <p:cNvPicPr>
              <a:picLocks noChangeAspect="1"/>
            </p:cNvPicPr>
            <p:nvPr/>
          </p:nvPicPr>
          <p:blipFill>
            <a:blip r:embed="rId4"/>
            <a:stretch>
              <a:fillRect/>
            </a:stretch>
          </p:blipFill>
          <p:spPr>
            <a:xfrm>
              <a:off x="-239713" y="313656"/>
              <a:ext cx="1728788" cy="1771650"/>
            </a:xfrm>
            <a:prstGeom prst="rect">
              <a:avLst/>
            </a:prstGeom>
            <a:ln w="190500" cap="rnd">
              <a:solidFill>
                <a:srgbClr val="008000"/>
              </a:solidFill>
              <a:prstDash val="solid"/>
              <a:round/>
            </a:ln>
            <a:effectLst>
              <a:outerShdw blurRad="50800" rotWithShape="0">
                <a:srgbClr val="808080">
                  <a:alpha val="40998"/>
                </a:srgbClr>
              </a:outerShdw>
            </a:effectLst>
          </p:spPr>
        </p:pic>
      </p:grpSp>
      <p:grpSp>
        <p:nvGrpSpPr>
          <p:cNvPr id="16" name="Grupo">
            <a:extLst>
              <a:ext uri="{FF2B5EF4-FFF2-40B4-BE49-F238E27FC236}">
                <a16:creationId xmlns:a16="http://schemas.microsoft.com/office/drawing/2014/main" xmlns="" id="{429C7F9F-DD62-6C41-B5C6-4A358D505DA0}"/>
              </a:ext>
            </a:extLst>
          </p:cNvPr>
          <p:cNvGrpSpPr/>
          <p:nvPr/>
        </p:nvGrpSpPr>
        <p:grpSpPr>
          <a:xfrm>
            <a:off x="10113840" y="6186537"/>
            <a:ext cx="1904284" cy="1359054"/>
            <a:chOff x="0" y="0"/>
            <a:chExt cx="1879600" cy="1341438"/>
          </a:xfrm>
        </p:grpSpPr>
        <p:sp>
          <p:nvSpPr>
            <p:cNvPr id="17" name="Rectángulo">
              <a:extLst>
                <a:ext uri="{FF2B5EF4-FFF2-40B4-BE49-F238E27FC236}">
                  <a16:creationId xmlns:a16="http://schemas.microsoft.com/office/drawing/2014/main" xmlns="" id="{90A42799-BC82-9440-B315-E8B019DC20DF}"/>
                </a:ext>
              </a:extLst>
            </p:cNvPr>
            <p:cNvSpPr/>
            <p:nvPr/>
          </p:nvSpPr>
          <p:spPr>
            <a:xfrm>
              <a:off x="76200" y="76199"/>
              <a:ext cx="1727201" cy="1189038"/>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pic>
          <p:nvPicPr>
            <p:cNvPr id="18" name="image44.png" descr="image44.png">
              <a:extLst>
                <a:ext uri="{FF2B5EF4-FFF2-40B4-BE49-F238E27FC236}">
                  <a16:creationId xmlns:a16="http://schemas.microsoft.com/office/drawing/2014/main" xmlns="" id="{06652529-1638-304E-B2FD-21C178D86F24}"/>
                </a:ext>
              </a:extLst>
            </p:cNvPr>
            <p:cNvPicPr>
              <a:picLocks noChangeAspect="1"/>
            </p:cNvPicPr>
            <p:nvPr/>
          </p:nvPicPr>
          <p:blipFill>
            <a:blip r:embed="rId5"/>
            <a:stretch>
              <a:fillRect/>
            </a:stretch>
          </p:blipFill>
          <p:spPr>
            <a:xfrm>
              <a:off x="76200" y="76199"/>
              <a:ext cx="1727201" cy="1184275"/>
            </a:xfrm>
            <a:prstGeom prst="rect">
              <a:avLst/>
            </a:prstGeom>
            <a:ln w="12700" cap="flat">
              <a:noFill/>
              <a:miter lim="400000"/>
            </a:ln>
            <a:effectLst>
              <a:outerShdw blurRad="50800" rotWithShape="0">
                <a:srgbClr val="808080">
                  <a:alpha val="40998"/>
                </a:srgbClr>
              </a:outerShdw>
            </a:effectLst>
          </p:spPr>
        </p:pic>
        <p:sp>
          <p:nvSpPr>
            <p:cNvPr id="19" name="Rectángulo">
              <a:extLst>
                <a:ext uri="{FF2B5EF4-FFF2-40B4-BE49-F238E27FC236}">
                  <a16:creationId xmlns:a16="http://schemas.microsoft.com/office/drawing/2014/main" xmlns="" id="{9DF202B5-1F46-D24D-8C15-9B5A4D63F51D}"/>
                </a:ext>
              </a:extLst>
            </p:cNvPr>
            <p:cNvSpPr/>
            <p:nvPr/>
          </p:nvSpPr>
          <p:spPr>
            <a:xfrm>
              <a:off x="0" y="0"/>
              <a:ext cx="1879600" cy="1341438"/>
            </a:xfrm>
            <a:prstGeom prst="rect">
              <a:avLst/>
            </a:prstGeom>
            <a:noFill/>
            <a:ln w="190500" cap="rnd">
              <a:solidFill>
                <a:srgbClr val="008000"/>
              </a:solidFill>
              <a:prstDash val="solid"/>
              <a:round/>
            </a:ln>
            <a:effectLst/>
          </p:spPr>
          <p:txBody>
            <a:bodyPr wrap="square" lIns="50800" tIns="50800" rIns="50800" bIns="50800" numCol="1" anchor="ctr">
              <a:noAutofit/>
            </a:bodyPr>
            <a:lstStyle/>
            <a:p>
              <a:pPr algn="l" defTabSz="457200">
                <a:defRPr sz="1800">
                  <a:latin typeface="+mn-lt"/>
                  <a:ea typeface="+mn-ea"/>
                  <a:cs typeface="+mn-cs"/>
                  <a:sym typeface="Helvetica Neue"/>
                </a:defRPr>
              </a:pPr>
              <a:endParaRPr/>
            </a:p>
          </p:txBody>
        </p:sp>
      </p:grpSp>
      <p:sp>
        <p:nvSpPr>
          <p:cNvPr id="20" name="Shape 39">
            <a:extLst>
              <a:ext uri="{FF2B5EF4-FFF2-40B4-BE49-F238E27FC236}">
                <a16:creationId xmlns:a16="http://schemas.microsoft.com/office/drawing/2014/main" xmlns="" id="{1339736E-619F-6D48-9038-6F107B5CCBEE}"/>
              </a:ext>
            </a:extLst>
          </p:cNvPr>
          <p:cNvSpPr txBox="1"/>
          <p:nvPr/>
        </p:nvSpPr>
        <p:spPr>
          <a:xfrm>
            <a:off x="6206240" y="660976"/>
            <a:ext cx="616514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Productividad y Manejo</a:t>
            </a:r>
            <a:endParaRPr dirty="0"/>
          </a:p>
        </p:txBody>
      </p:sp>
    </p:spTree>
    <p:extLst>
      <p:ext uri="{BB962C8B-B14F-4D97-AF65-F5344CB8AC3E}">
        <p14:creationId xmlns:p14="http://schemas.microsoft.com/office/powerpoint/2010/main" val="1284866451"/>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
            <a:extLst>
              <a:ext uri="{FF2B5EF4-FFF2-40B4-BE49-F238E27FC236}">
                <a16:creationId xmlns:a16="http://schemas.microsoft.com/office/drawing/2014/main" xmlns="" id="{A8339E3F-5B81-E04C-BB3F-9D7F461B8977}"/>
              </a:ext>
            </a:extLst>
          </p:cNvPr>
          <p:cNvSpPr txBox="1"/>
          <p:nvPr/>
        </p:nvSpPr>
        <p:spPr>
          <a:xfrm>
            <a:off x="6206240" y="660976"/>
            <a:ext cx="616514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Productividad y Manejo</a:t>
            </a:r>
            <a:endParaRPr dirty="0"/>
          </a:p>
        </p:txBody>
      </p:sp>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02C36234-4F5B-DA48-A818-7620AC6A6181}"/>
              </a:ext>
            </a:extLst>
          </p:cNvPr>
          <p:cNvSpPr txBox="1"/>
          <p:nvPr/>
        </p:nvSpPr>
        <p:spPr>
          <a:xfrm>
            <a:off x="1098170" y="2439899"/>
            <a:ext cx="7060414" cy="367022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Impulso de 8 proyectos a través de PROCODES y 3 de PSA Fondos Concurrentes:</a:t>
            </a:r>
          </a:p>
          <a:p>
            <a:pPr>
              <a:defRPr sz="1800">
                <a:solidFill>
                  <a:srgbClr val="000000"/>
                </a:solidFill>
                <a:latin typeface="Nutmeg Book"/>
                <a:ea typeface="Nutmeg Book"/>
                <a:cs typeface="Nutmeg Book"/>
                <a:sym typeface="Nutmeg Book"/>
              </a:defRPr>
            </a:pPr>
            <a:endParaRPr lang="es-MX" dirty="0">
              <a:latin typeface="Nutmeg Headline Book" pitchFamily="2" charset="0"/>
              <a:sym typeface="Century Gothic"/>
            </a:endParaRPr>
          </a:p>
          <a:p>
            <a:pPr marL="285750" indent="-285750">
              <a:buFont typeface="Arial" panose="020B0604020202020204"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Ecoturismo y Cultura Ambiental</a:t>
            </a:r>
          </a:p>
          <a:p>
            <a:pPr marL="285750" indent="-285750">
              <a:buFont typeface="Arial" panose="020B0604020202020204"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Producción de setas</a:t>
            </a:r>
          </a:p>
          <a:p>
            <a:pPr marL="285750" indent="-285750">
              <a:buFont typeface="Arial" panose="020B0604020202020204"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Captación de agua para atender incendios</a:t>
            </a:r>
          </a:p>
          <a:p>
            <a:pPr>
              <a:defRPr sz="1800">
                <a:solidFill>
                  <a:srgbClr val="000000"/>
                </a:solidFill>
                <a:latin typeface="Nutmeg Book"/>
                <a:ea typeface="Nutmeg Book"/>
                <a:cs typeface="Nutmeg Book"/>
                <a:sym typeface="Nutmeg Book"/>
              </a:defRPr>
            </a:pPr>
            <a:endParaRPr lang="es-MX" dirty="0">
              <a:latin typeface="Nutmeg Headline Book" pitchFamily="2" charset="0"/>
              <a:sym typeface="Century Gothic"/>
            </a:endParaRPr>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Trabajamos de manera coordinada con grupos de trabajo en las localidades de:</a:t>
            </a:r>
          </a:p>
          <a:p>
            <a:pPr>
              <a:defRPr sz="1800">
                <a:solidFill>
                  <a:srgbClr val="000000"/>
                </a:solidFill>
                <a:latin typeface="Nutmeg Book"/>
                <a:ea typeface="Nutmeg Book"/>
                <a:cs typeface="Nutmeg Book"/>
                <a:sym typeface="Nutmeg Book"/>
              </a:defRPr>
            </a:pPr>
            <a:endParaRPr lang="es-MX" dirty="0">
              <a:latin typeface="Nutmeg Headline Book" pitchFamily="2" charset="0"/>
              <a:sym typeface="Century Gothic"/>
            </a:endParaRPr>
          </a:p>
          <a:p>
            <a:pPr marL="285750" indent="-285750">
              <a:buFont typeface="Arial" panose="020B0604020202020204"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Emiliano Zapata – El Arenal</a:t>
            </a:r>
          </a:p>
          <a:p>
            <a:pPr marL="285750" indent="-285750">
              <a:buFont typeface="Arial" panose="020B0604020202020204"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Las Navajas, Tala</a:t>
            </a:r>
          </a:p>
          <a:p>
            <a:pPr marL="285750" indent="-285750">
              <a:buFont typeface="Arial" panose="020B0604020202020204"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San Agustín – Tlajomulco</a:t>
            </a:r>
          </a:p>
        </p:txBody>
      </p:sp>
      <p:sp>
        <p:nvSpPr>
          <p:cNvPr id="5" name="Control de fauna exótica">
            <a:extLst>
              <a:ext uri="{FF2B5EF4-FFF2-40B4-BE49-F238E27FC236}">
                <a16:creationId xmlns:a16="http://schemas.microsoft.com/office/drawing/2014/main" xmlns="" id="{CD0A4806-B007-7245-92FE-B7F9509FB00C}"/>
              </a:ext>
            </a:extLst>
          </p:cNvPr>
          <p:cNvSpPr txBox="1"/>
          <p:nvPr/>
        </p:nvSpPr>
        <p:spPr>
          <a:xfrm>
            <a:off x="1098169" y="1927587"/>
            <a:ext cx="7060414"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Proyectos de Desarrollo Comunitario</a:t>
            </a:r>
          </a:p>
        </p:txBody>
      </p:sp>
      <p:pic>
        <p:nvPicPr>
          <p:cNvPr id="6" name="Imagen 4">
            <a:extLst>
              <a:ext uri="{FF2B5EF4-FFF2-40B4-BE49-F238E27FC236}">
                <a16:creationId xmlns:a16="http://schemas.microsoft.com/office/drawing/2014/main" xmlns="" id="{2D122BBC-989E-6048-872F-B47CF07591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04" r="8943"/>
          <a:stretch/>
        </p:blipFill>
        <p:spPr>
          <a:xfrm>
            <a:off x="1114238" y="6237717"/>
            <a:ext cx="2954995" cy="2383499"/>
          </a:xfrm>
          <a:prstGeom prst="rect">
            <a:avLst/>
          </a:prstGeom>
        </p:spPr>
      </p:pic>
      <p:pic>
        <p:nvPicPr>
          <p:cNvPr id="7" name="Imagen 4">
            <a:extLst>
              <a:ext uri="{FF2B5EF4-FFF2-40B4-BE49-F238E27FC236}">
                <a16:creationId xmlns:a16="http://schemas.microsoft.com/office/drawing/2014/main" xmlns="" id="{EDED133B-37EB-5249-9433-A421F3EA3484}"/>
              </a:ext>
            </a:extLst>
          </p:cNvPr>
          <p:cNvPicPr>
            <a:picLocks noChangeAspect="1"/>
          </p:cNvPicPr>
          <p:nvPr/>
        </p:nvPicPr>
        <p:blipFill rotWithShape="1">
          <a:blip r:embed="rId3">
            <a:extLst>
              <a:ext uri="{28A0092B-C50C-407E-A947-70E740481C1C}">
                <a14:useLocalDpi xmlns:a14="http://schemas.microsoft.com/office/drawing/2010/main" val="0"/>
              </a:ext>
            </a:extLst>
          </a:blip>
          <a:srcRect l="9435" t="13860" r="12545" b="22660"/>
          <a:stretch/>
        </p:blipFill>
        <p:spPr>
          <a:xfrm>
            <a:off x="4252591" y="6237717"/>
            <a:ext cx="3905993" cy="2383499"/>
          </a:xfrm>
          <a:prstGeom prst="rect">
            <a:avLst/>
          </a:prstGeom>
        </p:spPr>
      </p:pic>
      <p:sp>
        <p:nvSpPr>
          <p:cNvPr id="8" name="| Artesanías de obsidiana">
            <a:extLst>
              <a:ext uri="{FF2B5EF4-FFF2-40B4-BE49-F238E27FC236}">
                <a16:creationId xmlns:a16="http://schemas.microsoft.com/office/drawing/2014/main" xmlns="" id="{FDEAC20B-F516-594A-AD19-966209D6A09B}"/>
              </a:ext>
            </a:extLst>
          </p:cNvPr>
          <p:cNvSpPr txBox="1"/>
          <p:nvPr/>
        </p:nvSpPr>
        <p:spPr>
          <a:xfrm>
            <a:off x="1098169" y="8748807"/>
            <a:ext cx="7044345"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ES" sz="1200" dirty="0"/>
              <a:t>Mejoramiento de sitios ecoturísticos</a:t>
            </a:r>
          </a:p>
        </p:txBody>
      </p:sp>
      <p:pic>
        <p:nvPicPr>
          <p:cNvPr id="10" name="Imagen 6">
            <a:extLst>
              <a:ext uri="{FF2B5EF4-FFF2-40B4-BE49-F238E27FC236}">
                <a16:creationId xmlns:a16="http://schemas.microsoft.com/office/drawing/2014/main" xmlns="" id="{3FCE736B-7B72-7446-9D3E-96CC818F8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533" y="2312308"/>
            <a:ext cx="3575248" cy="2383499"/>
          </a:xfrm>
          <a:prstGeom prst="rect">
            <a:avLst/>
          </a:prstGeom>
        </p:spPr>
      </p:pic>
      <p:pic>
        <p:nvPicPr>
          <p:cNvPr id="11" name="Picture 2" descr="C:\Users\DANIEL\Documents\JGC\Procodes\2018\Fotos\20181207_123624.jpg">
            <a:extLst>
              <a:ext uri="{FF2B5EF4-FFF2-40B4-BE49-F238E27FC236}">
                <a16:creationId xmlns:a16="http://schemas.microsoft.com/office/drawing/2014/main" xmlns="" id="{FE7C2E19-C1C0-654B-82FC-3D7BA9B81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727"/>
          <a:stretch/>
        </p:blipFill>
        <p:spPr bwMode="auto">
          <a:xfrm>
            <a:off x="8347533" y="4919235"/>
            <a:ext cx="3575248" cy="2278246"/>
          </a:xfrm>
          <a:prstGeom prst="rect">
            <a:avLst/>
          </a:prstGeom>
          <a:noFill/>
          <a:extLst>
            <a:ext uri="{909E8E84-426E-40dd-AFC4-6F175D3DCCD1}">
              <a14:hiddenFill xmlns:a14="http://schemas.microsoft.com/office/drawing/2010/main">
                <a:solidFill>
                  <a:srgbClr val="FFFFFF"/>
                </a:solidFill>
              </a14:hiddenFill>
            </a:ext>
          </a:extLst>
        </p:spPr>
      </p:pic>
      <p:sp>
        <p:nvSpPr>
          <p:cNvPr id="12" name="| Artesanías de obsidiana">
            <a:extLst>
              <a:ext uri="{FF2B5EF4-FFF2-40B4-BE49-F238E27FC236}">
                <a16:creationId xmlns:a16="http://schemas.microsoft.com/office/drawing/2014/main" xmlns="" id="{27096269-68DD-3847-A030-2E193521B20E}"/>
              </a:ext>
            </a:extLst>
          </p:cNvPr>
          <p:cNvSpPr txBox="1"/>
          <p:nvPr/>
        </p:nvSpPr>
        <p:spPr>
          <a:xfrm>
            <a:off x="8341942" y="7325072"/>
            <a:ext cx="3580839"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Artesanías de acícula y de obsidiana</a:t>
            </a:r>
            <a:endParaRPr lang="es-ES" sz="1200" dirty="0"/>
          </a:p>
        </p:txBody>
      </p:sp>
    </p:spTree>
    <p:extLst>
      <p:ext uri="{BB962C8B-B14F-4D97-AF65-F5344CB8AC3E}">
        <p14:creationId xmlns:p14="http://schemas.microsoft.com/office/powerpoint/2010/main" val="1567266428"/>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D211146C-4880-A245-87FD-FB1D69BE0796}"/>
              </a:ext>
            </a:extLst>
          </p:cNvPr>
          <p:cNvSpPr txBox="1"/>
          <p:nvPr/>
        </p:nvSpPr>
        <p:spPr>
          <a:xfrm>
            <a:off x="6206240" y="660976"/>
            <a:ext cx="616514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Productividad y Manejo</a:t>
            </a:r>
            <a:endParaRPr dirty="0"/>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1DF7A6A2-DE35-2C44-8409-0CE9B69B9245}"/>
              </a:ext>
            </a:extLst>
          </p:cNvPr>
          <p:cNvSpPr txBox="1"/>
          <p:nvPr/>
        </p:nvSpPr>
        <p:spPr>
          <a:xfrm>
            <a:off x="1098170" y="2439899"/>
            <a:ext cx="7060414" cy="623239"/>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latin typeface="Nutmeg Headline Book" pitchFamily="2" charset="0"/>
              </a:rPr>
              <a:t>Hemos incrementado el número de sitios regularizados, con autorización en apego a la normativa federal.</a:t>
            </a:r>
          </a:p>
        </p:txBody>
      </p:sp>
      <p:sp>
        <p:nvSpPr>
          <p:cNvPr id="4" name="Control de fauna exótica">
            <a:extLst>
              <a:ext uri="{FF2B5EF4-FFF2-40B4-BE49-F238E27FC236}">
                <a16:creationId xmlns:a16="http://schemas.microsoft.com/office/drawing/2014/main" xmlns="" id="{32082A69-1B21-5A4A-8A75-D88CD8FE6E07}"/>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Fortalecimiento Institucional: Turismo de naturaleza y actividades recreativas</a:t>
            </a:r>
          </a:p>
        </p:txBody>
      </p:sp>
      <p:pic>
        <p:nvPicPr>
          <p:cNvPr id="6" name="Picture 2" descr="Picture 2">
            <a:extLst>
              <a:ext uri="{FF2B5EF4-FFF2-40B4-BE49-F238E27FC236}">
                <a16:creationId xmlns:a16="http://schemas.microsoft.com/office/drawing/2014/main" xmlns="" id="{5C0FC496-C8C8-4945-92B3-8358E017714E}"/>
              </a:ext>
            </a:extLst>
          </p:cNvPr>
          <p:cNvPicPr>
            <a:picLocks noChangeAspect="1"/>
          </p:cNvPicPr>
          <p:nvPr/>
        </p:nvPicPr>
        <p:blipFill>
          <a:blip r:embed="rId3"/>
          <a:srcRect l="16581" t="20958" r="34411" b="7547"/>
          <a:stretch>
            <a:fillRect/>
          </a:stretch>
        </p:blipFill>
        <p:spPr>
          <a:xfrm>
            <a:off x="8829780" y="3063138"/>
            <a:ext cx="3076850" cy="2524807"/>
          </a:xfrm>
          <a:prstGeom prst="rect">
            <a:avLst/>
          </a:prstGeom>
          <a:ln w="12700">
            <a:miter lim="400000"/>
          </a:ln>
        </p:spPr>
      </p:pic>
      <p:sp>
        <p:nvSpPr>
          <p:cNvPr id="7" name="| Artesanías de obsidiana">
            <a:extLst>
              <a:ext uri="{FF2B5EF4-FFF2-40B4-BE49-F238E27FC236}">
                <a16:creationId xmlns:a16="http://schemas.microsoft.com/office/drawing/2014/main" xmlns="" id="{B7C41C41-A91C-5046-ACBA-0D93755FE92E}"/>
              </a:ext>
            </a:extLst>
          </p:cNvPr>
          <p:cNvSpPr txBox="1"/>
          <p:nvPr/>
        </p:nvSpPr>
        <p:spPr>
          <a:xfrm>
            <a:off x="8829780" y="2490314"/>
            <a:ext cx="3076850" cy="4719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Ubicación de sitios turísticos regularizados</a:t>
            </a:r>
            <a:endParaRPr lang="es-ES" sz="1200" dirty="0"/>
          </a:p>
        </p:txBody>
      </p:sp>
      <p:pic>
        <p:nvPicPr>
          <p:cNvPr id="8" name="Picture 2" descr="Picture 2">
            <a:extLst>
              <a:ext uri="{FF2B5EF4-FFF2-40B4-BE49-F238E27FC236}">
                <a16:creationId xmlns:a16="http://schemas.microsoft.com/office/drawing/2014/main" xmlns="" id="{13C7F1E9-3E07-CF41-ADF1-4402A4A9440B}"/>
              </a:ext>
            </a:extLst>
          </p:cNvPr>
          <p:cNvPicPr>
            <a:picLocks noChangeAspect="1"/>
          </p:cNvPicPr>
          <p:nvPr/>
        </p:nvPicPr>
        <p:blipFill>
          <a:blip r:embed="rId4"/>
          <a:srcRect b="10145"/>
          <a:stretch>
            <a:fillRect/>
          </a:stretch>
        </p:blipFill>
        <p:spPr>
          <a:xfrm>
            <a:off x="1098170" y="6173178"/>
            <a:ext cx="1802903" cy="2160006"/>
          </a:xfrm>
          <a:prstGeom prst="rect">
            <a:avLst/>
          </a:prstGeom>
          <a:ln w="12700">
            <a:miter lim="400000"/>
          </a:ln>
        </p:spPr>
      </p:pic>
      <p:graphicFrame>
        <p:nvGraphicFramePr>
          <p:cNvPr id="10" name="3 Gráfico">
            <a:extLst>
              <a:ext uri="{FF2B5EF4-FFF2-40B4-BE49-F238E27FC236}">
                <a16:creationId xmlns:a16="http://schemas.microsoft.com/office/drawing/2014/main" xmlns="" id="{CB4472F8-69F2-CD42-9A4A-098AA65176DF}"/>
              </a:ext>
            </a:extLst>
          </p:cNvPr>
          <p:cNvGraphicFramePr>
            <a:graphicFrameLocks/>
          </p:cNvGraphicFramePr>
          <p:nvPr>
            <p:extLst>
              <p:ext uri="{D42A27DB-BD31-4B8C-83A1-F6EECF244321}">
                <p14:modId xmlns:p14="http://schemas.microsoft.com/office/powerpoint/2010/main" val="3724579940"/>
              </p:ext>
            </p:extLst>
          </p:nvPr>
        </p:nvGraphicFramePr>
        <p:xfrm>
          <a:off x="1098170" y="3570320"/>
          <a:ext cx="3076851" cy="2040111"/>
        </p:xfrm>
        <a:graphic>
          <a:graphicData uri="http://schemas.openxmlformats.org/drawingml/2006/chart">
            <c:chart xmlns:c="http://schemas.openxmlformats.org/drawingml/2006/chart" xmlns:r="http://schemas.openxmlformats.org/officeDocument/2006/relationships" r:id="rId5"/>
          </a:graphicData>
        </a:graphic>
      </p:graphicFrame>
      <p:sp>
        <p:nvSpPr>
          <p:cNvPr id="11" name="| Artesanías de obsidiana">
            <a:extLst>
              <a:ext uri="{FF2B5EF4-FFF2-40B4-BE49-F238E27FC236}">
                <a16:creationId xmlns:a16="http://schemas.microsoft.com/office/drawing/2014/main" xmlns="" id="{D27C8B84-3EB0-324D-B490-725DDC968098}"/>
              </a:ext>
            </a:extLst>
          </p:cNvPr>
          <p:cNvSpPr txBox="1"/>
          <p:nvPr/>
        </p:nvSpPr>
        <p:spPr>
          <a:xfrm>
            <a:off x="1098170" y="3228786"/>
            <a:ext cx="3076851"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Regularización</a:t>
            </a:r>
            <a:endParaRPr lang="es-ES" sz="1200" dirty="0"/>
          </a:p>
        </p:txBody>
      </p:sp>
      <p:graphicFrame>
        <p:nvGraphicFramePr>
          <p:cNvPr id="13" name="4 Gráfico">
            <a:extLst>
              <a:ext uri="{FF2B5EF4-FFF2-40B4-BE49-F238E27FC236}">
                <a16:creationId xmlns:a16="http://schemas.microsoft.com/office/drawing/2014/main" xmlns="" id="{F5DA0C14-F46F-1B42-A6EF-4FA7E4FE055D}"/>
              </a:ext>
            </a:extLst>
          </p:cNvPr>
          <p:cNvGraphicFramePr>
            <a:graphicFrameLocks/>
          </p:cNvGraphicFramePr>
          <p:nvPr>
            <p:extLst>
              <p:ext uri="{D42A27DB-BD31-4B8C-83A1-F6EECF244321}">
                <p14:modId xmlns:p14="http://schemas.microsoft.com/office/powerpoint/2010/main" val="560279878"/>
              </p:ext>
            </p:extLst>
          </p:nvPr>
        </p:nvGraphicFramePr>
        <p:xfrm>
          <a:off x="4717479" y="3570320"/>
          <a:ext cx="3281809" cy="2040111"/>
        </p:xfrm>
        <a:graphic>
          <a:graphicData uri="http://schemas.openxmlformats.org/drawingml/2006/chart">
            <c:chart xmlns:c="http://schemas.openxmlformats.org/drawingml/2006/chart" xmlns:r="http://schemas.openxmlformats.org/officeDocument/2006/relationships" r:id="rId6"/>
          </a:graphicData>
        </a:graphic>
      </p:graphicFrame>
      <p:sp>
        <p:nvSpPr>
          <p:cNvPr id="17" name="| Artesanías de obsidiana">
            <a:extLst>
              <a:ext uri="{FF2B5EF4-FFF2-40B4-BE49-F238E27FC236}">
                <a16:creationId xmlns:a16="http://schemas.microsoft.com/office/drawing/2014/main" xmlns="" id="{B13AEFE6-E0B4-6A4A-AFEE-1262824503F7}"/>
              </a:ext>
            </a:extLst>
          </p:cNvPr>
          <p:cNvSpPr txBox="1"/>
          <p:nvPr/>
        </p:nvSpPr>
        <p:spPr>
          <a:xfrm>
            <a:off x="4717479" y="3228786"/>
            <a:ext cx="3281809"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Adquisición de brazaletes</a:t>
            </a:r>
            <a:endParaRPr lang="es-ES" sz="1200" dirty="0"/>
          </a:p>
        </p:txBody>
      </p:sp>
      <p:pic>
        <p:nvPicPr>
          <p:cNvPr id="18" name="Captura de pantalla 2019-01-23 a la(s) 11.49.38.png" descr="Captura de pantalla 2019-01-23 a la(s) 11.49.38.png">
            <a:extLst>
              <a:ext uri="{FF2B5EF4-FFF2-40B4-BE49-F238E27FC236}">
                <a16:creationId xmlns:a16="http://schemas.microsoft.com/office/drawing/2014/main" xmlns="" id="{914ACD8D-A138-B64D-919E-32388CD7415F}"/>
              </a:ext>
            </a:extLst>
          </p:cNvPr>
          <p:cNvPicPr>
            <a:picLocks noChangeAspect="1"/>
          </p:cNvPicPr>
          <p:nvPr/>
        </p:nvPicPr>
        <p:blipFill>
          <a:blip r:embed="rId7"/>
          <a:srcRect l="1456" t="17925" r="1456" b="17925"/>
          <a:stretch>
            <a:fillRect/>
          </a:stretch>
        </p:blipFill>
        <p:spPr>
          <a:xfrm>
            <a:off x="3095708" y="6172849"/>
            <a:ext cx="3262676" cy="2160006"/>
          </a:xfrm>
          <a:prstGeom prst="rect">
            <a:avLst/>
          </a:prstGeom>
          <a:ln w="12700">
            <a:miter lim="400000"/>
          </a:ln>
        </p:spPr>
      </p:pic>
      <p:sp>
        <p:nvSpPr>
          <p:cNvPr id="19" name="| Artesanías de obsidiana">
            <a:extLst>
              <a:ext uri="{FF2B5EF4-FFF2-40B4-BE49-F238E27FC236}">
                <a16:creationId xmlns:a16="http://schemas.microsoft.com/office/drawing/2014/main" xmlns="" id="{9C7CE6B6-863C-7F46-AC51-0B838F6E1226}"/>
              </a:ext>
            </a:extLst>
          </p:cNvPr>
          <p:cNvSpPr txBox="1"/>
          <p:nvPr/>
        </p:nvSpPr>
        <p:spPr>
          <a:xfrm>
            <a:off x="1098170" y="5752514"/>
            <a:ext cx="5260214"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Eventos deportivos</a:t>
            </a:r>
            <a:endParaRPr lang="es-ES" sz="1200" dirty="0"/>
          </a:p>
        </p:txBody>
      </p:sp>
      <p:pic>
        <p:nvPicPr>
          <p:cNvPr id="20" name="Picture 4" descr="Picture 4">
            <a:extLst>
              <a:ext uri="{FF2B5EF4-FFF2-40B4-BE49-F238E27FC236}">
                <a16:creationId xmlns:a16="http://schemas.microsoft.com/office/drawing/2014/main" xmlns="" id="{B2B8B5B9-6E56-4F4A-8628-5A79EF855D21}"/>
              </a:ext>
            </a:extLst>
          </p:cNvPr>
          <p:cNvPicPr>
            <a:picLocks noChangeAspect="1"/>
          </p:cNvPicPr>
          <p:nvPr/>
        </p:nvPicPr>
        <p:blipFill>
          <a:blip r:embed="rId8"/>
          <a:stretch>
            <a:fillRect/>
          </a:stretch>
        </p:blipFill>
        <p:spPr>
          <a:xfrm>
            <a:off x="6675530" y="6172849"/>
            <a:ext cx="3240006" cy="2160006"/>
          </a:xfrm>
          <a:prstGeom prst="rect">
            <a:avLst/>
          </a:prstGeom>
          <a:ln w="12700">
            <a:miter lim="400000"/>
          </a:ln>
        </p:spPr>
      </p:pic>
      <p:sp>
        <p:nvSpPr>
          <p:cNvPr id="21" name="| Artesanías de obsidiana">
            <a:extLst>
              <a:ext uri="{FF2B5EF4-FFF2-40B4-BE49-F238E27FC236}">
                <a16:creationId xmlns:a16="http://schemas.microsoft.com/office/drawing/2014/main" xmlns="" id="{F886B47B-D432-1E4D-9259-B4F39D6F2203}"/>
              </a:ext>
            </a:extLst>
          </p:cNvPr>
          <p:cNvSpPr txBox="1"/>
          <p:nvPr/>
        </p:nvSpPr>
        <p:spPr>
          <a:xfrm>
            <a:off x="6675528" y="5743508"/>
            <a:ext cx="3240007"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Río Caliente</a:t>
            </a:r>
            <a:endParaRPr lang="es-ES" sz="1200" dirty="0"/>
          </a:p>
        </p:txBody>
      </p:sp>
    </p:spTree>
    <p:extLst>
      <p:ext uri="{BB962C8B-B14F-4D97-AF65-F5344CB8AC3E}">
        <p14:creationId xmlns:p14="http://schemas.microsoft.com/office/powerpoint/2010/main" val="3110469911"/>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3977C356-D887-9B4A-8674-7BA267A38860}"/>
              </a:ext>
            </a:extLst>
          </p:cNvPr>
          <p:cNvSpPr txBox="1"/>
          <p:nvPr/>
        </p:nvSpPr>
        <p:spPr>
          <a:xfrm>
            <a:off x="6206240" y="660976"/>
            <a:ext cx="616514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Productividad y Manejo</a:t>
            </a:r>
            <a:endParaRPr dirty="0"/>
          </a:p>
        </p:txBody>
      </p:sp>
      <p:sp>
        <p:nvSpPr>
          <p:cNvPr id="3" name="Control de fauna exótica">
            <a:extLst>
              <a:ext uri="{FF2B5EF4-FFF2-40B4-BE49-F238E27FC236}">
                <a16:creationId xmlns:a16="http://schemas.microsoft.com/office/drawing/2014/main" xmlns="" id="{0989445B-A64B-4448-97AD-7266A8A0CD9E}"/>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Pago por Servicios Ambientales</a:t>
            </a:r>
          </a:p>
        </p:txBody>
      </p:sp>
      <p:pic>
        <p:nvPicPr>
          <p:cNvPr id="5" name="Imagen 64" descr="Imagen 64">
            <a:extLst>
              <a:ext uri="{FF2B5EF4-FFF2-40B4-BE49-F238E27FC236}">
                <a16:creationId xmlns:a16="http://schemas.microsoft.com/office/drawing/2014/main" xmlns="" id="{1EF7E14C-70A2-894B-BD2A-35480E3EAA6E}"/>
              </a:ext>
            </a:extLst>
          </p:cNvPr>
          <p:cNvPicPr>
            <a:picLocks noChangeAspect="1"/>
          </p:cNvPicPr>
          <p:nvPr/>
        </p:nvPicPr>
        <p:blipFill>
          <a:blip r:embed="rId2"/>
          <a:stretch>
            <a:fillRect/>
          </a:stretch>
        </p:blipFill>
        <p:spPr>
          <a:xfrm>
            <a:off x="898471" y="2557859"/>
            <a:ext cx="946150" cy="1166813"/>
          </a:xfrm>
          <a:prstGeom prst="rect">
            <a:avLst/>
          </a:prstGeom>
          <a:ln w="12700">
            <a:miter lim="400000"/>
          </a:ln>
        </p:spPr>
      </p:pic>
      <p:sp>
        <p:nvSpPr>
          <p:cNvPr id="6" name="CuadroTexto 28">
            <a:extLst>
              <a:ext uri="{FF2B5EF4-FFF2-40B4-BE49-F238E27FC236}">
                <a16:creationId xmlns:a16="http://schemas.microsoft.com/office/drawing/2014/main" xmlns="" id="{5AECDEEE-7E5C-7946-961C-FC3E83A054E3}"/>
              </a:ext>
            </a:extLst>
          </p:cNvPr>
          <p:cNvSpPr txBox="1"/>
          <p:nvPr/>
        </p:nvSpPr>
        <p:spPr>
          <a:xfrm>
            <a:off x="1978591" y="2889913"/>
            <a:ext cx="2232027"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sz="1300" dirty="0" err="1"/>
              <a:t>Grupos</a:t>
            </a:r>
            <a:r>
              <a:rPr sz="1300" dirty="0"/>
              <a:t> a Sitios</a:t>
            </a:r>
          </a:p>
          <a:p>
            <a:pPr algn="l" defTabSz="457200">
              <a:defRPr sz="1600">
                <a:latin typeface="Nutmeg Headline Regular"/>
                <a:ea typeface="Nutmeg Headline Regular"/>
                <a:cs typeface="Nutmeg Headline Regular"/>
                <a:sym typeface="Nutmeg Headline Regular"/>
              </a:defRPr>
            </a:pPr>
            <a:r>
              <a:rPr sz="1300" dirty="0"/>
              <a:t>de Turismo</a:t>
            </a:r>
          </a:p>
        </p:txBody>
      </p:sp>
      <p:sp>
        <p:nvSpPr>
          <p:cNvPr id="7" name="CuadroTexto 59">
            <a:extLst>
              <a:ext uri="{FF2B5EF4-FFF2-40B4-BE49-F238E27FC236}">
                <a16:creationId xmlns:a16="http://schemas.microsoft.com/office/drawing/2014/main" xmlns="" id="{88BBB50B-BF56-D345-BFCB-59DEC81390C4}"/>
              </a:ext>
            </a:extLst>
          </p:cNvPr>
          <p:cNvSpPr txBox="1"/>
          <p:nvPr/>
        </p:nvSpPr>
        <p:spPr>
          <a:xfrm>
            <a:off x="1152285" y="2821404"/>
            <a:ext cx="438522"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3</a:t>
            </a:r>
            <a:endParaRPr dirty="0"/>
          </a:p>
        </p:txBody>
      </p:sp>
      <p:pic>
        <p:nvPicPr>
          <p:cNvPr id="8" name="Imagen 64" descr="Imagen 64">
            <a:extLst>
              <a:ext uri="{FF2B5EF4-FFF2-40B4-BE49-F238E27FC236}">
                <a16:creationId xmlns:a16="http://schemas.microsoft.com/office/drawing/2014/main" xmlns="" id="{2376D831-27C1-334B-B9BA-CB1866F93CE9}"/>
              </a:ext>
            </a:extLst>
          </p:cNvPr>
          <p:cNvPicPr>
            <a:picLocks noChangeAspect="1"/>
          </p:cNvPicPr>
          <p:nvPr/>
        </p:nvPicPr>
        <p:blipFill>
          <a:blip r:embed="rId2"/>
          <a:stretch>
            <a:fillRect/>
          </a:stretch>
        </p:blipFill>
        <p:spPr>
          <a:xfrm>
            <a:off x="4237731" y="2557859"/>
            <a:ext cx="946150" cy="1166813"/>
          </a:xfrm>
          <a:prstGeom prst="rect">
            <a:avLst/>
          </a:prstGeom>
          <a:ln w="12700">
            <a:miter lim="400000"/>
          </a:ln>
        </p:spPr>
      </p:pic>
      <p:sp>
        <p:nvSpPr>
          <p:cNvPr id="9" name="CuadroTexto 28">
            <a:extLst>
              <a:ext uri="{FF2B5EF4-FFF2-40B4-BE49-F238E27FC236}">
                <a16:creationId xmlns:a16="http://schemas.microsoft.com/office/drawing/2014/main" xmlns="" id="{D494A28A-7B08-1640-BC32-7D371BF6EDF6}"/>
              </a:ext>
            </a:extLst>
          </p:cNvPr>
          <p:cNvSpPr txBox="1"/>
          <p:nvPr/>
        </p:nvSpPr>
        <p:spPr>
          <a:xfrm>
            <a:off x="5317851" y="2689860"/>
            <a:ext cx="2232027" cy="902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MX" sz="1300" dirty="0"/>
              <a:t>Hectáreas vigentes</a:t>
            </a:r>
          </a:p>
          <a:p>
            <a:pPr algn="l" defTabSz="457200">
              <a:defRPr sz="1400">
                <a:latin typeface="Nutmeg Headline Book"/>
                <a:ea typeface="Nutmeg Headline Book"/>
                <a:cs typeface="Nutmeg Headline Book"/>
                <a:sym typeface="Nutmeg Headline Book"/>
              </a:defRPr>
            </a:pPr>
            <a:r>
              <a:rPr lang="es-MX" sz="1300" dirty="0"/>
              <a:t>Alrededor de 400 corresponden al Ejido Huaxtla</a:t>
            </a:r>
          </a:p>
        </p:txBody>
      </p:sp>
      <p:sp>
        <p:nvSpPr>
          <p:cNvPr id="10" name="CuadroTexto 59">
            <a:extLst>
              <a:ext uri="{FF2B5EF4-FFF2-40B4-BE49-F238E27FC236}">
                <a16:creationId xmlns:a16="http://schemas.microsoft.com/office/drawing/2014/main" xmlns="" id="{87A577B9-A90E-5044-B8D0-8FAF5E9D7A6A}"/>
              </a:ext>
            </a:extLst>
          </p:cNvPr>
          <p:cNvSpPr txBox="1"/>
          <p:nvPr/>
        </p:nvSpPr>
        <p:spPr>
          <a:xfrm>
            <a:off x="4364638" y="2821403"/>
            <a:ext cx="692336"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700</a:t>
            </a:r>
            <a:endParaRPr dirty="0"/>
          </a:p>
        </p:txBody>
      </p:sp>
      <p:pic>
        <p:nvPicPr>
          <p:cNvPr id="11" name="Imagen 64" descr="Imagen 64">
            <a:extLst>
              <a:ext uri="{FF2B5EF4-FFF2-40B4-BE49-F238E27FC236}">
                <a16:creationId xmlns:a16="http://schemas.microsoft.com/office/drawing/2014/main" xmlns="" id="{23CFCFB2-021C-1449-BE5E-BCE62DECC03C}"/>
              </a:ext>
            </a:extLst>
          </p:cNvPr>
          <p:cNvPicPr>
            <a:picLocks noChangeAspect="1"/>
          </p:cNvPicPr>
          <p:nvPr/>
        </p:nvPicPr>
        <p:blipFill>
          <a:blip r:embed="rId2"/>
          <a:stretch>
            <a:fillRect/>
          </a:stretch>
        </p:blipFill>
        <p:spPr>
          <a:xfrm>
            <a:off x="8086576" y="2518191"/>
            <a:ext cx="946150" cy="1166813"/>
          </a:xfrm>
          <a:prstGeom prst="rect">
            <a:avLst/>
          </a:prstGeom>
          <a:ln w="12700">
            <a:miter lim="400000"/>
          </a:ln>
        </p:spPr>
      </p:pic>
      <p:sp>
        <p:nvSpPr>
          <p:cNvPr id="12" name="CuadroTexto 28">
            <a:extLst>
              <a:ext uri="{FF2B5EF4-FFF2-40B4-BE49-F238E27FC236}">
                <a16:creationId xmlns:a16="http://schemas.microsoft.com/office/drawing/2014/main" xmlns="" id="{8FE72436-36D4-3345-BE48-657683A6CF18}"/>
              </a:ext>
            </a:extLst>
          </p:cNvPr>
          <p:cNvSpPr txBox="1"/>
          <p:nvPr/>
        </p:nvSpPr>
        <p:spPr>
          <a:xfrm>
            <a:off x="9166696" y="2750219"/>
            <a:ext cx="2871955" cy="7027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MX" sz="1300" dirty="0"/>
              <a:t>Inversión concurrente anual</a:t>
            </a:r>
          </a:p>
          <a:p>
            <a:pPr algn="l" defTabSz="457200">
              <a:defRPr sz="1400">
                <a:latin typeface="Nutmeg Headline Book"/>
                <a:ea typeface="Nutmeg Headline Book"/>
                <a:cs typeface="Nutmeg Headline Book"/>
                <a:sym typeface="Nutmeg Headline Book"/>
              </a:defRPr>
            </a:pPr>
            <a:r>
              <a:rPr lang="es-MX" sz="1300" dirty="0"/>
              <a:t>Proyectos a 5 años, con inversión total de 1.4 MDP</a:t>
            </a:r>
          </a:p>
        </p:txBody>
      </p:sp>
      <p:sp>
        <p:nvSpPr>
          <p:cNvPr id="13" name="CuadroTexto 59">
            <a:extLst>
              <a:ext uri="{FF2B5EF4-FFF2-40B4-BE49-F238E27FC236}">
                <a16:creationId xmlns:a16="http://schemas.microsoft.com/office/drawing/2014/main" xmlns="" id="{C92DEE5B-5451-5F4C-83F0-73E89CD6E4BF}"/>
              </a:ext>
            </a:extLst>
          </p:cNvPr>
          <p:cNvSpPr txBox="1"/>
          <p:nvPr/>
        </p:nvSpPr>
        <p:spPr>
          <a:xfrm>
            <a:off x="8213483" y="2744460"/>
            <a:ext cx="692336"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400" dirty="0"/>
              <a:t>270</a:t>
            </a:r>
          </a:p>
          <a:p>
            <a:pPr defTabSz="457200">
              <a:defRPr sz="2300">
                <a:latin typeface="Nutmeg Headline Bold"/>
                <a:ea typeface="Nutmeg Headline Bold"/>
                <a:cs typeface="Nutmeg Headline Bold"/>
                <a:sym typeface="Nutmeg Headline Bold"/>
              </a:defRPr>
            </a:pPr>
            <a:r>
              <a:rPr lang="es-ES" sz="1400" dirty="0"/>
              <a:t>mil</a:t>
            </a:r>
            <a:endParaRPr sz="1400" dirty="0"/>
          </a:p>
        </p:txBody>
      </p:sp>
      <p:grpSp>
        <p:nvGrpSpPr>
          <p:cNvPr id="14" name="Grupo">
            <a:extLst>
              <a:ext uri="{FF2B5EF4-FFF2-40B4-BE49-F238E27FC236}">
                <a16:creationId xmlns:a16="http://schemas.microsoft.com/office/drawing/2014/main" xmlns="" id="{4F3F9B37-45E6-E14A-A43F-526E7BCC2D80}"/>
              </a:ext>
            </a:extLst>
          </p:cNvPr>
          <p:cNvGrpSpPr/>
          <p:nvPr/>
        </p:nvGrpSpPr>
        <p:grpSpPr>
          <a:xfrm>
            <a:off x="898470" y="4166557"/>
            <a:ext cx="5892449" cy="3950603"/>
            <a:chOff x="-3" y="-1"/>
            <a:chExt cx="5855905" cy="3926102"/>
          </a:xfrm>
        </p:grpSpPr>
        <p:grpSp>
          <p:nvGrpSpPr>
            <p:cNvPr id="15" name="37 Grupo">
              <a:extLst>
                <a:ext uri="{FF2B5EF4-FFF2-40B4-BE49-F238E27FC236}">
                  <a16:creationId xmlns:a16="http://schemas.microsoft.com/office/drawing/2014/main" xmlns="" id="{C5550ACE-C48E-B345-A26C-054B6712CE64}"/>
                </a:ext>
              </a:extLst>
            </p:cNvPr>
            <p:cNvGrpSpPr/>
            <p:nvPr/>
          </p:nvGrpSpPr>
          <p:grpSpPr>
            <a:xfrm>
              <a:off x="-3" y="-1"/>
              <a:ext cx="5855905" cy="3926102"/>
              <a:chOff x="-1" y="0"/>
              <a:chExt cx="5855904" cy="3926100"/>
            </a:xfrm>
          </p:grpSpPr>
          <p:sp>
            <p:nvSpPr>
              <p:cNvPr id="17" name="25 Rectángulo">
                <a:extLst>
                  <a:ext uri="{FF2B5EF4-FFF2-40B4-BE49-F238E27FC236}">
                    <a16:creationId xmlns:a16="http://schemas.microsoft.com/office/drawing/2014/main" xmlns="" id="{02055B05-62DE-C74B-B559-A9FE24174D7B}"/>
                  </a:ext>
                </a:extLst>
              </p:cNvPr>
              <p:cNvSpPr/>
              <p:nvPr/>
            </p:nvSpPr>
            <p:spPr>
              <a:xfrm>
                <a:off x="-1" y="0"/>
                <a:ext cx="5855904" cy="39261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latin typeface="+mn-lt"/>
                    <a:ea typeface="+mn-ea"/>
                    <a:cs typeface="+mn-cs"/>
                    <a:sym typeface="Helvetica Neue"/>
                  </a:defRPr>
                </a:pPr>
                <a:endParaRPr/>
              </a:p>
            </p:txBody>
          </p:sp>
          <p:grpSp>
            <p:nvGrpSpPr>
              <p:cNvPr id="18" name="24 Grupo">
                <a:extLst>
                  <a:ext uri="{FF2B5EF4-FFF2-40B4-BE49-F238E27FC236}">
                    <a16:creationId xmlns:a16="http://schemas.microsoft.com/office/drawing/2014/main" xmlns="" id="{B37C74BC-D20C-FA49-BC93-B517BC2DB038}"/>
                  </a:ext>
                </a:extLst>
              </p:cNvPr>
              <p:cNvGrpSpPr/>
              <p:nvPr/>
            </p:nvGrpSpPr>
            <p:grpSpPr>
              <a:xfrm>
                <a:off x="439027" y="151787"/>
                <a:ext cx="5044359" cy="3446212"/>
                <a:chOff x="101202" y="-28176"/>
                <a:chExt cx="5044358" cy="3446211"/>
              </a:xfrm>
            </p:grpSpPr>
            <p:pic>
              <p:nvPicPr>
                <p:cNvPr id="19" name="Picture 6" descr="Picture 6">
                  <a:extLst>
                    <a:ext uri="{FF2B5EF4-FFF2-40B4-BE49-F238E27FC236}">
                      <a16:creationId xmlns:a16="http://schemas.microsoft.com/office/drawing/2014/main" xmlns="" id="{993FF953-62D0-BA48-B46D-84DC92129FC3}"/>
                    </a:ext>
                  </a:extLst>
                </p:cNvPr>
                <p:cNvPicPr>
                  <a:picLocks noChangeAspect="1"/>
                </p:cNvPicPr>
                <p:nvPr/>
              </p:nvPicPr>
              <p:blipFill>
                <a:blip r:embed="rId3"/>
                <a:stretch>
                  <a:fillRect/>
                </a:stretch>
              </p:blipFill>
              <p:spPr>
                <a:xfrm>
                  <a:off x="101202" y="-28176"/>
                  <a:ext cx="1208256" cy="1132050"/>
                </a:xfrm>
                <a:prstGeom prst="rect">
                  <a:avLst/>
                </a:prstGeom>
                <a:ln w="12700" cap="flat">
                  <a:noFill/>
                  <a:miter lim="400000"/>
                </a:ln>
                <a:effectLst/>
              </p:spPr>
            </p:pic>
            <p:pic>
              <p:nvPicPr>
                <p:cNvPr id="20" name="Picture 5" descr="Picture 5">
                  <a:extLst>
                    <a:ext uri="{FF2B5EF4-FFF2-40B4-BE49-F238E27FC236}">
                      <a16:creationId xmlns:a16="http://schemas.microsoft.com/office/drawing/2014/main" xmlns="" id="{CE83C8F3-FD46-B54A-B3E5-1F0C805C796A}"/>
                    </a:ext>
                  </a:extLst>
                </p:cNvPr>
                <p:cNvPicPr>
                  <a:picLocks noChangeAspect="1"/>
                </p:cNvPicPr>
                <p:nvPr/>
              </p:nvPicPr>
              <p:blipFill>
                <a:blip r:embed="rId4"/>
                <a:stretch>
                  <a:fillRect/>
                </a:stretch>
              </p:blipFill>
              <p:spPr>
                <a:xfrm>
                  <a:off x="4125036" y="171558"/>
                  <a:ext cx="893438" cy="990037"/>
                </a:xfrm>
                <a:prstGeom prst="rect">
                  <a:avLst/>
                </a:prstGeom>
                <a:ln w="12700" cap="flat">
                  <a:noFill/>
                  <a:miter lim="400000"/>
                </a:ln>
                <a:effectLst/>
              </p:spPr>
            </p:pic>
            <p:grpSp>
              <p:nvGrpSpPr>
                <p:cNvPr id="21" name="2 Rectángulo redondeado">
                  <a:extLst>
                    <a:ext uri="{FF2B5EF4-FFF2-40B4-BE49-F238E27FC236}">
                      <a16:creationId xmlns:a16="http://schemas.microsoft.com/office/drawing/2014/main" xmlns="" id="{697B6839-3919-964A-91DE-DE8950D045A0}"/>
                    </a:ext>
                  </a:extLst>
                </p:cNvPr>
                <p:cNvGrpSpPr/>
                <p:nvPr/>
              </p:nvGrpSpPr>
              <p:grpSpPr>
                <a:xfrm>
                  <a:off x="1486510" y="1367932"/>
                  <a:ext cx="2147015" cy="1019922"/>
                  <a:chOff x="97005" y="-59768"/>
                  <a:chExt cx="2147013" cy="1019920"/>
                </a:xfrm>
              </p:grpSpPr>
              <p:sp>
                <p:nvSpPr>
                  <p:cNvPr id="27" name="Rectángulo redondeado">
                    <a:extLst>
                      <a:ext uri="{FF2B5EF4-FFF2-40B4-BE49-F238E27FC236}">
                        <a16:creationId xmlns:a16="http://schemas.microsoft.com/office/drawing/2014/main" xmlns="" id="{4D088E90-2CB8-F84E-AB1E-A49B23AB6631}"/>
                      </a:ext>
                    </a:extLst>
                  </p:cNvPr>
                  <p:cNvSpPr/>
                  <p:nvPr/>
                </p:nvSpPr>
                <p:spPr>
                  <a:xfrm>
                    <a:off x="97006" y="-59768"/>
                    <a:ext cx="2147012" cy="1019920"/>
                  </a:xfrm>
                  <a:prstGeom prst="roundRect">
                    <a:avLst>
                      <a:gd name="adj" fmla="val 16667"/>
                    </a:avLst>
                  </a:prstGeom>
                  <a:solidFill>
                    <a:srgbClr val="006600"/>
                  </a:solidFill>
                  <a:ln w="12700" cap="flat">
                    <a:noFill/>
                    <a:miter lim="400000"/>
                  </a:ln>
                  <a:effectLst/>
                </p:spPr>
                <p:txBody>
                  <a:bodyPr wrap="square" lIns="50800" tIns="50800" rIns="50800" bIns="50800" numCol="1" anchor="ctr">
                    <a:noAutofit/>
                  </a:bodyPr>
                  <a:lstStyle/>
                  <a:p>
                    <a:pPr>
                      <a:defRPr sz="1600">
                        <a:solidFill>
                          <a:srgbClr val="FFFFFF"/>
                        </a:solidFill>
                        <a:latin typeface="Nutmeg Headline Book"/>
                        <a:ea typeface="Nutmeg Headline Book"/>
                        <a:cs typeface="Nutmeg Headline Book"/>
                        <a:sym typeface="Nutmeg Headline Book"/>
                      </a:defRPr>
                    </a:pPr>
                    <a:endParaRPr/>
                  </a:p>
                </p:txBody>
              </p:sp>
              <p:sp>
                <p:nvSpPr>
                  <p:cNvPr id="28" name="Ejido San Agustín…">
                    <a:extLst>
                      <a:ext uri="{FF2B5EF4-FFF2-40B4-BE49-F238E27FC236}">
                        <a16:creationId xmlns:a16="http://schemas.microsoft.com/office/drawing/2014/main" xmlns="" id="{F9BB5376-FFCA-0E45-8C95-FAA417F63AD7}"/>
                      </a:ext>
                    </a:extLst>
                  </p:cNvPr>
                  <p:cNvSpPr txBox="1"/>
                  <p:nvPr/>
                </p:nvSpPr>
                <p:spPr>
                  <a:xfrm>
                    <a:off x="97005" y="70546"/>
                    <a:ext cx="2147012" cy="702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1300">
                        <a:solidFill>
                          <a:srgbClr val="FFFFFF"/>
                        </a:solidFill>
                        <a:latin typeface="Nutmeg Headline Book"/>
                        <a:ea typeface="Nutmeg Headline Book"/>
                        <a:cs typeface="Nutmeg Headline Book"/>
                        <a:sym typeface="Nutmeg Headline Book"/>
                      </a:defRPr>
                    </a:pPr>
                    <a:r>
                      <a:rPr dirty="0"/>
                      <a:t>Ejido Huaxtla</a:t>
                    </a:r>
                  </a:p>
                  <a:p>
                    <a:pPr>
                      <a:defRPr sz="1300">
                        <a:solidFill>
                          <a:srgbClr val="FFFFFF"/>
                        </a:solidFill>
                        <a:latin typeface="Nutmeg Headline Book"/>
                        <a:ea typeface="Nutmeg Headline Book"/>
                        <a:cs typeface="Nutmeg Headline Book"/>
                        <a:sym typeface="Nutmeg Headline Book"/>
                      </a:defRPr>
                    </a:pPr>
                    <a:r>
                      <a:rPr dirty="0"/>
                      <a:t>Dos </a:t>
                    </a:r>
                    <a:r>
                      <a:rPr dirty="0" err="1"/>
                      <a:t>pequeños</a:t>
                    </a:r>
                    <a:r>
                      <a:rPr dirty="0"/>
                      <a:t> </a:t>
                    </a:r>
                    <a:r>
                      <a:rPr dirty="0" err="1"/>
                      <a:t>propietarios</a:t>
                    </a:r>
                    <a:endParaRPr dirty="0"/>
                  </a:p>
                </p:txBody>
              </p:sp>
            </p:grpSp>
            <p:sp>
              <p:nvSpPr>
                <p:cNvPr id="22" name="19 Flecha doblada">
                  <a:extLst>
                    <a:ext uri="{FF2B5EF4-FFF2-40B4-BE49-F238E27FC236}">
                      <a16:creationId xmlns:a16="http://schemas.microsoft.com/office/drawing/2014/main" xmlns="" id="{0D5FD155-A076-1F44-B37D-E491229B67CB}"/>
                    </a:ext>
                  </a:extLst>
                </p:cNvPr>
                <p:cNvSpPr/>
                <p:nvPr/>
              </p:nvSpPr>
              <p:spPr>
                <a:xfrm rot="5400000">
                  <a:off x="1401692" y="474035"/>
                  <a:ext cx="833686" cy="732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719" y="2700"/>
                        <a:pt x="8307" y="2700"/>
                      </a:cubicBezTo>
                      <a:lnTo>
                        <a:pt x="16853" y="2700"/>
                      </a:lnTo>
                      <a:lnTo>
                        <a:pt x="16853" y="0"/>
                      </a:lnTo>
                      <a:lnTo>
                        <a:pt x="21600" y="5400"/>
                      </a:lnTo>
                      <a:lnTo>
                        <a:pt x="16853" y="10800"/>
                      </a:lnTo>
                      <a:lnTo>
                        <a:pt x="16853" y="8100"/>
                      </a:lnTo>
                      <a:lnTo>
                        <a:pt x="8307" y="8100"/>
                      </a:lnTo>
                      <a:cubicBezTo>
                        <a:pt x="6340" y="8100"/>
                        <a:pt x="4747" y="9913"/>
                        <a:pt x="4747" y="12150"/>
                      </a:cubicBezTo>
                      <a:lnTo>
                        <a:pt x="4747" y="21600"/>
                      </a:lnTo>
                      <a:close/>
                    </a:path>
                  </a:pathLst>
                </a:custGeom>
                <a:solidFill>
                  <a:srgbClr val="006600"/>
                </a:solidFill>
                <a:ln w="12700" cap="flat">
                  <a:noFill/>
                  <a:miter lim="400000"/>
                </a:ln>
                <a:effectLst/>
              </p:spPr>
              <p:txBody>
                <a:bodyPr wrap="square" lIns="50800" tIns="50800" rIns="50800" bIns="50800" numCol="1" anchor="ctr">
                  <a:noAutofit/>
                </a:bodyPr>
                <a:lstStyle/>
                <a:p>
                  <a:pPr>
                    <a:defRPr>
                      <a:latin typeface="+mn-lt"/>
                      <a:ea typeface="+mn-ea"/>
                      <a:cs typeface="+mn-cs"/>
                      <a:sym typeface="Helvetica Neue"/>
                    </a:defRPr>
                  </a:pPr>
                  <a:endParaRPr/>
                </a:p>
              </p:txBody>
            </p:sp>
            <p:sp>
              <p:nvSpPr>
                <p:cNvPr id="23" name="26 Flecha doblada">
                  <a:extLst>
                    <a:ext uri="{FF2B5EF4-FFF2-40B4-BE49-F238E27FC236}">
                      <a16:creationId xmlns:a16="http://schemas.microsoft.com/office/drawing/2014/main" xmlns="" id="{614F6FF0-B127-7F49-912E-5A5DE0F56870}"/>
                    </a:ext>
                  </a:extLst>
                </p:cNvPr>
                <p:cNvSpPr/>
                <p:nvPr/>
              </p:nvSpPr>
              <p:spPr>
                <a:xfrm rot="10800000">
                  <a:off x="3753219" y="1324375"/>
                  <a:ext cx="889808" cy="6865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265" y="2700"/>
                        <a:pt x="7292" y="2700"/>
                      </a:cubicBezTo>
                      <a:lnTo>
                        <a:pt x="17433" y="2700"/>
                      </a:lnTo>
                      <a:lnTo>
                        <a:pt x="17433" y="0"/>
                      </a:lnTo>
                      <a:lnTo>
                        <a:pt x="21600" y="5400"/>
                      </a:lnTo>
                      <a:lnTo>
                        <a:pt x="17433" y="10800"/>
                      </a:lnTo>
                      <a:lnTo>
                        <a:pt x="17433" y="8100"/>
                      </a:lnTo>
                      <a:lnTo>
                        <a:pt x="7292" y="8100"/>
                      </a:lnTo>
                      <a:cubicBezTo>
                        <a:pt x="5566" y="8100"/>
                        <a:pt x="4167" y="9913"/>
                        <a:pt x="4167" y="12150"/>
                      </a:cubicBezTo>
                      <a:lnTo>
                        <a:pt x="4167" y="21600"/>
                      </a:lnTo>
                      <a:close/>
                    </a:path>
                  </a:pathLst>
                </a:custGeom>
                <a:solidFill>
                  <a:srgbClr val="006600"/>
                </a:solidFill>
                <a:ln w="12700" cap="flat">
                  <a:noFill/>
                  <a:miter lim="400000"/>
                </a:ln>
                <a:effectLst/>
              </p:spPr>
              <p:txBody>
                <a:bodyPr wrap="square" lIns="50800" tIns="50800" rIns="50800" bIns="50800" numCol="1" anchor="ctr">
                  <a:noAutofit/>
                </a:bodyPr>
                <a:lstStyle/>
                <a:p>
                  <a:pPr>
                    <a:defRPr>
                      <a:latin typeface="+mn-lt"/>
                      <a:ea typeface="+mn-ea"/>
                      <a:cs typeface="+mn-cs"/>
                      <a:sym typeface="Helvetica Neue"/>
                    </a:defRPr>
                  </a:pPr>
                  <a:endParaRPr/>
                </a:p>
              </p:txBody>
            </p:sp>
            <p:sp>
              <p:nvSpPr>
                <p:cNvPr id="24" name="27 Flecha doblada">
                  <a:extLst>
                    <a:ext uri="{FF2B5EF4-FFF2-40B4-BE49-F238E27FC236}">
                      <a16:creationId xmlns:a16="http://schemas.microsoft.com/office/drawing/2014/main" xmlns="" id="{11BEF65C-8716-E042-8D38-08A175289BDD}"/>
                    </a:ext>
                  </a:extLst>
                </p:cNvPr>
                <p:cNvSpPr/>
                <p:nvPr/>
              </p:nvSpPr>
              <p:spPr>
                <a:xfrm rot="16200000">
                  <a:off x="2862518" y="2520666"/>
                  <a:ext cx="833684" cy="7328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719" y="2700"/>
                        <a:pt x="8307" y="2700"/>
                      </a:cubicBezTo>
                      <a:lnTo>
                        <a:pt x="16853" y="2700"/>
                      </a:lnTo>
                      <a:lnTo>
                        <a:pt x="16853" y="0"/>
                      </a:lnTo>
                      <a:lnTo>
                        <a:pt x="21600" y="5400"/>
                      </a:lnTo>
                      <a:lnTo>
                        <a:pt x="16853" y="10800"/>
                      </a:lnTo>
                      <a:lnTo>
                        <a:pt x="16853" y="8100"/>
                      </a:lnTo>
                      <a:lnTo>
                        <a:pt x="8307" y="8100"/>
                      </a:lnTo>
                      <a:cubicBezTo>
                        <a:pt x="6340" y="8100"/>
                        <a:pt x="4747" y="9913"/>
                        <a:pt x="4747" y="12150"/>
                      </a:cubicBezTo>
                      <a:lnTo>
                        <a:pt x="4747" y="21600"/>
                      </a:lnTo>
                      <a:close/>
                    </a:path>
                  </a:pathLst>
                </a:custGeom>
                <a:solidFill>
                  <a:srgbClr val="006600"/>
                </a:solidFill>
                <a:ln w="12700" cap="flat">
                  <a:noFill/>
                  <a:miter lim="400000"/>
                </a:ln>
                <a:effectLst/>
              </p:spPr>
              <p:txBody>
                <a:bodyPr wrap="square" lIns="50800" tIns="50800" rIns="50800" bIns="50800" numCol="1" anchor="ctr">
                  <a:noAutofit/>
                </a:bodyPr>
                <a:lstStyle/>
                <a:p>
                  <a:pPr>
                    <a:defRPr>
                      <a:latin typeface="+mn-lt"/>
                      <a:ea typeface="+mn-ea"/>
                      <a:cs typeface="+mn-cs"/>
                      <a:sym typeface="Helvetica Neue"/>
                    </a:defRPr>
                  </a:pPr>
                  <a:endParaRPr/>
                </a:p>
              </p:txBody>
            </p:sp>
            <p:sp>
              <p:nvSpPr>
                <p:cNvPr id="25" name="29 Flecha doblada">
                  <a:extLst>
                    <a:ext uri="{FF2B5EF4-FFF2-40B4-BE49-F238E27FC236}">
                      <a16:creationId xmlns:a16="http://schemas.microsoft.com/office/drawing/2014/main" xmlns="" id="{428ADF3D-06D1-2A4B-9A55-C0C8B97C5558}"/>
                    </a:ext>
                  </a:extLst>
                </p:cNvPr>
                <p:cNvSpPr/>
                <p:nvPr/>
              </p:nvSpPr>
              <p:spPr>
                <a:xfrm>
                  <a:off x="466566" y="1691827"/>
                  <a:ext cx="889808" cy="6865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265" y="2700"/>
                        <a:pt x="7292" y="2700"/>
                      </a:cubicBezTo>
                      <a:lnTo>
                        <a:pt x="17433" y="2700"/>
                      </a:lnTo>
                      <a:lnTo>
                        <a:pt x="17433" y="0"/>
                      </a:lnTo>
                      <a:lnTo>
                        <a:pt x="21600" y="5400"/>
                      </a:lnTo>
                      <a:lnTo>
                        <a:pt x="17433" y="10800"/>
                      </a:lnTo>
                      <a:lnTo>
                        <a:pt x="17433" y="8100"/>
                      </a:lnTo>
                      <a:lnTo>
                        <a:pt x="7292" y="8100"/>
                      </a:lnTo>
                      <a:cubicBezTo>
                        <a:pt x="5566" y="8100"/>
                        <a:pt x="4167" y="9913"/>
                        <a:pt x="4167" y="12150"/>
                      </a:cubicBezTo>
                      <a:lnTo>
                        <a:pt x="4167" y="21600"/>
                      </a:lnTo>
                      <a:close/>
                    </a:path>
                  </a:pathLst>
                </a:custGeom>
                <a:solidFill>
                  <a:srgbClr val="006600"/>
                </a:solidFill>
                <a:ln w="12700" cap="flat">
                  <a:noFill/>
                  <a:miter lim="400000"/>
                </a:ln>
                <a:effectLst/>
              </p:spPr>
              <p:txBody>
                <a:bodyPr wrap="square" lIns="50800" tIns="50800" rIns="50800" bIns="50800" numCol="1" anchor="ctr">
                  <a:noAutofit/>
                </a:bodyPr>
                <a:lstStyle/>
                <a:p>
                  <a:pPr>
                    <a:defRPr>
                      <a:latin typeface="+mn-lt"/>
                      <a:ea typeface="+mn-ea"/>
                      <a:cs typeface="+mn-cs"/>
                      <a:sym typeface="Helvetica Neue"/>
                    </a:defRPr>
                  </a:pPr>
                  <a:endParaRPr/>
                </a:p>
              </p:txBody>
            </p:sp>
            <p:pic>
              <p:nvPicPr>
                <p:cNvPr id="26" name="Imagen" descr="Imagen">
                  <a:extLst>
                    <a:ext uri="{FF2B5EF4-FFF2-40B4-BE49-F238E27FC236}">
                      <a16:creationId xmlns:a16="http://schemas.microsoft.com/office/drawing/2014/main" xmlns="" id="{9295F62B-C77D-CE4B-BAF4-DAE14ACC29BF}"/>
                    </a:ext>
                  </a:extLst>
                </p:cNvPr>
                <p:cNvPicPr>
                  <a:picLocks noChangeAspect="1"/>
                </p:cNvPicPr>
                <p:nvPr/>
              </p:nvPicPr>
              <p:blipFill>
                <a:blip r:embed="rId5"/>
                <a:stretch>
                  <a:fillRect/>
                </a:stretch>
              </p:blipFill>
              <p:spPr>
                <a:xfrm>
                  <a:off x="3820675" y="2715609"/>
                  <a:ext cx="1324885" cy="702426"/>
                </a:xfrm>
                <a:prstGeom prst="rect">
                  <a:avLst/>
                </a:prstGeom>
                <a:ln w="12700" cap="flat">
                  <a:noFill/>
                  <a:miter lim="400000"/>
                </a:ln>
                <a:effectLst/>
              </p:spPr>
            </p:pic>
          </p:grpSp>
        </p:grpSp>
        <p:pic>
          <p:nvPicPr>
            <p:cNvPr id="16" name="Imagen" descr="Imagen">
              <a:extLst>
                <a:ext uri="{FF2B5EF4-FFF2-40B4-BE49-F238E27FC236}">
                  <a16:creationId xmlns:a16="http://schemas.microsoft.com/office/drawing/2014/main" xmlns="" id="{9FA4BEAF-6D04-9947-8B56-DE62EC4571BF}"/>
                </a:ext>
              </a:extLst>
            </p:cNvPr>
            <p:cNvPicPr>
              <a:picLocks noChangeAspect="1"/>
            </p:cNvPicPr>
            <p:nvPr/>
          </p:nvPicPr>
          <p:blipFill>
            <a:blip r:embed="rId6"/>
            <a:stretch>
              <a:fillRect/>
            </a:stretch>
          </p:blipFill>
          <p:spPr>
            <a:xfrm>
              <a:off x="439025" y="2678456"/>
              <a:ext cx="1838674" cy="455360"/>
            </a:xfrm>
            <a:prstGeom prst="rect">
              <a:avLst/>
            </a:prstGeom>
            <a:ln w="12700" cap="flat">
              <a:noFill/>
              <a:miter lim="400000"/>
            </a:ln>
            <a:effectLst/>
          </p:spPr>
        </p:pic>
      </p:grpSp>
      <p:sp>
        <p:nvSpPr>
          <p:cNvPr id="29" name="Control de fauna exótica">
            <a:extLst>
              <a:ext uri="{FF2B5EF4-FFF2-40B4-BE49-F238E27FC236}">
                <a16:creationId xmlns:a16="http://schemas.microsoft.com/office/drawing/2014/main" xmlns="" id="{7DCBDBC5-A446-1446-BB7F-46A1412A6E47}"/>
              </a:ext>
            </a:extLst>
          </p:cNvPr>
          <p:cNvSpPr txBox="1"/>
          <p:nvPr/>
        </p:nvSpPr>
        <p:spPr>
          <a:xfrm>
            <a:off x="7057753" y="3961672"/>
            <a:ext cx="4845247"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Principales resultados</a:t>
            </a:r>
          </a:p>
        </p:txBody>
      </p:sp>
      <p:pic>
        <p:nvPicPr>
          <p:cNvPr id="30" name="Imagen 64" descr="Imagen 64">
            <a:extLst>
              <a:ext uri="{FF2B5EF4-FFF2-40B4-BE49-F238E27FC236}">
                <a16:creationId xmlns:a16="http://schemas.microsoft.com/office/drawing/2014/main" xmlns="" id="{0810299D-918D-9449-BD1C-9021E1874A5E}"/>
              </a:ext>
            </a:extLst>
          </p:cNvPr>
          <p:cNvPicPr>
            <a:picLocks noChangeAspect="1"/>
          </p:cNvPicPr>
          <p:nvPr/>
        </p:nvPicPr>
        <p:blipFill>
          <a:blip r:embed="rId2"/>
          <a:stretch>
            <a:fillRect/>
          </a:stretch>
        </p:blipFill>
        <p:spPr>
          <a:xfrm>
            <a:off x="7135931" y="4641909"/>
            <a:ext cx="814994" cy="1005068"/>
          </a:xfrm>
          <a:prstGeom prst="rect">
            <a:avLst/>
          </a:prstGeom>
          <a:ln w="12700">
            <a:miter lim="400000"/>
          </a:ln>
        </p:spPr>
      </p:pic>
      <p:sp>
        <p:nvSpPr>
          <p:cNvPr id="31" name="CuadroTexto 28">
            <a:extLst>
              <a:ext uri="{FF2B5EF4-FFF2-40B4-BE49-F238E27FC236}">
                <a16:creationId xmlns:a16="http://schemas.microsoft.com/office/drawing/2014/main" xmlns="" id="{2A0B88CD-86BE-C940-8F1C-59AE31861831}"/>
              </a:ext>
            </a:extLst>
          </p:cNvPr>
          <p:cNvSpPr txBox="1"/>
          <p:nvPr/>
        </p:nvSpPr>
        <p:spPr>
          <a:xfrm>
            <a:off x="8133527" y="4572110"/>
            <a:ext cx="3769473" cy="11028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ES" sz="1300" dirty="0"/>
              <a:t>Saneamiento. Remoción muérdago</a:t>
            </a:r>
          </a:p>
          <a:p>
            <a:pPr algn="l" defTabSz="457200">
              <a:defRPr sz="1400">
                <a:latin typeface="Nutmeg Headline Bold"/>
                <a:ea typeface="Nutmeg Headline Bold"/>
                <a:cs typeface="Nutmeg Headline Bold"/>
                <a:sym typeface="Nutmeg Headline Bold"/>
              </a:defRPr>
            </a:pPr>
            <a:r>
              <a:rPr lang="es-ES" sz="1300" dirty="0"/>
              <a:t>Hectáreas saneadas </a:t>
            </a:r>
          </a:p>
          <a:p>
            <a:pPr algn="l" defTabSz="457200">
              <a:defRPr sz="1400">
                <a:latin typeface="Nutmeg Headline Bold"/>
                <a:ea typeface="Nutmeg Headline Bold"/>
                <a:cs typeface="Nutmeg Headline Bold"/>
                <a:sym typeface="Nutmeg Headline Bold"/>
              </a:defRPr>
            </a:pPr>
            <a:r>
              <a:rPr lang="es-ES" sz="1300" dirty="0"/>
              <a:t>Más de 2,100 árboles rescatados</a:t>
            </a:r>
          </a:p>
          <a:p>
            <a:pPr algn="l" defTabSz="457200">
              <a:defRPr sz="1400">
                <a:latin typeface="Nutmeg Headline Book"/>
                <a:ea typeface="Nutmeg Headline Book"/>
                <a:cs typeface="Nutmeg Headline Book"/>
                <a:sym typeface="Nutmeg Headline Book"/>
              </a:defRPr>
            </a:pPr>
            <a:r>
              <a:rPr lang="es-ES" sz="1300" dirty="0"/>
              <a:t>Acciones realizadas en el Ejido San Agustín y en el Ejido </a:t>
            </a:r>
            <a:r>
              <a:rPr lang="es-ES" sz="1300" dirty="0" err="1"/>
              <a:t>Huaxtla</a:t>
            </a:r>
            <a:endParaRPr lang="es-ES" sz="1300" dirty="0"/>
          </a:p>
        </p:txBody>
      </p:sp>
      <p:sp>
        <p:nvSpPr>
          <p:cNvPr id="32" name="CuadroTexto 59">
            <a:extLst>
              <a:ext uri="{FF2B5EF4-FFF2-40B4-BE49-F238E27FC236}">
                <a16:creationId xmlns:a16="http://schemas.microsoft.com/office/drawing/2014/main" xmlns="" id="{68DF556E-8CDD-C34A-9EEC-F4538245F68A}"/>
              </a:ext>
            </a:extLst>
          </p:cNvPr>
          <p:cNvSpPr txBox="1"/>
          <p:nvPr/>
        </p:nvSpPr>
        <p:spPr>
          <a:xfrm>
            <a:off x="7318919" y="4857933"/>
            <a:ext cx="415982" cy="41036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2000" dirty="0"/>
              <a:t>72</a:t>
            </a:r>
            <a:endParaRPr sz="2000" dirty="0"/>
          </a:p>
        </p:txBody>
      </p:sp>
      <p:pic>
        <p:nvPicPr>
          <p:cNvPr id="33" name="Imagen 64" descr="Imagen 64">
            <a:extLst>
              <a:ext uri="{FF2B5EF4-FFF2-40B4-BE49-F238E27FC236}">
                <a16:creationId xmlns:a16="http://schemas.microsoft.com/office/drawing/2014/main" xmlns="" id="{BB1DB33B-940C-044F-89C8-CBBBBD75F99E}"/>
              </a:ext>
            </a:extLst>
          </p:cNvPr>
          <p:cNvPicPr>
            <a:picLocks noChangeAspect="1"/>
          </p:cNvPicPr>
          <p:nvPr/>
        </p:nvPicPr>
        <p:blipFill>
          <a:blip r:embed="rId2"/>
          <a:stretch>
            <a:fillRect/>
          </a:stretch>
        </p:blipFill>
        <p:spPr>
          <a:xfrm>
            <a:off x="7135931" y="5863001"/>
            <a:ext cx="814994" cy="1005068"/>
          </a:xfrm>
          <a:prstGeom prst="rect">
            <a:avLst/>
          </a:prstGeom>
          <a:ln w="12700">
            <a:miter lim="400000"/>
          </a:ln>
        </p:spPr>
      </p:pic>
      <p:sp>
        <p:nvSpPr>
          <p:cNvPr id="34" name="CuadroTexto 28">
            <a:extLst>
              <a:ext uri="{FF2B5EF4-FFF2-40B4-BE49-F238E27FC236}">
                <a16:creationId xmlns:a16="http://schemas.microsoft.com/office/drawing/2014/main" xmlns="" id="{4E3C297B-A0E9-C948-9F06-158488ED64AA}"/>
              </a:ext>
            </a:extLst>
          </p:cNvPr>
          <p:cNvSpPr txBox="1"/>
          <p:nvPr/>
        </p:nvSpPr>
        <p:spPr>
          <a:xfrm>
            <a:off x="8133527" y="5793202"/>
            <a:ext cx="3769473" cy="11028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ES" sz="1300" dirty="0"/>
              <a:t>Prevención de incendios</a:t>
            </a:r>
          </a:p>
          <a:p>
            <a:pPr algn="l" defTabSz="457200">
              <a:defRPr sz="1400">
                <a:latin typeface="Nutmeg Headline Bold"/>
                <a:ea typeface="Nutmeg Headline Bold"/>
                <a:cs typeface="Nutmeg Headline Bold"/>
                <a:sym typeface="Nutmeg Headline Bold"/>
              </a:defRPr>
            </a:pPr>
            <a:r>
              <a:rPr lang="es-ES" sz="1300" dirty="0"/>
              <a:t>Hectáreas protegidas con líneas negras y manejo de combustibles ligeros</a:t>
            </a:r>
          </a:p>
          <a:p>
            <a:pPr algn="l" defTabSz="457200">
              <a:defRPr sz="1400">
                <a:latin typeface="Nutmeg Headline Book"/>
                <a:ea typeface="Nutmeg Headline Book"/>
                <a:cs typeface="Nutmeg Headline Book"/>
                <a:sym typeface="Nutmeg Headline Book"/>
              </a:defRPr>
            </a:pPr>
            <a:r>
              <a:rPr lang="es-ES" sz="1300" dirty="0"/>
              <a:t>Acciones realizadas en coordinación con el Ejido </a:t>
            </a:r>
            <a:r>
              <a:rPr lang="es-ES" sz="1300" dirty="0" err="1"/>
              <a:t>Huaxtla</a:t>
            </a:r>
            <a:endParaRPr lang="es-ES" sz="1300" dirty="0"/>
          </a:p>
        </p:txBody>
      </p:sp>
      <p:sp>
        <p:nvSpPr>
          <p:cNvPr id="35" name="CuadroTexto 59">
            <a:extLst>
              <a:ext uri="{FF2B5EF4-FFF2-40B4-BE49-F238E27FC236}">
                <a16:creationId xmlns:a16="http://schemas.microsoft.com/office/drawing/2014/main" xmlns="" id="{6981DD87-3AA5-064E-AA2E-020DC7B5FA39}"/>
              </a:ext>
            </a:extLst>
          </p:cNvPr>
          <p:cNvSpPr txBox="1"/>
          <p:nvPr/>
        </p:nvSpPr>
        <p:spPr>
          <a:xfrm>
            <a:off x="7230845" y="6079025"/>
            <a:ext cx="632006" cy="41036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2000" dirty="0"/>
              <a:t>378</a:t>
            </a:r>
            <a:endParaRPr sz="2000" dirty="0"/>
          </a:p>
        </p:txBody>
      </p:sp>
      <p:pic>
        <p:nvPicPr>
          <p:cNvPr id="36" name="Imagen 64" descr="Imagen 64">
            <a:extLst>
              <a:ext uri="{FF2B5EF4-FFF2-40B4-BE49-F238E27FC236}">
                <a16:creationId xmlns:a16="http://schemas.microsoft.com/office/drawing/2014/main" xmlns="" id="{F59E1ADD-1C3D-B741-8941-F5EF0FD16DFA}"/>
              </a:ext>
            </a:extLst>
          </p:cNvPr>
          <p:cNvPicPr>
            <a:picLocks noChangeAspect="1"/>
          </p:cNvPicPr>
          <p:nvPr/>
        </p:nvPicPr>
        <p:blipFill>
          <a:blip r:embed="rId2"/>
          <a:stretch>
            <a:fillRect/>
          </a:stretch>
        </p:blipFill>
        <p:spPr>
          <a:xfrm>
            <a:off x="7135931" y="7084093"/>
            <a:ext cx="814994" cy="1005068"/>
          </a:xfrm>
          <a:prstGeom prst="rect">
            <a:avLst/>
          </a:prstGeom>
          <a:ln w="12700">
            <a:miter lim="400000"/>
          </a:ln>
        </p:spPr>
      </p:pic>
      <p:sp>
        <p:nvSpPr>
          <p:cNvPr id="37" name="CuadroTexto 28">
            <a:extLst>
              <a:ext uri="{FF2B5EF4-FFF2-40B4-BE49-F238E27FC236}">
                <a16:creationId xmlns:a16="http://schemas.microsoft.com/office/drawing/2014/main" xmlns="" id="{41C24379-A4C8-2E41-BD38-12F054C19F17}"/>
              </a:ext>
            </a:extLst>
          </p:cNvPr>
          <p:cNvSpPr txBox="1"/>
          <p:nvPr/>
        </p:nvSpPr>
        <p:spPr>
          <a:xfrm>
            <a:off x="8133527" y="7014294"/>
            <a:ext cx="3769473" cy="11028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ES" sz="1300" dirty="0"/>
              <a:t>Reforestación</a:t>
            </a:r>
          </a:p>
          <a:p>
            <a:pPr algn="l" defTabSz="457200">
              <a:defRPr sz="1400">
                <a:latin typeface="Nutmeg Headline Bold"/>
                <a:ea typeface="Nutmeg Headline Bold"/>
                <a:cs typeface="Nutmeg Headline Bold"/>
                <a:sym typeface="Nutmeg Headline Bold"/>
              </a:defRPr>
            </a:pPr>
            <a:r>
              <a:rPr lang="es-ES" sz="1300" dirty="0"/>
              <a:t>Plantas establecidas</a:t>
            </a:r>
          </a:p>
          <a:p>
            <a:pPr algn="l" defTabSz="457200">
              <a:defRPr sz="1400">
                <a:latin typeface="Nutmeg Headline Book"/>
                <a:ea typeface="Nutmeg Headline Book"/>
                <a:cs typeface="Nutmeg Headline Book"/>
                <a:sym typeface="Nutmeg Headline Book"/>
              </a:defRPr>
            </a:pPr>
            <a:r>
              <a:rPr lang="es-ES" sz="1300" dirty="0"/>
              <a:t>El Ejido </a:t>
            </a:r>
            <a:r>
              <a:rPr lang="es-ES" sz="1300" dirty="0" err="1"/>
              <a:t>Huaxtla</a:t>
            </a:r>
            <a:r>
              <a:rPr lang="es-ES" sz="1300" dirty="0"/>
              <a:t> promueve la recuperación de un sitio donde</a:t>
            </a:r>
          </a:p>
          <a:p>
            <a:pPr algn="l" defTabSz="457200">
              <a:defRPr sz="1400">
                <a:latin typeface="Nutmeg Headline Book"/>
                <a:ea typeface="Nutmeg Headline Book"/>
                <a:cs typeface="Nutmeg Headline Book"/>
                <a:sym typeface="Nutmeg Headline Book"/>
              </a:defRPr>
            </a:pPr>
            <a:r>
              <a:rPr lang="es-ES" sz="1300" dirty="0"/>
              <a:t>realizan encuentro religioso</a:t>
            </a:r>
          </a:p>
        </p:txBody>
      </p:sp>
      <p:sp>
        <p:nvSpPr>
          <p:cNvPr id="38" name="CuadroTexto 59">
            <a:extLst>
              <a:ext uri="{FF2B5EF4-FFF2-40B4-BE49-F238E27FC236}">
                <a16:creationId xmlns:a16="http://schemas.microsoft.com/office/drawing/2014/main" xmlns="" id="{51C95B7D-70B0-1640-913B-3B3009487FF4}"/>
              </a:ext>
            </a:extLst>
          </p:cNvPr>
          <p:cNvSpPr txBox="1"/>
          <p:nvPr/>
        </p:nvSpPr>
        <p:spPr>
          <a:xfrm>
            <a:off x="7230845" y="7346282"/>
            <a:ext cx="632006"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400" dirty="0"/>
              <a:t>2,000</a:t>
            </a:r>
            <a:endParaRPr sz="1400" dirty="0"/>
          </a:p>
        </p:txBody>
      </p:sp>
    </p:spTree>
    <p:extLst>
      <p:ext uri="{BB962C8B-B14F-4D97-AF65-F5344CB8AC3E}">
        <p14:creationId xmlns:p14="http://schemas.microsoft.com/office/powerpoint/2010/main" val="187101421"/>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91888FD4-1894-5548-B8EF-E505A4B52B4D}"/>
              </a:ext>
            </a:extLst>
          </p:cNvPr>
          <p:cNvSpPr txBox="1"/>
          <p:nvPr/>
        </p:nvSpPr>
        <p:spPr>
          <a:xfrm>
            <a:off x="6206240" y="660976"/>
            <a:ext cx="616514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Productividad y Manejo</a:t>
            </a:r>
            <a:endParaRPr dirty="0"/>
          </a:p>
        </p:txBody>
      </p:sp>
      <p:sp>
        <p:nvSpPr>
          <p:cNvPr id="3" name="Control de fauna exótica">
            <a:extLst>
              <a:ext uri="{FF2B5EF4-FFF2-40B4-BE49-F238E27FC236}">
                <a16:creationId xmlns:a16="http://schemas.microsoft.com/office/drawing/2014/main" xmlns="" id="{5D27C918-2B8E-4044-AE17-E9D3450370AB}"/>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Servicios ambientales: Principales resultados</a:t>
            </a:r>
          </a:p>
        </p:txBody>
      </p:sp>
      <p:pic>
        <p:nvPicPr>
          <p:cNvPr id="4" name="Picture 4" descr="C:\Users\DANIEL\Documents\JGC\MLPSA\2016\Huaxtla\Fotos\Brigada\Sanidad\2019-San Huax\6-antes-después salix-chuy (4).JPG">
            <a:extLst>
              <a:ext uri="{FF2B5EF4-FFF2-40B4-BE49-F238E27FC236}">
                <a16:creationId xmlns:a16="http://schemas.microsoft.com/office/drawing/2014/main" xmlns="" id="{B17A1691-BA0A-954E-A10E-29AD2E5BC8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704"/>
          <a:stretch/>
        </p:blipFill>
        <p:spPr bwMode="auto">
          <a:xfrm>
            <a:off x="1758382" y="3449986"/>
            <a:ext cx="3050515" cy="2290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DANIEL\Documents\JGC\MLPSA\2016\Huaxtla\Fotos\Brigada\Sanidad\2019-San Huax\5-antes-después salix-chuy (7).JPG">
            <a:extLst>
              <a:ext uri="{FF2B5EF4-FFF2-40B4-BE49-F238E27FC236}">
                <a16:creationId xmlns:a16="http://schemas.microsoft.com/office/drawing/2014/main" xmlns="" id="{BA8E0D27-929F-2346-97AF-E7FF154B21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592" y="3449986"/>
            <a:ext cx="3054545" cy="2290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xmlns="" id="{ECF8AB18-23F7-0246-9421-0E17A95A05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70" b="10246"/>
          <a:stretch/>
        </p:blipFill>
        <p:spPr bwMode="auto">
          <a:xfrm>
            <a:off x="1757918" y="5961434"/>
            <a:ext cx="3041254" cy="2363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xmlns="" id="{2787088A-1C95-FF4D-8866-1161046A9D5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095" b="30953"/>
          <a:stretch/>
        </p:blipFill>
        <p:spPr bwMode="auto">
          <a:xfrm>
            <a:off x="5245871" y="5968235"/>
            <a:ext cx="3117136" cy="24994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ANIEL\Documents\JGC\MLPSA\2016\Huaxtla\Fotos\Brigada\Refo\IMG-20181101-WA0023.jpg">
            <a:extLst>
              <a:ext uri="{FF2B5EF4-FFF2-40B4-BE49-F238E27FC236}">
                <a16:creationId xmlns:a16="http://schemas.microsoft.com/office/drawing/2014/main" xmlns="" id="{A6E4C608-95B2-4E4F-B4D7-9DEDF14D04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556"/>
          <a:stretch/>
        </p:blipFill>
        <p:spPr bwMode="auto">
          <a:xfrm>
            <a:off x="8833070" y="3447411"/>
            <a:ext cx="1963636" cy="22909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DANIEL\Documents\JGC\MLPSA\2016\Huaxtla\Fotos\Brigada\Refo\IMG-20180929-WA0007.jpg">
            <a:extLst>
              <a:ext uri="{FF2B5EF4-FFF2-40B4-BE49-F238E27FC236}">
                <a16:creationId xmlns:a16="http://schemas.microsoft.com/office/drawing/2014/main" xmlns="" id="{F82F0DF0-FC23-E74D-B8B8-CD207A23EA9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7737"/>
          <a:stretch/>
        </p:blipFill>
        <p:spPr bwMode="auto">
          <a:xfrm>
            <a:off x="8833070" y="5965725"/>
            <a:ext cx="1963636" cy="2449241"/>
          </a:xfrm>
          <a:prstGeom prst="rect">
            <a:avLst/>
          </a:prstGeom>
          <a:noFill/>
          <a:extLst>
            <a:ext uri="{909E8E84-426E-40dd-AFC4-6F175D3DCCD1}">
              <a14:hiddenFill xmlns:a14="http://schemas.microsoft.com/office/drawing/2010/main">
                <a:solidFill>
                  <a:srgbClr val="FFFFFF"/>
                </a:solidFill>
              </a14:hiddenFill>
            </a:ext>
          </a:extLst>
        </p:spPr>
      </p:pic>
      <p:sp>
        <p:nvSpPr>
          <p:cNvPr id="10" name="Condición Inicial">
            <a:extLst>
              <a:ext uri="{FF2B5EF4-FFF2-40B4-BE49-F238E27FC236}">
                <a16:creationId xmlns:a16="http://schemas.microsoft.com/office/drawing/2014/main" xmlns="" id="{4E25D91B-BB9B-E14A-B5E5-9453812A2751}"/>
              </a:ext>
            </a:extLst>
          </p:cNvPr>
          <p:cNvSpPr txBox="1"/>
          <p:nvPr/>
        </p:nvSpPr>
        <p:spPr>
          <a:xfrm>
            <a:off x="1754353" y="3031594"/>
            <a:ext cx="3054544"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600">
                <a:solidFill>
                  <a:srgbClr val="165E25"/>
                </a:solidFill>
                <a:latin typeface="Nutmeg Headline Bold"/>
                <a:ea typeface="Nutmeg Headline Bold"/>
                <a:cs typeface="Nutmeg Headline Bold"/>
                <a:sym typeface="Nutmeg Headline Bold"/>
              </a:defRPr>
            </a:lvl1pPr>
          </a:lstStyle>
          <a:p>
            <a:pPr algn="ctr"/>
            <a:r>
              <a:rPr sz="1400" dirty="0" err="1"/>
              <a:t>Condición</a:t>
            </a:r>
            <a:r>
              <a:rPr sz="1400" dirty="0"/>
              <a:t> </a:t>
            </a:r>
            <a:r>
              <a:rPr lang="es-ES" sz="1400" dirty="0"/>
              <a:t>i</a:t>
            </a:r>
            <a:r>
              <a:rPr sz="1400" dirty="0" err="1"/>
              <a:t>nicial</a:t>
            </a:r>
            <a:r>
              <a:rPr sz="1400" dirty="0"/>
              <a:t> </a:t>
            </a:r>
          </a:p>
        </p:txBody>
      </p:sp>
      <p:sp>
        <p:nvSpPr>
          <p:cNvPr id="11" name="Condición Inicial">
            <a:extLst>
              <a:ext uri="{FF2B5EF4-FFF2-40B4-BE49-F238E27FC236}">
                <a16:creationId xmlns:a16="http://schemas.microsoft.com/office/drawing/2014/main" xmlns="" id="{6C3AAED6-3921-4B4B-A0A3-6C29F45D11D9}"/>
              </a:ext>
            </a:extLst>
          </p:cNvPr>
          <p:cNvSpPr txBox="1"/>
          <p:nvPr/>
        </p:nvSpPr>
        <p:spPr>
          <a:xfrm>
            <a:off x="5308461" y="3031593"/>
            <a:ext cx="3054545"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600">
                <a:solidFill>
                  <a:srgbClr val="165E25"/>
                </a:solidFill>
                <a:latin typeface="Nutmeg Headline Bold"/>
                <a:ea typeface="Nutmeg Headline Bold"/>
                <a:cs typeface="Nutmeg Headline Bold"/>
                <a:sym typeface="Nutmeg Headline Bold"/>
              </a:defRPr>
            </a:lvl1pPr>
          </a:lstStyle>
          <a:p>
            <a:pPr algn="ctr"/>
            <a:r>
              <a:rPr sz="1400" dirty="0" err="1"/>
              <a:t>Condición</a:t>
            </a:r>
            <a:r>
              <a:rPr sz="1400" dirty="0"/>
              <a:t> </a:t>
            </a:r>
            <a:r>
              <a:rPr lang="es-ES" sz="1400" dirty="0"/>
              <a:t>final</a:t>
            </a:r>
            <a:endParaRPr sz="1400" dirty="0"/>
          </a:p>
        </p:txBody>
      </p:sp>
      <p:sp>
        <p:nvSpPr>
          <p:cNvPr id="12" name="Condición Inicial">
            <a:extLst>
              <a:ext uri="{FF2B5EF4-FFF2-40B4-BE49-F238E27FC236}">
                <a16:creationId xmlns:a16="http://schemas.microsoft.com/office/drawing/2014/main" xmlns="" id="{28A9E0DF-3FF9-954C-ACBB-BC1CA7B63739}"/>
              </a:ext>
            </a:extLst>
          </p:cNvPr>
          <p:cNvSpPr txBox="1"/>
          <p:nvPr/>
        </p:nvSpPr>
        <p:spPr>
          <a:xfrm>
            <a:off x="8833070" y="3031593"/>
            <a:ext cx="1963636"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600">
                <a:solidFill>
                  <a:srgbClr val="165E25"/>
                </a:solidFill>
                <a:latin typeface="Nutmeg Headline Bold"/>
                <a:ea typeface="Nutmeg Headline Bold"/>
                <a:cs typeface="Nutmeg Headline Bold"/>
                <a:sym typeface="Nutmeg Headline Bold"/>
              </a:defRPr>
            </a:lvl1pPr>
          </a:lstStyle>
          <a:p>
            <a:pPr algn="ctr"/>
            <a:r>
              <a:rPr lang="es-ES" sz="1400" dirty="0"/>
              <a:t>Reforestación</a:t>
            </a:r>
            <a:endParaRPr sz="1400" dirty="0"/>
          </a:p>
        </p:txBody>
      </p:sp>
      <p:sp>
        <p:nvSpPr>
          <p:cNvPr id="13" name="Control de fauna exótica">
            <a:extLst>
              <a:ext uri="{FF2B5EF4-FFF2-40B4-BE49-F238E27FC236}">
                <a16:creationId xmlns:a16="http://schemas.microsoft.com/office/drawing/2014/main" xmlns="" id="{CF9851FC-6E11-5747-AD2A-1EB6C399B1B3}"/>
              </a:ext>
            </a:extLst>
          </p:cNvPr>
          <p:cNvSpPr txBox="1"/>
          <p:nvPr/>
        </p:nvSpPr>
        <p:spPr>
          <a:xfrm>
            <a:off x="1" y="2267549"/>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Saneamiento</a:t>
            </a:r>
          </a:p>
        </p:txBody>
      </p:sp>
    </p:spTree>
    <p:extLst>
      <p:ext uri="{BB962C8B-B14F-4D97-AF65-F5344CB8AC3E}">
        <p14:creationId xmlns:p14="http://schemas.microsoft.com/office/powerpoint/2010/main" val="3942901949"/>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8F18C1C7-B1FC-184F-9B54-9CDB7173DCF0}"/>
              </a:ext>
            </a:extLst>
          </p:cNvPr>
          <p:cNvSpPr txBox="1"/>
          <p:nvPr/>
        </p:nvSpPr>
        <p:spPr>
          <a:xfrm>
            <a:off x="6206240" y="660976"/>
            <a:ext cx="616514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Productividad y Manejo</a:t>
            </a:r>
            <a:endParaRPr dirty="0"/>
          </a:p>
        </p:txBody>
      </p:sp>
      <p:sp>
        <p:nvSpPr>
          <p:cNvPr id="3" name="Control de fauna exótica">
            <a:extLst>
              <a:ext uri="{FF2B5EF4-FFF2-40B4-BE49-F238E27FC236}">
                <a16:creationId xmlns:a16="http://schemas.microsoft.com/office/drawing/2014/main" xmlns="" id="{343AB89A-5525-A04E-B100-A70C5160B5EE}"/>
              </a:ext>
            </a:extLst>
          </p:cNvPr>
          <p:cNvSpPr txBox="1"/>
          <p:nvPr/>
        </p:nvSpPr>
        <p:spPr>
          <a:xfrm>
            <a:off x="0" y="1924472"/>
            <a:ext cx="13004799" cy="692497"/>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Fortalecimiento de capacidades creadas en la</a:t>
            </a:r>
          </a:p>
          <a:p>
            <a:pPr algn="ctr" defTabSz="457200">
              <a:defRPr sz="2000">
                <a:solidFill>
                  <a:srgbClr val="006E34"/>
                </a:solidFill>
                <a:latin typeface="Nutmeg Headline Bold"/>
                <a:ea typeface="Nutmeg Headline Bold"/>
                <a:cs typeface="Nutmeg Headline Bold"/>
                <a:sym typeface="Nutmeg Headline Bold"/>
              </a:defRPr>
            </a:pPr>
            <a:r>
              <a:rPr lang="es-MX" dirty="0"/>
              <a:t>Brigada Comunitaria del Ejido San Agustín</a:t>
            </a:r>
          </a:p>
        </p:txBody>
      </p:sp>
      <p:pic>
        <p:nvPicPr>
          <p:cNvPr id="4" name="Imagen 64" descr="Imagen 64">
            <a:extLst>
              <a:ext uri="{FF2B5EF4-FFF2-40B4-BE49-F238E27FC236}">
                <a16:creationId xmlns:a16="http://schemas.microsoft.com/office/drawing/2014/main" xmlns="" id="{E3F43357-0BAF-1C4B-AEB7-394185BAA9FD}"/>
              </a:ext>
            </a:extLst>
          </p:cNvPr>
          <p:cNvPicPr>
            <a:picLocks noChangeAspect="1"/>
          </p:cNvPicPr>
          <p:nvPr/>
        </p:nvPicPr>
        <p:blipFill>
          <a:blip r:embed="rId2"/>
          <a:stretch>
            <a:fillRect/>
          </a:stretch>
        </p:blipFill>
        <p:spPr>
          <a:xfrm>
            <a:off x="898471" y="2773883"/>
            <a:ext cx="946150" cy="1166813"/>
          </a:xfrm>
          <a:prstGeom prst="rect">
            <a:avLst/>
          </a:prstGeom>
          <a:ln w="12700">
            <a:miter lim="400000"/>
          </a:ln>
        </p:spPr>
      </p:pic>
      <p:sp>
        <p:nvSpPr>
          <p:cNvPr id="5" name="CuadroTexto 28">
            <a:extLst>
              <a:ext uri="{FF2B5EF4-FFF2-40B4-BE49-F238E27FC236}">
                <a16:creationId xmlns:a16="http://schemas.microsoft.com/office/drawing/2014/main" xmlns="" id="{3768BB49-9574-0A43-97C7-F760ABB904AE}"/>
              </a:ext>
            </a:extLst>
          </p:cNvPr>
          <p:cNvSpPr txBox="1"/>
          <p:nvPr/>
        </p:nvSpPr>
        <p:spPr>
          <a:xfrm>
            <a:off x="1978591" y="2936659"/>
            <a:ext cx="3443689"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ES" sz="1200" dirty="0"/>
              <a:t>Empresa Forestal Comunitaria</a:t>
            </a:r>
          </a:p>
          <a:p>
            <a:pPr algn="l" defTabSz="457200">
              <a:defRPr sz="1400">
                <a:latin typeface="Nutmeg Headline Book"/>
                <a:ea typeface="Nutmeg Headline Book"/>
                <a:cs typeface="Nutmeg Headline Book"/>
                <a:sym typeface="Nutmeg Headline Book"/>
              </a:defRPr>
            </a:pPr>
            <a:r>
              <a:rPr lang="es-ES" sz="1200" dirty="0"/>
              <a:t>Hectáreas saneadas en predio del Gobierno de Jalisco denominado Agua Brava</a:t>
            </a:r>
          </a:p>
        </p:txBody>
      </p:sp>
      <p:sp>
        <p:nvSpPr>
          <p:cNvPr id="6" name="CuadroTexto 59">
            <a:extLst>
              <a:ext uri="{FF2B5EF4-FFF2-40B4-BE49-F238E27FC236}">
                <a16:creationId xmlns:a16="http://schemas.microsoft.com/office/drawing/2014/main" xmlns="" id="{524B38EE-B288-A749-BE36-A7CFE302B9D7}"/>
              </a:ext>
            </a:extLst>
          </p:cNvPr>
          <p:cNvSpPr txBox="1"/>
          <p:nvPr/>
        </p:nvSpPr>
        <p:spPr>
          <a:xfrm>
            <a:off x="1152285" y="3037428"/>
            <a:ext cx="438522"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1</a:t>
            </a:r>
            <a:endParaRPr dirty="0"/>
          </a:p>
        </p:txBody>
      </p:sp>
      <p:pic>
        <p:nvPicPr>
          <p:cNvPr id="7" name="Picture 3">
            <a:extLst>
              <a:ext uri="{FF2B5EF4-FFF2-40B4-BE49-F238E27FC236}">
                <a16:creationId xmlns:a16="http://schemas.microsoft.com/office/drawing/2014/main" xmlns="" id="{9CE25E42-D27A-2745-99E1-8B74AB3F5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971"/>
          <a:stretch/>
        </p:blipFill>
        <p:spPr bwMode="auto">
          <a:xfrm>
            <a:off x="1978591" y="6172944"/>
            <a:ext cx="3155657" cy="2441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ANIEL\Documents\JGC\2019-PE-San-Cicli\Saneamiento-Mgo\Ejecución proyecto\Taller-cap19\IMG_1463.JPG">
            <a:extLst>
              <a:ext uri="{FF2B5EF4-FFF2-40B4-BE49-F238E27FC236}">
                <a16:creationId xmlns:a16="http://schemas.microsoft.com/office/drawing/2014/main" xmlns="" id="{3A189129-A480-9C40-A02C-3B81190683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836" r="16717"/>
          <a:stretch/>
        </p:blipFill>
        <p:spPr bwMode="auto">
          <a:xfrm>
            <a:off x="1978591" y="4074754"/>
            <a:ext cx="3155657" cy="1999739"/>
          </a:xfrm>
          <a:prstGeom prst="rect">
            <a:avLst/>
          </a:prstGeom>
          <a:noFill/>
          <a:extLst>
            <a:ext uri="{909E8E84-426E-40dd-AFC4-6F175D3DCCD1}">
              <a14:hiddenFill xmlns:a14="http://schemas.microsoft.com/office/drawing/2010/main">
                <a:solidFill>
                  <a:srgbClr val="FFFFFF"/>
                </a:solidFill>
              </a14:hiddenFill>
            </a:ext>
          </a:extLst>
        </p:spPr>
      </p:pic>
      <p:sp>
        <p:nvSpPr>
          <p:cNvPr id="9" name="| Artesanías de obsidiana">
            <a:extLst>
              <a:ext uri="{FF2B5EF4-FFF2-40B4-BE49-F238E27FC236}">
                <a16:creationId xmlns:a16="http://schemas.microsoft.com/office/drawing/2014/main" xmlns="" id="{6C0B2EE3-AA1B-014A-B8A6-738977B39305}"/>
              </a:ext>
            </a:extLst>
          </p:cNvPr>
          <p:cNvSpPr txBox="1"/>
          <p:nvPr/>
        </p:nvSpPr>
        <p:spPr>
          <a:xfrm>
            <a:off x="1978591" y="8693224"/>
            <a:ext cx="3155657"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Fortalecimiento de brigada</a:t>
            </a:r>
            <a:endParaRPr lang="es-ES" sz="1200" dirty="0"/>
          </a:p>
        </p:txBody>
      </p:sp>
      <p:pic>
        <p:nvPicPr>
          <p:cNvPr id="10" name="Imagen 64" descr="Imagen 64">
            <a:extLst>
              <a:ext uri="{FF2B5EF4-FFF2-40B4-BE49-F238E27FC236}">
                <a16:creationId xmlns:a16="http://schemas.microsoft.com/office/drawing/2014/main" xmlns="" id="{7B80E90D-A719-6543-9A53-C0B184C24B83}"/>
              </a:ext>
            </a:extLst>
          </p:cNvPr>
          <p:cNvPicPr>
            <a:picLocks noChangeAspect="1"/>
          </p:cNvPicPr>
          <p:nvPr/>
        </p:nvPicPr>
        <p:blipFill>
          <a:blip r:embed="rId2"/>
          <a:stretch>
            <a:fillRect/>
          </a:stretch>
        </p:blipFill>
        <p:spPr>
          <a:xfrm>
            <a:off x="6502400" y="2773883"/>
            <a:ext cx="946150" cy="1166813"/>
          </a:xfrm>
          <a:prstGeom prst="rect">
            <a:avLst/>
          </a:prstGeom>
          <a:ln w="12700">
            <a:miter lim="400000"/>
          </a:ln>
        </p:spPr>
      </p:pic>
      <p:sp>
        <p:nvSpPr>
          <p:cNvPr id="11" name="CuadroTexto 28">
            <a:extLst>
              <a:ext uri="{FF2B5EF4-FFF2-40B4-BE49-F238E27FC236}">
                <a16:creationId xmlns:a16="http://schemas.microsoft.com/office/drawing/2014/main" xmlns="" id="{53C28304-B0AC-BD4D-B5C2-702D11142A0E}"/>
              </a:ext>
            </a:extLst>
          </p:cNvPr>
          <p:cNvSpPr txBox="1"/>
          <p:nvPr/>
        </p:nvSpPr>
        <p:spPr>
          <a:xfrm>
            <a:off x="7582520" y="2936659"/>
            <a:ext cx="3443689"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400">
                <a:latin typeface="Nutmeg Headline Bold"/>
                <a:ea typeface="Nutmeg Headline Bold"/>
                <a:cs typeface="Nutmeg Headline Bold"/>
                <a:sym typeface="Nutmeg Headline Bold"/>
              </a:defRPr>
            </a:pPr>
            <a:r>
              <a:rPr lang="es-ES" sz="1200" dirty="0"/>
              <a:t>Saneamiento. Remoción de muérdago</a:t>
            </a:r>
          </a:p>
          <a:p>
            <a:pPr algn="l" defTabSz="457200">
              <a:defRPr sz="1400">
                <a:latin typeface="Nutmeg Headline Book"/>
                <a:ea typeface="Nutmeg Headline Book"/>
                <a:cs typeface="Nutmeg Headline Book"/>
                <a:sym typeface="Nutmeg Headline Book"/>
              </a:defRPr>
            </a:pPr>
            <a:r>
              <a:rPr lang="es-ES" sz="1200" dirty="0"/>
              <a:t>Hectáreas saneadas en predio del Gobierno de Jalisco denominado Agua Brava</a:t>
            </a:r>
          </a:p>
        </p:txBody>
      </p:sp>
      <p:sp>
        <p:nvSpPr>
          <p:cNvPr id="12" name="CuadroTexto 59">
            <a:extLst>
              <a:ext uri="{FF2B5EF4-FFF2-40B4-BE49-F238E27FC236}">
                <a16:creationId xmlns:a16="http://schemas.microsoft.com/office/drawing/2014/main" xmlns="" id="{FC7ABF2A-62E1-3840-B57E-78E2C7E5D9E1}"/>
              </a:ext>
            </a:extLst>
          </p:cNvPr>
          <p:cNvSpPr txBox="1"/>
          <p:nvPr/>
        </p:nvSpPr>
        <p:spPr>
          <a:xfrm>
            <a:off x="6646416" y="3037428"/>
            <a:ext cx="692336"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dirty="0"/>
              <a:t>184</a:t>
            </a:r>
            <a:endParaRPr dirty="0"/>
          </a:p>
        </p:txBody>
      </p:sp>
      <p:pic>
        <p:nvPicPr>
          <p:cNvPr id="13" name="1 Imagen">
            <a:extLst>
              <a:ext uri="{FF2B5EF4-FFF2-40B4-BE49-F238E27FC236}">
                <a16:creationId xmlns:a16="http://schemas.microsoft.com/office/drawing/2014/main" xmlns="" id="{3A279D1B-BD42-664A-A9E2-E11FC47C2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2521" y="4074755"/>
            <a:ext cx="4082504" cy="3061878"/>
          </a:xfrm>
          <a:prstGeom prst="rect">
            <a:avLst/>
          </a:prstGeom>
        </p:spPr>
      </p:pic>
      <p:sp>
        <p:nvSpPr>
          <p:cNvPr id="14" name="| Artesanías de obsidiana">
            <a:extLst>
              <a:ext uri="{FF2B5EF4-FFF2-40B4-BE49-F238E27FC236}">
                <a16:creationId xmlns:a16="http://schemas.microsoft.com/office/drawing/2014/main" xmlns="" id="{4864F43E-8344-294F-830D-55366D1923D4}"/>
              </a:ext>
            </a:extLst>
          </p:cNvPr>
          <p:cNvSpPr txBox="1"/>
          <p:nvPr/>
        </p:nvSpPr>
        <p:spPr>
          <a:xfrm>
            <a:off x="7582520" y="7250202"/>
            <a:ext cx="4082505"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Alrededor de 3,000 árboles rescatados</a:t>
            </a:r>
            <a:endParaRPr lang="es-ES" sz="1200" dirty="0"/>
          </a:p>
        </p:txBody>
      </p:sp>
    </p:spTree>
    <p:extLst>
      <p:ext uri="{BB962C8B-B14F-4D97-AF65-F5344CB8AC3E}">
        <p14:creationId xmlns:p14="http://schemas.microsoft.com/office/powerpoint/2010/main" val="1523572234"/>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descr="Imagen 2">
            <a:extLst>
              <a:ext uri="{FF2B5EF4-FFF2-40B4-BE49-F238E27FC236}">
                <a16:creationId xmlns:a16="http://schemas.microsoft.com/office/drawing/2014/main" xmlns="" id="{6596AAA8-ED83-F74E-A0C7-D33185ACB760}"/>
              </a:ext>
            </a:extLst>
          </p:cNvPr>
          <p:cNvPicPr>
            <a:picLocks noChangeAspect="1"/>
          </p:cNvPicPr>
          <p:nvPr/>
        </p:nvPicPr>
        <p:blipFill>
          <a:blip r:embed="rId2"/>
          <a:stretch>
            <a:fillRect/>
          </a:stretch>
        </p:blipFill>
        <p:spPr>
          <a:xfrm>
            <a:off x="5898354" y="5389181"/>
            <a:ext cx="1208088" cy="842964"/>
          </a:xfrm>
          <a:prstGeom prst="rect">
            <a:avLst/>
          </a:prstGeom>
          <a:ln w="12700" cap="flat">
            <a:noFill/>
            <a:miter lim="400000"/>
          </a:ln>
          <a:effectLst/>
        </p:spPr>
      </p:pic>
      <p:sp>
        <p:nvSpPr>
          <p:cNvPr id="8" name="Shape 39">
            <a:extLst>
              <a:ext uri="{FF2B5EF4-FFF2-40B4-BE49-F238E27FC236}">
                <a16:creationId xmlns:a16="http://schemas.microsoft.com/office/drawing/2014/main" xmlns="" id="{2771E158-6B2E-7E4C-9255-232F30766EC6}"/>
              </a:ext>
            </a:extLst>
          </p:cNvPr>
          <p:cNvSpPr txBox="1"/>
          <p:nvPr/>
        </p:nvSpPr>
        <p:spPr>
          <a:xfrm>
            <a:off x="3285177" y="3724672"/>
            <a:ext cx="6434454"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Dirección de Cultura</a:t>
            </a:r>
          </a:p>
          <a:p>
            <a:pPr defTabSz="457200">
              <a:defRPr sz="4400">
                <a:solidFill>
                  <a:srgbClr val="006E34"/>
                </a:solidFill>
                <a:latin typeface="Nutmeg Headline Bold"/>
                <a:ea typeface="Nutmeg Headline Bold"/>
                <a:cs typeface="Nutmeg Headline Bold"/>
                <a:sym typeface="Nutmeg Headline Bold"/>
              </a:defRPr>
            </a:pPr>
            <a:r>
              <a:rPr lang="es-ES" dirty="0"/>
              <a:t>y Conocimiento</a:t>
            </a:r>
            <a:endParaRPr dirty="0"/>
          </a:p>
        </p:txBody>
      </p:sp>
    </p:spTree>
    <p:extLst>
      <p:ext uri="{BB962C8B-B14F-4D97-AF65-F5344CB8AC3E}">
        <p14:creationId xmlns:p14="http://schemas.microsoft.com/office/powerpoint/2010/main" val="793942609"/>
      </p:ext>
    </p:extLst>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descr="Imagen 3">
            <a:extLst>
              <a:ext uri="{FF2B5EF4-FFF2-40B4-BE49-F238E27FC236}">
                <a16:creationId xmlns:a16="http://schemas.microsoft.com/office/drawing/2014/main" xmlns="" id="{840DE34C-69D6-A74F-9367-4485C122C2C6}"/>
              </a:ext>
            </a:extLst>
          </p:cNvPr>
          <p:cNvPicPr>
            <a:picLocks noChangeAspect="1"/>
          </p:cNvPicPr>
          <p:nvPr/>
        </p:nvPicPr>
        <p:blipFill>
          <a:blip r:embed="rId2"/>
          <a:stretch>
            <a:fillRect/>
          </a:stretch>
        </p:blipFill>
        <p:spPr>
          <a:xfrm rot="16200000">
            <a:off x="1069181" y="1875631"/>
            <a:ext cx="3294063" cy="3375026"/>
          </a:xfrm>
          <a:prstGeom prst="rect">
            <a:avLst/>
          </a:prstGeom>
          <a:ln w="12700">
            <a:miter lim="400000"/>
          </a:ln>
        </p:spPr>
      </p:pic>
      <p:sp>
        <p:nvSpPr>
          <p:cNvPr id="3" name="2 CuadroTexto">
            <a:extLst>
              <a:ext uri="{FF2B5EF4-FFF2-40B4-BE49-F238E27FC236}">
                <a16:creationId xmlns:a16="http://schemas.microsoft.com/office/drawing/2014/main" xmlns="" id="{E99FBCAE-9918-5F4C-A684-F749FC899DCA}"/>
              </a:ext>
            </a:extLst>
          </p:cNvPr>
          <p:cNvSpPr txBox="1"/>
          <p:nvPr/>
        </p:nvSpPr>
        <p:spPr>
          <a:xfrm>
            <a:off x="1604962" y="3131939"/>
            <a:ext cx="1991328"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ES" dirty="0"/>
              <a:t>Fomentar y generar conocimiento científico</a:t>
            </a:r>
            <a:endParaRPr dirty="0"/>
          </a:p>
        </p:txBody>
      </p:sp>
      <p:pic>
        <p:nvPicPr>
          <p:cNvPr id="4" name="Imagen 5" descr="Imagen 5">
            <a:extLst>
              <a:ext uri="{FF2B5EF4-FFF2-40B4-BE49-F238E27FC236}">
                <a16:creationId xmlns:a16="http://schemas.microsoft.com/office/drawing/2014/main" xmlns="" id="{6236ACE3-DEE5-4847-8881-59D8CAB009E2}"/>
              </a:ext>
            </a:extLst>
          </p:cNvPr>
          <p:cNvPicPr>
            <a:picLocks noChangeAspect="1"/>
          </p:cNvPicPr>
          <p:nvPr/>
        </p:nvPicPr>
        <p:blipFill>
          <a:blip r:embed="rId2"/>
          <a:stretch>
            <a:fillRect/>
          </a:stretch>
        </p:blipFill>
        <p:spPr>
          <a:xfrm>
            <a:off x="4403726" y="2049463"/>
            <a:ext cx="3295650" cy="3375025"/>
          </a:xfrm>
          <a:prstGeom prst="rect">
            <a:avLst/>
          </a:prstGeom>
          <a:ln w="12700">
            <a:miter lim="400000"/>
          </a:ln>
        </p:spPr>
      </p:pic>
      <p:sp>
        <p:nvSpPr>
          <p:cNvPr id="5" name="2 CuadroTexto">
            <a:extLst>
              <a:ext uri="{FF2B5EF4-FFF2-40B4-BE49-F238E27FC236}">
                <a16:creationId xmlns:a16="http://schemas.microsoft.com/office/drawing/2014/main" xmlns="" id="{BA7D65CB-39BB-5A45-A09C-4D6C154E1CE7}"/>
              </a:ext>
            </a:extLst>
          </p:cNvPr>
          <p:cNvSpPr txBox="1"/>
          <p:nvPr/>
        </p:nvSpPr>
        <p:spPr>
          <a:xfrm>
            <a:off x="4788886" y="3081140"/>
            <a:ext cx="1991328"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ES" dirty="0"/>
              <a:t>Educación y capacitación para la conservación</a:t>
            </a:r>
            <a:endParaRPr dirty="0"/>
          </a:p>
        </p:txBody>
      </p:sp>
      <p:pic>
        <p:nvPicPr>
          <p:cNvPr id="6" name="Imagen 7" descr="Imagen 7">
            <a:extLst>
              <a:ext uri="{FF2B5EF4-FFF2-40B4-BE49-F238E27FC236}">
                <a16:creationId xmlns:a16="http://schemas.microsoft.com/office/drawing/2014/main" xmlns="" id="{E1BEE7B2-EF79-274F-A9B9-6295AA054193}"/>
              </a:ext>
            </a:extLst>
          </p:cNvPr>
          <p:cNvPicPr>
            <a:picLocks noChangeAspect="1"/>
          </p:cNvPicPr>
          <p:nvPr/>
        </p:nvPicPr>
        <p:blipFill>
          <a:blip r:embed="rId2"/>
          <a:stretch>
            <a:fillRect/>
          </a:stretch>
        </p:blipFill>
        <p:spPr>
          <a:xfrm rot="10800000">
            <a:off x="890585" y="5179345"/>
            <a:ext cx="3295651" cy="3373438"/>
          </a:xfrm>
          <a:prstGeom prst="rect">
            <a:avLst/>
          </a:prstGeom>
          <a:ln w="12700">
            <a:miter lim="400000"/>
          </a:ln>
        </p:spPr>
      </p:pic>
      <p:sp>
        <p:nvSpPr>
          <p:cNvPr id="7" name="2 CuadroTexto">
            <a:extLst>
              <a:ext uri="{FF2B5EF4-FFF2-40B4-BE49-F238E27FC236}">
                <a16:creationId xmlns:a16="http://schemas.microsoft.com/office/drawing/2014/main" xmlns="" id="{7D40999F-E3EB-EB42-8892-0CD63F2A0D0B}"/>
              </a:ext>
            </a:extLst>
          </p:cNvPr>
          <p:cNvSpPr txBox="1"/>
          <p:nvPr/>
        </p:nvSpPr>
        <p:spPr>
          <a:xfrm>
            <a:off x="1498599" y="6438034"/>
            <a:ext cx="1991328"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ES" dirty="0"/>
              <a:t>Enlace con Universidades y Centros de Investigación</a:t>
            </a:r>
            <a:endParaRPr dirty="0"/>
          </a:p>
        </p:txBody>
      </p:sp>
      <p:pic>
        <p:nvPicPr>
          <p:cNvPr id="8" name="Imagen 9" descr="Imagen 9">
            <a:extLst>
              <a:ext uri="{FF2B5EF4-FFF2-40B4-BE49-F238E27FC236}">
                <a16:creationId xmlns:a16="http://schemas.microsoft.com/office/drawing/2014/main" xmlns="" id="{F0BB8FBC-C80B-304C-8B01-F35356E7D7D2}"/>
              </a:ext>
            </a:extLst>
          </p:cNvPr>
          <p:cNvPicPr>
            <a:picLocks noChangeAspect="1"/>
          </p:cNvPicPr>
          <p:nvPr/>
        </p:nvPicPr>
        <p:blipFill>
          <a:blip r:embed="rId2"/>
          <a:stretch>
            <a:fillRect/>
          </a:stretch>
        </p:blipFill>
        <p:spPr>
          <a:xfrm rot="5400000">
            <a:off x="4225924" y="5371018"/>
            <a:ext cx="3294063" cy="3373438"/>
          </a:xfrm>
          <a:prstGeom prst="rect">
            <a:avLst/>
          </a:prstGeom>
          <a:ln w="12700">
            <a:miter lim="400000"/>
          </a:ln>
        </p:spPr>
      </p:pic>
      <p:sp>
        <p:nvSpPr>
          <p:cNvPr id="9" name="2 CuadroTexto">
            <a:extLst>
              <a:ext uri="{FF2B5EF4-FFF2-40B4-BE49-F238E27FC236}">
                <a16:creationId xmlns:a16="http://schemas.microsoft.com/office/drawing/2014/main" xmlns="" id="{0F36E62D-7437-244D-A18C-57DC1EC36A1E}"/>
              </a:ext>
            </a:extLst>
          </p:cNvPr>
          <p:cNvSpPr txBox="1"/>
          <p:nvPr/>
        </p:nvSpPr>
        <p:spPr>
          <a:xfrm>
            <a:off x="4788886" y="6235273"/>
            <a:ext cx="1991328" cy="125675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500">
                <a:solidFill>
                  <a:srgbClr val="000000"/>
                </a:solidFill>
                <a:latin typeface="Nutmeg Headline Book"/>
                <a:ea typeface="Nutmeg Headline Book"/>
                <a:cs typeface="Nutmeg Headline Book"/>
                <a:sym typeface="Nutmeg Headline Book"/>
              </a:defRPr>
            </a:lvl1pPr>
          </a:lstStyle>
          <a:p>
            <a:r>
              <a:rPr lang="es-ES" dirty="0"/>
              <a:t>Fortalecimiento de redes con la sociedad civil para la Educación Ambiental</a:t>
            </a:r>
            <a:endParaRPr dirty="0"/>
          </a:p>
        </p:txBody>
      </p:sp>
      <p:sp>
        <p:nvSpPr>
          <p:cNvPr id="10" name="Shape 39">
            <a:extLst>
              <a:ext uri="{FF2B5EF4-FFF2-40B4-BE49-F238E27FC236}">
                <a16:creationId xmlns:a16="http://schemas.microsoft.com/office/drawing/2014/main" xmlns="" id="{E42D5273-C00C-8943-9CFA-A802788065EF}"/>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grpSp>
        <p:nvGrpSpPr>
          <p:cNvPr id="21" name="Grupo 20">
            <a:extLst>
              <a:ext uri="{FF2B5EF4-FFF2-40B4-BE49-F238E27FC236}">
                <a16:creationId xmlns:a16="http://schemas.microsoft.com/office/drawing/2014/main" xmlns="" id="{213B84CC-2852-9F4B-9F72-8E2181E0B8D6}"/>
              </a:ext>
            </a:extLst>
          </p:cNvPr>
          <p:cNvGrpSpPr/>
          <p:nvPr/>
        </p:nvGrpSpPr>
        <p:grpSpPr>
          <a:xfrm>
            <a:off x="7944835" y="2761312"/>
            <a:ext cx="4093200" cy="4230976"/>
            <a:chOff x="7944835" y="2806063"/>
            <a:chExt cx="4093200" cy="4230976"/>
          </a:xfrm>
        </p:grpSpPr>
        <p:grpSp>
          <p:nvGrpSpPr>
            <p:cNvPr id="12" name="Grupo">
              <a:extLst>
                <a:ext uri="{FF2B5EF4-FFF2-40B4-BE49-F238E27FC236}">
                  <a16:creationId xmlns:a16="http://schemas.microsoft.com/office/drawing/2014/main" xmlns="" id="{890BC7CB-C7FF-AF43-94CB-FE2833B05F5E}"/>
                </a:ext>
              </a:extLst>
            </p:cNvPr>
            <p:cNvGrpSpPr/>
            <p:nvPr/>
          </p:nvGrpSpPr>
          <p:grpSpPr>
            <a:xfrm>
              <a:off x="9811325" y="2806063"/>
              <a:ext cx="2226710" cy="1803941"/>
              <a:chOff x="0" y="0"/>
              <a:chExt cx="1847850" cy="1497012"/>
            </a:xfrm>
          </p:grpSpPr>
          <p:sp>
            <p:nvSpPr>
              <p:cNvPr id="13" name="Rectángulo">
                <a:extLst>
                  <a:ext uri="{FF2B5EF4-FFF2-40B4-BE49-F238E27FC236}">
                    <a16:creationId xmlns:a16="http://schemas.microsoft.com/office/drawing/2014/main" xmlns="" id="{8F693279-0200-4645-BCA1-B2C06781C70C}"/>
                  </a:ext>
                </a:extLst>
              </p:cNvPr>
              <p:cNvSpPr/>
              <p:nvPr/>
            </p:nvSpPr>
            <p:spPr>
              <a:xfrm>
                <a:off x="0" y="0"/>
                <a:ext cx="1847850" cy="1497013"/>
              </a:xfrm>
              <a:prstGeom prst="rect">
                <a:avLst/>
              </a:prstGeom>
              <a:solidFill>
                <a:srgbClr val="EDEDED"/>
              </a:solidFill>
              <a:ln w="12700" cap="flat">
                <a:noFill/>
                <a:miter lim="400000"/>
              </a:ln>
              <a:effectLst/>
            </p:spPr>
            <p:txBody>
              <a:bodyPr wrap="square" lIns="35719" tIns="35719" rIns="35719" bIns="35719" numCol="1" anchor="ctr">
                <a:noAutofit/>
              </a:bodyPr>
              <a:lstStyle/>
              <a:p>
                <a:pPr defTabSz="321457">
                  <a:defRPr sz="1800">
                    <a:latin typeface="+mn-lt"/>
                    <a:ea typeface="+mn-ea"/>
                    <a:cs typeface="+mn-cs"/>
                    <a:sym typeface="Helvetica Neue"/>
                  </a:defRPr>
                </a:pPr>
                <a:endParaRPr sz="1266"/>
              </a:p>
            </p:txBody>
          </p:sp>
          <p:pic>
            <p:nvPicPr>
              <p:cNvPr id="14" name="image59.png" descr="image59.png">
                <a:extLst>
                  <a:ext uri="{FF2B5EF4-FFF2-40B4-BE49-F238E27FC236}">
                    <a16:creationId xmlns:a16="http://schemas.microsoft.com/office/drawing/2014/main" xmlns="" id="{563C4498-3A16-7447-B802-DD7B2956E0D6}"/>
                  </a:ext>
                </a:extLst>
              </p:cNvPr>
              <p:cNvPicPr>
                <a:picLocks noChangeAspect="1"/>
              </p:cNvPicPr>
              <p:nvPr/>
            </p:nvPicPr>
            <p:blipFill>
              <a:blip r:embed="rId3"/>
              <a:stretch>
                <a:fillRect/>
              </a:stretch>
            </p:blipFill>
            <p:spPr>
              <a:xfrm>
                <a:off x="0" y="0"/>
                <a:ext cx="1847850" cy="1497013"/>
              </a:xfrm>
              <a:prstGeom prst="rect">
                <a:avLst/>
              </a:prstGeom>
              <a:ln w="190500" cap="rnd">
                <a:solidFill>
                  <a:srgbClr val="008000"/>
                </a:solidFill>
                <a:prstDash val="solid"/>
                <a:round/>
              </a:ln>
              <a:effectLst>
                <a:outerShdw blurRad="50800" rotWithShape="0">
                  <a:srgbClr val="808080">
                    <a:alpha val="40998"/>
                  </a:srgbClr>
                </a:outerShdw>
              </a:effectLst>
            </p:spPr>
          </p:pic>
        </p:grpSp>
        <p:grpSp>
          <p:nvGrpSpPr>
            <p:cNvPr id="15" name="Grupo">
              <a:extLst>
                <a:ext uri="{FF2B5EF4-FFF2-40B4-BE49-F238E27FC236}">
                  <a16:creationId xmlns:a16="http://schemas.microsoft.com/office/drawing/2014/main" xmlns="" id="{41132334-271E-0F46-BFCE-5B4D699076A0}"/>
                </a:ext>
              </a:extLst>
            </p:cNvPr>
            <p:cNvGrpSpPr/>
            <p:nvPr/>
          </p:nvGrpSpPr>
          <p:grpSpPr>
            <a:xfrm>
              <a:off x="7944835" y="3835327"/>
              <a:ext cx="1339039" cy="2082946"/>
              <a:chOff x="0" y="0"/>
              <a:chExt cx="1143000" cy="1778000"/>
            </a:xfrm>
          </p:grpSpPr>
          <p:sp>
            <p:nvSpPr>
              <p:cNvPr id="16" name="Rectángulo">
                <a:extLst>
                  <a:ext uri="{FF2B5EF4-FFF2-40B4-BE49-F238E27FC236}">
                    <a16:creationId xmlns:a16="http://schemas.microsoft.com/office/drawing/2014/main" xmlns="" id="{7FBEE54E-BE4F-414D-81ED-4BA04454D956}"/>
                  </a:ext>
                </a:extLst>
              </p:cNvPr>
              <p:cNvSpPr/>
              <p:nvPr/>
            </p:nvSpPr>
            <p:spPr>
              <a:xfrm>
                <a:off x="-1" y="0"/>
                <a:ext cx="1143002" cy="1778000"/>
              </a:xfrm>
              <a:prstGeom prst="rect">
                <a:avLst/>
              </a:prstGeom>
              <a:solidFill>
                <a:srgbClr val="EDEDED"/>
              </a:solidFill>
              <a:ln w="12700" cap="flat">
                <a:noFill/>
                <a:miter lim="400000"/>
              </a:ln>
              <a:effectLst/>
            </p:spPr>
            <p:txBody>
              <a:bodyPr wrap="square" lIns="35719" tIns="35719" rIns="35719" bIns="35719" numCol="1" anchor="ctr">
                <a:noAutofit/>
              </a:bodyPr>
              <a:lstStyle/>
              <a:p>
                <a:pPr defTabSz="321457">
                  <a:defRPr sz="1800">
                    <a:latin typeface="+mn-lt"/>
                    <a:ea typeface="+mn-ea"/>
                    <a:cs typeface="+mn-cs"/>
                    <a:sym typeface="Helvetica Neue"/>
                  </a:defRPr>
                </a:pPr>
                <a:endParaRPr sz="1266"/>
              </a:p>
            </p:txBody>
          </p:sp>
          <p:pic>
            <p:nvPicPr>
              <p:cNvPr id="17" name="image60.png" descr="image60.png">
                <a:extLst>
                  <a:ext uri="{FF2B5EF4-FFF2-40B4-BE49-F238E27FC236}">
                    <a16:creationId xmlns:a16="http://schemas.microsoft.com/office/drawing/2014/main" xmlns="" id="{882A6341-157B-904C-91C3-51F12C7E525D}"/>
                  </a:ext>
                </a:extLst>
              </p:cNvPr>
              <p:cNvPicPr>
                <a:picLocks noChangeAspect="1"/>
              </p:cNvPicPr>
              <p:nvPr/>
            </p:nvPicPr>
            <p:blipFill>
              <a:blip r:embed="rId4"/>
              <a:stretch>
                <a:fillRect/>
              </a:stretch>
            </p:blipFill>
            <p:spPr>
              <a:xfrm>
                <a:off x="0" y="0"/>
                <a:ext cx="1143000" cy="1778000"/>
              </a:xfrm>
              <a:prstGeom prst="rect">
                <a:avLst/>
              </a:prstGeom>
              <a:ln w="190500" cap="rnd">
                <a:solidFill>
                  <a:srgbClr val="008000"/>
                </a:solidFill>
                <a:prstDash val="solid"/>
                <a:round/>
              </a:ln>
              <a:effectLst>
                <a:outerShdw blurRad="50800" rotWithShape="0">
                  <a:srgbClr val="808080">
                    <a:alpha val="40998"/>
                  </a:srgbClr>
                </a:outerShdw>
              </a:effectLst>
            </p:spPr>
          </p:pic>
        </p:grpSp>
        <p:grpSp>
          <p:nvGrpSpPr>
            <p:cNvPr id="18" name="Grupo">
              <a:extLst>
                <a:ext uri="{FF2B5EF4-FFF2-40B4-BE49-F238E27FC236}">
                  <a16:creationId xmlns:a16="http://schemas.microsoft.com/office/drawing/2014/main" xmlns="" id="{A56E0508-E567-434E-B070-F1DB91FD2762}"/>
                </a:ext>
              </a:extLst>
            </p:cNvPr>
            <p:cNvGrpSpPr/>
            <p:nvPr/>
          </p:nvGrpSpPr>
          <p:grpSpPr>
            <a:xfrm>
              <a:off x="9811325" y="5210176"/>
              <a:ext cx="2226710" cy="1826863"/>
              <a:chOff x="0" y="0"/>
              <a:chExt cx="1989137" cy="1631950"/>
            </a:xfrm>
          </p:grpSpPr>
          <p:sp>
            <p:nvSpPr>
              <p:cNvPr id="19" name="Rectángulo">
                <a:extLst>
                  <a:ext uri="{FF2B5EF4-FFF2-40B4-BE49-F238E27FC236}">
                    <a16:creationId xmlns:a16="http://schemas.microsoft.com/office/drawing/2014/main" xmlns="" id="{18241A67-B691-D14B-8C7A-9E4F149A589C}"/>
                  </a:ext>
                </a:extLst>
              </p:cNvPr>
              <p:cNvSpPr/>
              <p:nvPr/>
            </p:nvSpPr>
            <p:spPr>
              <a:xfrm>
                <a:off x="0" y="0"/>
                <a:ext cx="1989138" cy="1631950"/>
              </a:xfrm>
              <a:prstGeom prst="rect">
                <a:avLst/>
              </a:prstGeom>
              <a:solidFill>
                <a:srgbClr val="EDEDED"/>
              </a:solidFill>
              <a:ln w="12700" cap="flat">
                <a:noFill/>
                <a:miter lim="400000"/>
              </a:ln>
              <a:effectLst/>
            </p:spPr>
            <p:txBody>
              <a:bodyPr wrap="square" lIns="35719" tIns="35719" rIns="35719" bIns="35719" numCol="1" anchor="ctr">
                <a:noAutofit/>
              </a:bodyPr>
              <a:lstStyle/>
              <a:p>
                <a:pPr defTabSz="321457">
                  <a:defRPr sz="1800">
                    <a:latin typeface="+mn-lt"/>
                    <a:ea typeface="+mn-ea"/>
                    <a:cs typeface="+mn-cs"/>
                    <a:sym typeface="Helvetica Neue"/>
                  </a:defRPr>
                </a:pPr>
                <a:endParaRPr sz="1266"/>
              </a:p>
            </p:txBody>
          </p:sp>
          <p:pic>
            <p:nvPicPr>
              <p:cNvPr id="20" name="image61.png" descr="image61.png">
                <a:extLst>
                  <a:ext uri="{FF2B5EF4-FFF2-40B4-BE49-F238E27FC236}">
                    <a16:creationId xmlns:a16="http://schemas.microsoft.com/office/drawing/2014/main" xmlns="" id="{989431C5-1566-A34C-B1AF-E9A37B3E2237}"/>
                  </a:ext>
                </a:extLst>
              </p:cNvPr>
              <p:cNvPicPr>
                <a:picLocks noChangeAspect="1"/>
              </p:cNvPicPr>
              <p:nvPr/>
            </p:nvPicPr>
            <p:blipFill>
              <a:blip r:embed="rId5"/>
              <a:stretch>
                <a:fillRect/>
              </a:stretch>
            </p:blipFill>
            <p:spPr>
              <a:xfrm>
                <a:off x="0" y="0"/>
                <a:ext cx="1989138" cy="1631950"/>
              </a:xfrm>
              <a:prstGeom prst="rect">
                <a:avLst/>
              </a:prstGeom>
              <a:ln w="190500" cap="rnd">
                <a:solidFill>
                  <a:srgbClr val="008000"/>
                </a:solidFill>
                <a:prstDash val="solid"/>
                <a:round/>
              </a:ln>
              <a:effectLst>
                <a:outerShdw blurRad="50800" rotWithShape="0">
                  <a:srgbClr val="808080">
                    <a:alpha val="40998"/>
                  </a:srgbClr>
                </a:outerShdw>
              </a:effectLst>
            </p:spPr>
          </p:pic>
        </p:grpSp>
      </p:grpSp>
    </p:spTree>
    <p:extLst>
      <p:ext uri="{BB962C8B-B14F-4D97-AF65-F5344CB8AC3E}">
        <p14:creationId xmlns:p14="http://schemas.microsoft.com/office/powerpoint/2010/main" val="2271880700"/>
      </p:ext>
    </p:extLst>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88AAF4E9-D837-8747-9F76-B946A0EDC7AB}"/>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2C334A8B-FD06-A548-BE40-5BAE73B0973F}"/>
              </a:ext>
            </a:extLst>
          </p:cNvPr>
          <p:cNvSpPr txBox="1"/>
          <p:nvPr/>
        </p:nvSpPr>
        <p:spPr>
          <a:xfrm>
            <a:off x="1098169" y="2439899"/>
            <a:ext cx="7348448" cy="5886219"/>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lgn="l"/>
            <a:r>
              <a:rPr lang="es-MX" dirty="0"/>
              <a:t>“Guardianes del Bosque” es un proyecto que busca  reunir a un grupo de ciudadanos que de manera organizada y fundamentada  realicen acciones a favor del conocimiento, protección y conservación del Bosque La Primavera </a:t>
            </a:r>
          </a:p>
          <a:p>
            <a:pPr algn="l"/>
            <a:r>
              <a:rPr lang="es-MX" dirty="0"/>
              <a:t/>
            </a:r>
            <a:br>
              <a:rPr lang="es-MX" dirty="0"/>
            </a:br>
            <a:r>
              <a:rPr lang="es-MX" dirty="0"/>
              <a:t>Proyecto organizado por el Centro de Cultura Ambiental e Investigación Educativa y el Organismo Público Descentralizado Bosque La Primavera, 11 proyectos  se realizan con el apoyo de ciudadanos para la atención de diversa problemática ambiental. </a:t>
            </a:r>
            <a:br>
              <a:rPr lang="es-MX" dirty="0"/>
            </a:br>
            <a:endParaRPr lang="es-MX" dirty="0"/>
          </a:p>
          <a:p>
            <a:pPr marL="285750" indent="-285750" algn="l">
              <a:buFont typeface="Arial" panose="020B0604020202020204" pitchFamily="34" charset="0"/>
              <a:buChar char="•"/>
            </a:pPr>
            <a:r>
              <a:rPr lang="es-MX" dirty="0"/>
              <a:t>Bosque Limpio </a:t>
            </a:r>
          </a:p>
          <a:p>
            <a:pPr marL="285750" indent="-285750" algn="l">
              <a:buFont typeface="Arial" panose="020B0604020202020204" pitchFamily="34" charset="0"/>
              <a:buChar char="•"/>
            </a:pPr>
            <a:r>
              <a:rPr lang="es-MX" dirty="0"/>
              <a:t>Prevención fauna nociva (perros y gatos) </a:t>
            </a:r>
          </a:p>
          <a:p>
            <a:pPr marL="285750" indent="-285750" algn="l">
              <a:buFont typeface="Arial" panose="020B0604020202020204" pitchFamily="34" charset="0"/>
              <a:buChar char="•"/>
            </a:pPr>
            <a:r>
              <a:rPr lang="es-MX" dirty="0"/>
              <a:t>Festival del Bosque La Primavera </a:t>
            </a:r>
          </a:p>
          <a:p>
            <a:pPr marL="285750" indent="-285750" algn="l">
              <a:buFont typeface="Arial" panose="020B0604020202020204" pitchFamily="34" charset="0"/>
              <a:buChar char="•"/>
            </a:pPr>
            <a:r>
              <a:rPr lang="es-MX" dirty="0"/>
              <a:t>Vivero flora nativa </a:t>
            </a:r>
          </a:p>
          <a:p>
            <a:pPr marL="285750" indent="-285750" algn="l">
              <a:buFont typeface="Arial" panose="020B0604020202020204" pitchFamily="34" charset="0"/>
              <a:buChar char="•"/>
            </a:pPr>
            <a:r>
              <a:rPr lang="es-MX" dirty="0"/>
              <a:t>Gestión para la realización de proyectos </a:t>
            </a:r>
          </a:p>
          <a:p>
            <a:pPr marL="285750" indent="-285750" algn="l">
              <a:buFont typeface="Arial" panose="020B0604020202020204" pitchFamily="34" charset="0"/>
              <a:buChar char="•"/>
            </a:pPr>
            <a:r>
              <a:rPr lang="es-MX" dirty="0"/>
              <a:t>Proceso de denuncias ambientales </a:t>
            </a:r>
          </a:p>
          <a:p>
            <a:pPr marL="285750" indent="-285750" algn="l">
              <a:buFont typeface="Arial" panose="020B0604020202020204" pitchFamily="34" charset="0"/>
              <a:buChar char="•"/>
            </a:pPr>
            <a:r>
              <a:rPr lang="es-MX" dirty="0"/>
              <a:t>Sala del Bosque </a:t>
            </a:r>
          </a:p>
          <a:p>
            <a:pPr marL="285750" indent="-285750" algn="l">
              <a:buFont typeface="Arial" panose="020B0604020202020204" pitchFamily="34" charset="0"/>
              <a:buChar char="•"/>
            </a:pPr>
            <a:r>
              <a:rPr lang="es-MX" dirty="0"/>
              <a:t>Centro de información BLP </a:t>
            </a:r>
          </a:p>
          <a:p>
            <a:pPr marL="285750" indent="-285750" algn="l">
              <a:buFont typeface="Arial" panose="020B0604020202020204" pitchFamily="34" charset="0"/>
              <a:buChar char="•"/>
            </a:pPr>
            <a:r>
              <a:rPr lang="es-MX" dirty="0"/>
              <a:t>Recuperación de un predio</a:t>
            </a:r>
          </a:p>
          <a:p>
            <a:pPr marL="285750" indent="-285750" algn="l">
              <a:buFont typeface="Arial" panose="020B0604020202020204" pitchFamily="34" charset="0"/>
              <a:buChar char="•"/>
            </a:pPr>
            <a:r>
              <a:rPr lang="es-MX" dirty="0"/>
              <a:t>Boletín informativo </a:t>
            </a:r>
          </a:p>
        </p:txBody>
      </p:sp>
      <p:sp>
        <p:nvSpPr>
          <p:cNvPr id="4" name="Control de fauna exótica">
            <a:extLst>
              <a:ext uri="{FF2B5EF4-FFF2-40B4-BE49-F238E27FC236}">
                <a16:creationId xmlns:a16="http://schemas.microsoft.com/office/drawing/2014/main" xmlns="" id="{4E4FF70B-5A7F-DD4A-B356-F4D593669FC5}"/>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ES" dirty="0"/>
              <a:t>Guardianes del Bosque – Participación Comunitaria</a:t>
            </a:r>
            <a:endParaRPr dirty="0"/>
          </a:p>
        </p:txBody>
      </p:sp>
      <p:pic>
        <p:nvPicPr>
          <p:cNvPr id="5" name="Imagen 4">
            <a:extLst>
              <a:ext uri="{FF2B5EF4-FFF2-40B4-BE49-F238E27FC236}">
                <a16:creationId xmlns:a16="http://schemas.microsoft.com/office/drawing/2014/main" xmlns="" id="{4CCAC373-BF17-9A41-861A-7A4565B6C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1055" y="2517028"/>
            <a:ext cx="3155576" cy="2366682"/>
          </a:xfrm>
          <a:prstGeom prst="rect">
            <a:avLst/>
          </a:prstGeom>
        </p:spPr>
      </p:pic>
      <p:pic>
        <p:nvPicPr>
          <p:cNvPr id="6" name="Imagen 5">
            <a:extLst>
              <a:ext uri="{FF2B5EF4-FFF2-40B4-BE49-F238E27FC236}">
                <a16:creationId xmlns:a16="http://schemas.microsoft.com/office/drawing/2014/main" xmlns="" id="{ABB87C21-4A25-8C4F-B187-93CAF8ECF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1055" y="5108647"/>
            <a:ext cx="3155576" cy="2366682"/>
          </a:xfrm>
          <a:prstGeom prst="rect">
            <a:avLst/>
          </a:prstGeom>
        </p:spPr>
      </p:pic>
    </p:spTree>
    <p:extLst>
      <p:ext uri="{BB962C8B-B14F-4D97-AF65-F5344CB8AC3E}">
        <p14:creationId xmlns:p14="http://schemas.microsoft.com/office/powerpoint/2010/main" val="3315553989"/>
      </p:ext>
    </p:extLst>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138DE8D5-0AF5-EF47-B8EF-BDF2BE017BE4}"/>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D6F2677A-C63C-5044-AEAC-AA996385E8DA}"/>
              </a:ext>
            </a:extLst>
          </p:cNvPr>
          <p:cNvSpPr txBox="1"/>
          <p:nvPr/>
        </p:nvSpPr>
        <p:spPr>
          <a:xfrm>
            <a:off x="1098169" y="2439899"/>
            <a:ext cx="7132423" cy="173123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El objetivo del festival es crear conciencia sobre la relevancia del bosque, más allá de nosotros (los seres humanos) y movilizar a la ciudadanía para generar un vínculo con este espacio y así, informarnos y responsabilizarnos un poco más sobre su protección y cuidado.</a:t>
            </a:r>
          </a:p>
        </p:txBody>
      </p:sp>
      <p:sp>
        <p:nvSpPr>
          <p:cNvPr id="4" name="Control de fauna exótica">
            <a:extLst>
              <a:ext uri="{FF2B5EF4-FFF2-40B4-BE49-F238E27FC236}">
                <a16:creationId xmlns:a16="http://schemas.microsoft.com/office/drawing/2014/main" xmlns="" id="{72B7B48F-8AD0-EC4C-9881-964E3B5A6428}"/>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ES" dirty="0"/>
              <a:t>Guardianes del Bosque – 4to. Festival del Bosque La Primavera</a:t>
            </a:r>
            <a:endParaRPr dirty="0"/>
          </a:p>
        </p:txBody>
      </p:sp>
      <p:pic>
        <p:nvPicPr>
          <p:cNvPr id="5" name="Picture 2">
            <a:extLst>
              <a:ext uri="{FF2B5EF4-FFF2-40B4-BE49-F238E27FC236}">
                <a16:creationId xmlns:a16="http://schemas.microsoft.com/office/drawing/2014/main" xmlns="" id="{274D04FC-A7EC-5349-8E21-A12890169B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169" y="4943706"/>
            <a:ext cx="3491542" cy="261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xmlns="" id="{CD1AD2B4-54A1-F24D-9442-F7F675FFE30F}"/>
              </a:ext>
            </a:extLst>
          </p:cNvPr>
          <p:cNvPicPr>
            <a:picLocks noChangeAspect="1"/>
          </p:cNvPicPr>
          <p:nvPr/>
        </p:nvPicPr>
        <p:blipFill>
          <a:blip r:embed="rId3"/>
          <a:stretch>
            <a:fillRect/>
          </a:stretch>
        </p:blipFill>
        <p:spPr>
          <a:xfrm>
            <a:off x="10171978" y="4876800"/>
            <a:ext cx="1734653" cy="2618657"/>
          </a:xfrm>
          <a:prstGeom prst="rect">
            <a:avLst/>
          </a:prstGeom>
        </p:spPr>
      </p:pic>
      <p:pic>
        <p:nvPicPr>
          <p:cNvPr id="7" name="Imagen 6">
            <a:extLst>
              <a:ext uri="{FF2B5EF4-FFF2-40B4-BE49-F238E27FC236}">
                <a16:creationId xmlns:a16="http://schemas.microsoft.com/office/drawing/2014/main" xmlns="" id="{CDF4B3D4-4E47-9A4D-86D2-0990D5FE2BEA}"/>
              </a:ext>
            </a:extLst>
          </p:cNvPr>
          <p:cNvPicPr>
            <a:picLocks noChangeAspect="1"/>
          </p:cNvPicPr>
          <p:nvPr/>
        </p:nvPicPr>
        <p:blipFill>
          <a:blip r:embed="rId4"/>
          <a:stretch>
            <a:fillRect/>
          </a:stretch>
        </p:blipFill>
        <p:spPr>
          <a:xfrm>
            <a:off x="5405367" y="4943706"/>
            <a:ext cx="3950955" cy="2618656"/>
          </a:xfrm>
          <a:prstGeom prst="rect">
            <a:avLst/>
          </a:prstGeom>
        </p:spPr>
      </p:pic>
      <p:pic>
        <p:nvPicPr>
          <p:cNvPr id="8" name="Imagen 7">
            <a:extLst>
              <a:ext uri="{FF2B5EF4-FFF2-40B4-BE49-F238E27FC236}">
                <a16:creationId xmlns:a16="http://schemas.microsoft.com/office/drawing/2014/main" xmlns="" id="{A6553330-619E-B440-A5BD-3E5B0EDF7BE8}"/>
              </a:ext>
            </a:extLst>
          </p:cNvPr>
          <p:cNvPicPr>
            <a:picLocks noChangeAspect="1"/>
          </p:cNvPicPr>
          <p:nvPr/>
        </p:nvPicPr>
        <p:blipFill rotWithShape="1">
          <a:blip r:embed="rId5"/>
          <a:srcRect l="9058" t="13317" r="6539" b="13289"/>
          <a:stretch/>
        </p:blipFill>
        <p:spPr>
          <a:xfrm>
            <a:off x="8630818" y="2439899"/>
            <a:ext cx="3275813" cy="2136400"/>
          </a:xfrm>
          <a:prstGeom prst="rect">
            <a:avLst/>
          </a:prstGeom>
        </p:spPr>
      </p:pic>
    </p:spTree>
    <p:extLst>
      <p:ext uri="{BB962C8B-B14F-4D97-AF65-F5344CB8AC3E}">
        <p14:creationId xmlns:p14="http://schemas.microsoft.com/office/powerpoint/2010/main" val="2149979980"/>
      </p:ext>
    </p:extLst>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n 1" descr="Imagen 1"/>
          <p:cNvPicPr>
            <a:picLocks noChangeAspect="1"/>
          </p:cNvPicPr>
          <p:nvPr/>
        </p:nvPicPr>
        <p:blipFill>
          <a:blip r:embed="rId2"/>
          <a:stretch>
            <a:fillRect/>
          </a:stretch>
        </p:blipFill>
        <p:spPr>
          <a:xfrm>
            <a:off x="5692773" y="5389181"/>
            <a:ext cx="1619251" cy="1130303"/>
          </a:xfrm>
          <a:prstGeom prst="rect">
            <a:avLst/>
          </a:prstGeom>
          <a:ln w="12700" cap="flat">
            <a:noFill/>
            <a:miter lim="400000"/>
          </a:ln>
          <a:effectLst/>
        </p:spPr>
      </p:pic>
      <p:sp>
        <p:nvSpPr>
          <p:cNvPr id="5" name="Shape 39">
            <a:extLst>
              <a:ext uri="{FF2B5EF4-FFF2-40B4-BE49-F238E27FC236}">
                <a16:creationId xmlns:a16="http://schemas.microsoft.com/office/drawing/2014/main" xmlns="" id="{DCA248A0-4A5D-7A4F-BF74-851FDB561B5D}"/>
              </a:ext>
            </a:extLst>
          </p:cNvPr>
          <p:cNvSpPr txBox="1"/>
          <p:nvPr/>
        </p:nvSpPr>
        <p:spPr>
          <a:xfrm>
            <a:off x="4683793" y="3724672"/>
            <a:ext cx="3637213"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Oficialía de</a:t>
            </a:r>
          </a:p>
          <a:p>
            <a:pPr defTabSz="457200">
              <a:defRPr sz="4400">
                <a:solidFill>
                  <a:srgbClr val="006E34"/>
                </a:solidFill>
                <a:latin typeface="Nutmeg Headline Bold"/>
                <a:ea typeface="Nutmeg Headline Bold"/>
                <a:cs typeface="Nutmeg Headline Bold"/>
                <a:sym typeface="Nutmeg Headline Bold"/>
              </a:defRPr>
            </a:pPr>
            <a:r>
              <a:rPr lang="es-ES" dirty="0"/>
              <a:t>partes</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DE6CF286-5C3B-9F4B-88BA-8049FAC8B612}"/>
              </a:ext>
            </a:extLst>
          </p:cNvPr>
          <p:cNvSpPr txBox="1"/>
          <p:nvPr/>
        </p:nvSpPr>
        <p:spPr>
          <a:xfrm>
            <a:off x="1098168" y="2439899"/>
            <a:ext cx="10804831" cy="1454236"/>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Este proyecto fomenta la participación familiar, disfrute de un día en el Bosque, aprender de la flora, fauna y beneficios ambientales que el Bosque provee y se apoya al Centro de Acopio Comunitario La Primavera. Uno de los problemas ambientales visibles en el Bosque es la presencia de residuos (basura) que llega al sitio traída por visitantes generando con ello contaminación al suelo, agua y daño a la fauna.</a:t>
            </a:r>
          </a:p>
        </p:txBody>
      </p:sp>
      <p:sp>
        <p:nvSpPr>
          <p:cNvPr id="3" name="Control de fauna exótica">
            <a:extLst>
              <a:ext uri="{FF2B5EF4-FFF2-40B4-BE49-F238E27FC236}">
                <a16:creationId xmlns:a16="http://schemas.microsoft.com/office/drawing/2014/main" xmlns="" id="{C0A72D4E-7676-4446-B736-669CC5B92139}"/>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ES" dirty="0"/>
              <a:t>Guardianes del Bosque – Bosque Limpio</a:t>
            </a:r>
            <a:endParaRPr dirty="0"/>
          </a:p>
        </p:txBody>
      </p:sp>
      <p:sp>
        <p:nvSpPr>
          <p:cNvPr id="4" name="Shape 39">
            <a:extLst>
              <a:ext uri="{FF2B5EF4-FFF2-40B4-BE49-F238E27FC236}">
                <a16:creationId xmlns:a16="http://schemas.microsoft.com/office/drawing/2014/main" xmlns="" id="{AD1CF3E9-0060-B34C-BA2D-5A387BE24BCD}"/>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pic>
        <p:nvPicPr>
          <p:cNvPr id="5" name="Imagen 4">
            <a:extLst>
              <a:ext uri="{FF2B5EF4-FFF2-40B4-BE49-F238E27FC236}">
                <a16:creationId xmlns:a16="http://schemas.microsoft.com/office/drawing/2014/main" xmlns="" id="{DCB47B36-6FC7-DF4A-9111-8CC03DEE7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7363" y="4023069"/>
            <a:ext cx="2984913" cy="2238683"/>
          </a:xfrm>
          <a:prstGeom prst="rect">
            <a:avLst/>
          </a:prstGeom>
        </p:spPr>
      </p:pic>
      <p:pic>
        <p:nvPicPr>
          <p:cNvPr id="6" name="Imagen 5">
            <a:extLst>
              <a:ext uri="{FF2B5EF4-FFF2-40B4-BE49-F238E27FC236}">
                <a16:creationId xmlns:a16="http://schemas.microsoft.com/office/drawing/2014/main" xmlns="" id="{423ED4FB-D253-CC4D-BED2-8F4EA099F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503" y="4021726"/>
            <a:ext cx="2984911" cy="2238684"/>
          </a:xfrm>
          <a:prstGeom prst="rect">
            <a:avLst/>
          </a:prstGeom>
        </p:spPr>
      </p:pic>
      <p:pic>
        <p:nvPicPr>
          <p:cNvPr id="7" name="Picture 2">
            <a:extLst>
              <a:ext uri="{FF2B5EF4-FFF2-40B4-BE49-F238E27FC236}">
                <a16:creationId xmlns:a16="http://schemas.microsoft.com/office/drawing/2014/main" xmlns="" id="{37768517-92D3-B24A-A5CD-41A48183F0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7365" y="6598556"/>
            <a:ext cx="2984911" cy="223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xmlns="" id="{03115B4C-BA47-0C4A-B347-E215616677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503" y="6598557"/>
            <a:ext cx="2984911" cy="223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136784"/>
      </p:ext>
    </p:extLst>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FA8E9489-86C7-B044-8008-2D63B738D922}"/>
              </a:ext>
            </a:extLst>
          </p:cNvPr>
          <p:cNvSpPr txBox="1"/>
          <p:nvPr/>
        </p:nvSpPr>
        <p:spPr>
          <a:xfrm>
            <a:off x="838931" y="1927587"/>
            <a:ext cx="11326936" cy="692497"/>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b="1" dirty="0"/>
              <a:t>Programa de cultura ambiental para el control y prevención de la presencia de perros y gatos al interior del ANP</a:t>
            </a:r>
            <a:endParaRPr lang="es-MX" dirty="0"/>
          </a:p>
        </p:txBody>
      </p:sp>
      <p:sp>
        <p:nvSpPr>
          <p:cNvPr id="4" name="Shape 39">
            <a:extLst>
              <a:ext uri="{FF2B5EF4-FFF2-40B4-BE49-F238E27FC236}">
                <a16:creationId xmlns:a16="http://schemas.microsoft.com/office/drawing/2014/main" xmlns="" id="{4F1E12D8-71CF-5846-8095-73D7CFF9F1A6}"/>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grpSp>
        <p:nvGrpSpPr>
          <p:cNvPr id="8" name="Grupo 7">
            <a:extLst>
              <a:ext uri="{FF2B5EF4-FFF2-40B4-BE49-F238E27FC236}">
                <a16:creationId xmlns:a16="http://schemas.microsoft.com/office/drawing/2014/main" xmlns="" id="{A77B6C1C-BFF6-5447-B52C-411F56EA5CE8}"/>
              </a:ext>
            </a:extLst>
          </p:cNvPr>
          <p:cNvGrpSpPr/>
          <p:nvPr/>
        </p:nvGrpSpPr>
        <p:grpSpPr>
          <a:xfrm>
            <a:off x="1149012" y="4732784"/>
            <a:ext cx="4918168" cy="1748452"/>
            <a:chOff x="2381762" y="3724672"/>
            <a:chExt cx="8107890" cy="2882427"/>
          </a:xfrm>
        </p:grpSpPr>
        <p:pic>
          <p:nvPicPr>
            <p:cNvPr id="6" name="image.jpeg" descr="image.jpeg">
              <a:extLst>
                <a:ext uri="{FF2B5EF4-FFF2-40B4-BE49-F238E27FC236}">
                  <a16:creationId xmlns:a16="http://schemas.microsoft.com/office/drawing/2014/main" xmlns="" id="{BDB39CEF-89B7-6A46-A9B3-2D112629FAA7}"/>
                </a:ext>
              </a:extLst>
            </p:cNvPr>
            <p:cNvPicPr>
              <a:picLocks noChangeAspect="1"/>
            </p:cNvPicPr>
            <p:nvPr/>
          </p:nvPicPr>
          <p:blipFill>
            <a:blip r:embed="rId2"/>
            <a:stretch>
              <a:fillRect/>
            </a:stretch>
          </p:blipFill>
          <p:spPr>
            <a:xfrm>
              <a:off x="2381762" y="3724672"/>
              <a:ext cx="4080409" cy="2882427"/>
            </a:xfrm>
            <a:prstGeom prst="rect">
              <a:avLst/>
            </a:prstGeom>
            <a:ln w="12700">
              <a:miter lim="400000"/>
            </a:ln>
          </p:spPr>
        </p:pic>
        <p:pic>
          <p:nvPicPr>
            <p:cNvPr id="7" name="Imagen 6">
              <a:extLst>
                <a:ext uri="{FF2B5EF4-FFF2-40B4-BE49-F238E27FC236}">
                  <a16:creationId xmlns:a16="http://schemas.microsoft.com/office/drawing/2014/main" xmlns="" id="{6880BBBE-D28E-2C49-A575-DB32A6818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416" y="3724672"/>
              <a:ext cx="3843236" cy="2882427"/>
            </a:xfrm>
            <a:prstGeom prst="rect">
              <a:avLst/>
            </a:prstGeom>
          </p:spPr>
        </p:pic>
      </p:grpSp>
      <p:sp>
        <p:nvSpPr>
          <p:cNvPr id="9" name="| Artesanías de obsidiana">
            <a:extLst>
              <a:ext uri="{FF2B5EF4-FFF2-40B4-BE49-F238E27FC236}">
                <a16:creationId xmlns:a16="http://schemas.microsoft.com/office/drawing/2014/main" xmlns="" id="{0B211FA8-FE2E-DE4F-93FA-965C55D254EC}"/>
              </a:ext>
            </a:extLst>
          </p:cNvPr>
          <p:cNvSpPr txBox="1"/>
          <p:nvPr/>
        </p:nvSpPr>
        <p:spPr>
          <a:xfrm>
            <a:off x="1149012" y="6609464"/>
            <a:ext cx="4918168"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Se suma grupo “Guardianes del Bosque”</a:t>
            </a:r>
            <a:endParaRPr lang="es-ES" sz="1200" dirty="0"/>
          </a:p>
        </p:txBody>
      </p:sp>
      <p:grpSp>
        <p:nvGrpSpPr>
          <p:cNvPr id="14" name="Grupo 13">
            <a:extLst>
              <a:ext uri="{FF2B5EF4-FFF2-40B4-BE49-F238E27FC236}">
                <a16:creationId xmlns:a16="http://schemas.microsoft.com/office/drawing/2014/main" xmlns="" id="{C4B0968E-A2C7-8F4A-9451-6A789015CF44}"/>
              </a:ext>
            </a:extLst>
          </p:cNvPr>
          <p:cNvGrpSpPr/>
          <p:nvPr/>
        </p:nvGrpSpPr>
        <p:grpSpPr>
          <a:xfrm>
            <a:off x="1149011" y="7024950"/>
            <a:ext cx="4777325" cy="1752881"/>
            <a:chOff x="6855086" y="4964081"/>
            <a:chExt cx="5054829" cy="1854702"/>
          </a:xfrm>
        </p:grpSpPr>
        <p:pic>
          <p:nvPicPr>
            <p:cNvPr id="10" name="Imagen 9">
              <a:extLst>
                <a:ext uri="{FF2B5EF4-FFF2-40B4-BE49-F238E27FC236}">
                  <a16:creationId xmlns:a16="http://schemas.microsoft.com/office/drawing/2014/main" xmlns="" id="{40A3461D-01EC-D547-A157-2E572463B9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5086" y="4968767"/>
              <a:ext cx="2466688" cy="1850016"/>
            </a:xfrm>
            <a:prstGeom prst="rect">
              <a:avLst/>
            </a:prstGeom>
          </p:spPr>
        </p:pic>
        <p:pic>
          <p:nvPicPr>
            <p:cNvPr id="11" name="Imagen 10">
              <a:extLst>
                <a:ext uri="{FF2B5EF4-FFF2-40B4-BE49-F238E27FC236}">
                  <a16:creationId xmlns:a16="http://schemas.microsoft.com/office/drawing/2014/main" xmlns="" id="{65D89992-FBEB-B042-9F89-3165A57BF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6980" y="4964081"/>
              <a:ext cx="2472935" cy="1854702"/>
            </a:xfrm>
            <a:prstGeom prst="rect">
              <a:avLst/>
            </a:prstGeom>
          </p:spPr>
        </p:pic>
      </p:grpSp>
      <p:sp>
        <p:nvSpPr>
          <p:cNvPr id="1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0EFA0EF7-0688-124A-A190-CF6BC217B801}"/>
              </a:ext>
            </a:extLst>
          </p:cNvPr>
          <p:cNvSpPr txBox="1"/>
          <p:nvPr/>
        </p:nvSpPr>
        <p:spPr>
          <a:xfrm>
            <a:off x="1068872" y="2853601"/>
            <a:ext cx="10786917" cy="173123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Se  realizó reunión de trabajo con la participación de Protección animal de Zapopan para coordinar actividades de prevención, esterilización y extracción. </a:t>
            </a:r>
          </a:p>
          <a:p>
            <a:endParaRPr lang="es-MX" dirty="0"/>
          </a:p>
          <a:p>
            <a:r>
              <a:rPr lang="es-MX" dirty="0"/>
              <a:t>Taller de sensibilización con los guardianes del bosque que participan en “Fauna nociva” impartido por el Biol. Luis Alberto Cayo. Coord. General del Centro de Rescate y Protección de Fauna Silvestre del Mpio. de Tlajomulco de Zúñiga.</a:t>
            </a:r>
          </a:p>
        </p:txBody>
      </p:sp>
      <p:graphicFrame>
        <p:nvGraphicFramePr>
          <p:cNvPr id="16" name="Tabla 15">
            <a:extLst>
              <a:ext uri="{FF2B5EF4-FFF2-40B4-BE49-F238E27FC236}">
                <a16:creationId xmlns:a16="http://schemas.microsoft.com/office/drawing/2014/main" xmlns="" id="{8F51B9E7-83AF-714F-B67A-EC30365E1E1D}"/>
              </a:ext>
            </a:extLst>
          </p:cNvPr>
          <p:cNvGraphicFramePr>
            <a:graphicFrameLocks noGrp="1"/>
          </p:cNvGraphicFramePr>
          <p:nvPr>
            <p:extLst>
              <p:ext uri="{D42A27DB-BD31-4B8C-83A1-F6EECF244321}">
                <p14:modId xmlns:p14="http://schemas.microsoft.com/office/powerpoint/2010/main" val="761084707"/>
              </p:ext>
            </p:extLst>
          </p:nvPr>
        </p:nvGraphicFramePr>
        <p:xfrm>
          <a:off x="6358384" y="4732784"/>
          <a:ext cx="5203852" cy="2895930"/>
        </p:xfrm>
        <a:graphic>
          <a:graphicData uri="http://schemas.openxmlformats.org/drawingml/2006/table">
            <a:tbl>
              <a:tblPr firstRow="1" bandRow="1">
                <a:tableStyleId>{5C22544A-7EE6-4342-B048-85BDC9FD1C3A}</a:tableStyleId>
              </a:tblPr>
              <a:tblGrid>
                <a:gridCol w="624917">
                  <a:extLst>
                    <a:ext uri="{9D8B030D-6E8A-4147-A177-3AD203B41FA5}">
                      <a16:colId xmlns:a16="http://schemas.microsoft.com/office/drawing/2014/main" xmlns="" val="20000"/>
                    </a:ext>
                  </a:extLst>
                </a:gridCol>
                <a:gridCol w="2965052">
                  <a:extLst>
                    <a:ext uri="{9D8B030D-6E8A-4147-A177-3AD203B41FA5}">
                      <a16:colId xmlns:a16="http://schemas.microsoft.com/office/drawing/2014/main" xmlns="" val="20001"/>
                    </a:ext>
                  </a:extLst>
                </a:gridCol>
                <a:gridCol w="1613883">
                  <a:extLst>
                    <a:ext uri="{9D8B030D-6E8A-4147-A177-3AD203B41FA5}">
                      <a16:colId xmlns:a16="http://schemas.microsoft.com/office/drawing/2014/main" xmlns="" val="20002"/>
                    </a:ext>
                  </a:extLst>
                </a:gridCol>
              </a:tblGrid>
              <a:tr h="0">
                <a:tc>
                  <a:txBody>
                    <a:bodyPr/>
                    <a:lstStyle/>
                    <a:p>
                      <a:pPr algn="ctr"/>
                      <a:r>
                        <a:rPr lang="es-MX" sz="1600" b="0" i="0" dirty="0">
                          <a:latin typeface="Nutmeg Book" pitchFamily="2" charset="0"/>
                        </a:rPr>
                        <a:t>No.</a:t>
                      </a:r>
                      <a:r>
                        <a:rPr lang="es-MX" sz="1600" b="0" i="0" baseline="0" dirty="0">
                          <a:latin typeface="Nutmeg Book" pitchFamily="2" charset="0"/>
                        </a:rPr>
                        <a:t> </a:t>
                      </a:r>
                      <a:endParaRPr lang="es-MX" sz="1600" b="0" i="0" dirty="0">
                        <a:latin typeface="Nutmeg Book" pitchFamily="2" charset="0"/>
                      </a:endParaRPr>
                    </a:p>
                  </a:txBody>
                  <a:tcPr marL="135031" marR="135031" marT="67515" marB="67515"/>
                </a:tc>
                <a:tc>
                  <a:txBody>
                    <a:bodyPr/>
                    <a:lstStyle/>
                    <a:p>
                      <a:pPr algn="ctr"/>
                      <a:r>
                        <a:rPr lang="es-MX" sz="1600" b="0" i="0" dirty="0">
                          <a:latin typeface="Nutmeg Book" pitchFamily="2" charset="0"/>
                        </a:rPr>
                        <a:t>Lugar </a:t>
                      </a:r>
                    </a:p>
                  </a:txBody>
                  <a:tcPr marL="135031" marR="135031" marT="67515" marB="67515"/>
                </a:tc>
                <a:tc>
                  <a:txBody>
                    <a:bodyPr/>
                    <a:lstStyle/>
                    <a:p>
                      <a:pPr algn="ctr"/>
                      <a:r>
                        <a:rPr lang="es-MX" sz="1600" b="0" i="0" dirty="0">
                          <a:latin typeface="Nutmeg Book" pitchFamily="2" charset="0"/>
                        </a:rPr>
                        <a:t>Cantidad</a:t>
                      </a:r>
                      <a:r>
                        <a:rPr lang="es-MX" sz="1600" b="0" i="0" baseline="0" dirty="0">
                          <a:latin typeface="Nutmeg Book" pitchFamily="2" charset="0"/>
                        </a:rPr>
                        <a:t> </a:t>
                      </a:r>
                      <a:endParaRPr lang="es-MX" sz="1600" b="0" i="0" dirty="0">
                        <a:latin typeface="Nutmeg Book" pitchFamily="2" charset="0"/>
                      </a:endParaRPr>
                    </a:p>
                  </a:txBody>
                  <a:tcPr marL="135031" marR="135031" marT="67515" marB="67515"/>
                </a:tc>
                <a:extLst>
                  <a:ext uri="{0D108BD9-81ED-4DB2-BD59-A6C34878D82A}">
                    <a16:rowId xmlns:a16="http://schemas.microsoft.com/office/drawing/2014/main" xmlns="" val="10000"/>
                  </a:ext>
                </a:extLst>
              </a:tr>
              <a:tr h="299762">
                <a:tc>
                  <a:txBody>
                    <a:bodyPr/>
                    <a:lstStyle/>
                    <a:p>
                      <a:pPr algn="ctr"/>
                      <a:r>
                        <a:rPr lang="es-MX" sz="1600" b="0" i="0" dirty="0">
                          <a:latin typeface="Nutmeg Book" pitchFamily="2" charset="0"/>
                        </a:rPr>
                        <a:t>1</a:t>
                      </a:r>
                    </a:p>
                  </a:txBody>
                  <a:tcPr marL="135031" marR="135031" marT="67515" marB="67515"/>
                </a:tc>
                <a:tc>
                  <a:txBody>
                    <a:bodyPr/>
                    <a:lstStyle/>
                    <a:p>
                      <a:pPr algn="ctr"/>
                      <a:r>
                        <a:rPr lang="es-MX" sz="1600" b="0" i="0" dirty="0">
                          <a:latin typeface="Nutmeg Book" pitchFamily="2" charset="0"/>
                        </a:rPr>
                        <a:t>Arenales</a:t>
                      </a:r>
                      <a:r>
                        <a:rPr lang="es-MX" sz="1600" b="0" i="0" baseline="0" dirty="0">
                          <a:latin typeface="Nutmeg Book" pitchFamily="2" charset="0"/>
                        </a:rPr>
                        <a:t> Tapatíos </a:t>
                      </a:r>
                      <a:endParaRPr lang="es-MX" sz="1600" b="0" i="0" dirty="0">
                        <a:latin typeface="Nutmeg Book" pitchFamily="2" charset="0"/>
                      </a:endParaRPr>
                    </a:p>
                  </a:txBody>
                  <a:tcPr marL="135031" marR="135031" marT="67515" marB="67515"/>
                </a:tc>
                <a:tc>
                  <a:txBody>
                    <a:bodyPr/>
                    <a:lstStyle/>
                    <a:p>
                      <a:pPr algn="ctr"/>
                      <a:r>
                        <a:rPr lang="es-MX" sz="1600" b="0" i="0" dirty="0">
                          <a:latin typeface="Nutmeg Book" pitchFamily="2" charset="0"/>
                        </a:rPr>
                        <a:t>36</a:t>
                      </a:r>
                    </a:p>
                  </a:txBody>
                  <a:tcPr marL="135031" marR="135031" marT="67515" marB="67515"/>
                </a:tc>
                <a:extLst>
                  <a:ext uri="{0D108BD9-81ED-4DB2-BD59-A6C34878D82A}">
                    <a16:rowId xmlns:a16="http://schemas.microsoft.com/office/drawing/2014/main" xmlns="" val="10001"/>
                  </a:ext>
                </a:extLst>
              </a:tr>
              <a:tr h="299762">
                <a:tc>
                  <a:txBody>
                    <a:bodyPr/>
                    <a:lstStyle/>
                    <a:p>
                      <a:pPr algn="ctr"/>
                      <a:r>
                        <a:rPr lang="es-MX" sz="1600" b="0" i="0" dirty="0">
                          <a:latin typeface="Nutmeg Book" pitchFamily="2" charset="0"/>
                        </a:rPr>
                        <a:t>2</a:t>
                      </a:r>
                    </a:p>
                  </a:txBody>
                  <a:tcPr marL="135031" marR="135031" marT="67515" marB="67515"/>
                </a:tc>
                <a:tc>
                  <a:txBody>
                    <a:bodyPr/>
                    <a:lstStyle/>
                    <a:p>
                      <a:pPr algn="ctr"/>
                      <a:r>
                        <a:rPr lang="es-MX" sz="1600" b="0" i="0" dirty="0">
                          <a:latin typeface="Nutmeg Book" pitchFamily="2" charset="0"/>
                        </a:rPr>
                        <a:t>La</a:t>
                      </a:r>
                      <a:r>
                        <a:rPr lang="es-MX" sz="1600" b="0" i="0" baseline="0" dirty="0">
                          <a:latin typeface="Nutmeg Book" pitchFamily="2" charset="0"/>
                        </a:rPr>
                        <a:t> Venta del Astillero </a:t>
                      </a:r>
                      <a:endParaRPr lang="es-MX" sz="1600" b="0" i="0" dirty="0">
                        <a:latin typeface="Nutmeg Book" pitchFamily="2" charset="0"/>
                      </a:endParaRPr>
                    </a:p>
                  </a:txBody>
                  <a:tcPr marL="135031" marR="135031" marT="67515" marB="67515"/>
                </a:tc>
                <a:tc>
                  <a:txBody>
                    <a:bodyPr/>
                    <a:lstStyle/>
                    <a:p>
                      <a:pPr algn="ctr"/>
                      <a:r>
                        <a:rPr lang="es-MX" sz="1600" b="0" i="0" dirty="0">
                          <a:latin typeface="Nutmeg Book" pitchFamily="2" charset="0"/>
                        </a:rPr>
                        <a:t>19</a:t>
                      </a:r>
                    </a:p>
                  </a:txBody>
                  <a:tcPr marL="135031" marR="135031" marT="67515" marB="67515"/>
                </a:tc>
                <a:extLst>
                  <a:ext uri="{0D108BD9-81ED-4DB2-BD59-A6C34878D82A}">
                    <a16:rowId xmlns:a16="http://schemas.microsoft.com/office/drawing/2014/main" xmlns="" val="10002"/>
                  </a:ext>
                </a:extLst>
              </a:tr>
              <a:tr h="299762">
                <a:tc>
                  <a:txBody>
                    <a:bodyPr/>
                    <a:lstStyle/>
                    <a:p>
                      <a:pPr algn="ctr"/>
                      <a:r>
                        <a:rPr lang="es-MX" sz="1600" b="0" i="0" dirty="0">
                          <a:latin typeface="Nutmeg Book" pitchFamily="2" charset="0"/>
                        </a:rPr>
                        <a:t>3</a:t>
                      </a:r>
                    </a:p>
                  </a:txBody>
                  <a:tcPr marL="135031" marR="135031" marT="67515" marB="67515"/>
                </a:tc>
                <a:tc>
                  <a:txBody>
                    <a:bodyPr/>
                    <a:lstStyle/>
                    <a:p>
                      <a:pPr algn="ctr"/>
                      <a:r>
                        <a:rPr lang="es-MX" sz="1600" b="0" i="0" dirty="0">
                          <a:latin typeface="Nutmeg Book" pitchFamily="2" charset="0"/>
                        </a:rPr>
                        <a:t>Lomas de La</a:t>
                      </a:r>
                      <a:r>
                        <a:rPr lang="es-MX" sz="1600" b="0" i="0" baseline="0" dirty="0">
                          <a:latin typeface="Nutmeg Book" pitchFamily="2" charset="0"/>
                        </a:rPr>
                        <a:t> Primavera </a:t>
                      </a:r>
                      <a:endParaRPr lang="es-MX" sz="1600" b="0" i="0" dirty="0">
                        <a:latin typeface="Nutmeg Book" pitchFamily="2" charset="0"/>
                      </a:endParaRPr>
                    </a:p>
                  </a:txBody>
                  <a:tcPr marL="135031" marR="135031" marT="67515" marB="67515"/>
                </a:tc>
                <a:tc>
                  <a:txBody>
                    <a:bodyPr/>
                    <a:lstStyle/>
                    <a:p>
                      <a:pPr algn="ctr"/>
                      <a:r>
                        <a:rPr lang="es-MX" sz="1600" b="0" i="0" dirty="0">
                          <a:latin typeface="Nutmeg Book" pitchFamily="2" charset="0"/>
                        </a:rPr>
                        <a:t>34</a:t>
                      </a:r>
                    </a:p>
                  </a:txBody>
                  <a:tcPr marL="135031" marR="135031" marT="67515" marB="67515"/>
                </a:tc>
                <a:extLst>
                  <a:ext uri="{0D108BD9-81ED-4DB2-BD59-A6C34878D82A}">
                    <a16:rowId xmlns:a16="http://schemas.microsoft.com/office/drawing/2014/main" xmlns="" val="10003"/>
                  </a:ext>
                </a:extLst>
              </a:tr>
              <a:tr h="299762">
                <a:tc>
                  <a:txBody>
                    <a:bodyPr/>
                    <a:lstStyle/>
                    <a:p>
                      <a:pPr algn="ctr"/>
                      <a:r>
                        <a:rPr lang="es-MX" sz="1600" b="0" i="0" dirty="0">
                          <a:latin typeface="Nutmeg Book" pitchFamily="2" charset="0"/>
                        </a:rPr>
                        <a:t>4</a:t>
                      </a:r>
                    </a:p>
                  </a:txBody>
                  <a:tcPr marL="135031" marR="135031" marT="67515" marB="67515"/>
                </a:tc>
                <a:tc>
                  <a:txBody>
                    <a:bodyPr/>
                    <a:lstStyle/>
                    <a:p>
                      <a:pPr algn="ctr"/>
                      <a:r>
                        <a:rPr lang="es-MX" sz="1600" b="0" i="0" dirty="0">
                          <a:latin typeface="Nutmeg Book" pitchFamily="2" charset="0"/>
                        </a:rPr>
                        <a:t>Miramar</a:t>
                      </a:r>
                    </a:p>
                  </a:txBody>
                  <a:tcPr marL="135031" marR="135031" marT="67515" marB="67515"/>
                </a:tc>
                <a:tc>
                  <a:txBody>
                    <a:bodyPr/>
                    <a:lstStyle/>
                    <a:p>
                      <a:pPr algn="ctr"/>
                      <a:r>
                        <a:rPr lang="es-MX" sz="1600" b="0" i="0" dirty="0">
                          <a:latin typeface="Nutmeg Book" pitchFamily="2" charset="0"/>
                        </a:rPr>
                        <a:t>19</a:t>
                      </a:r>
                    </a:p>
                  </a:txBody>
                  <a:tcPr marL="135031" marR="135031" marT="67515" marB="67515"/>
                </a:tc>
                <a:extLst>
                  <a:ext uri="{0D108BD9-81ED-4DB2-BD59-A6C34878D82A}">
                    <a16:rowId xmlns:a16="http://schemas.microsoft.com/office/drawing/2014/main" xmlns="" val="10004"/>
                  </a:ext>
                </a:extLst>
              </a:tr>
              <a:tr h="299762">
                <a:tc>
                  <a:txBody>
                    <a:bodyPr/>
                    <a:lstStyle/>
                    <a:p>
                      <a:pPr algn="ctr"/>
                      <a:r>
                        <a:rPr lang="es-MX" sz="1600" b="0" i="0" dirty="0">
                          <a:latin typeface="Nutmeg Book" pitchFamily="2" charset="0"/>
                        </a:rPr>
                        <a:t>5</a:t>
                      </a:r>
                    </a:p>
                  </a:txBody>
                  <a:tcPr marL="135031" marR="135031" marT="67515" marB="67515"/>
                </a:tc>
                <a:tc>
                  <a:txBody>
                    <a:bodyPr/>
                    <a:lstStyle/>
                    <a:p>
                      <a:pPr algn="ctr"/>
                      <a:r>
                        <a:rPr lang="es-MX" sz="1600" b="0" i="0" dirty="0">
                          <a:latin typeface="Nutmeg Book" pitchFamily="2" charset="0"/>
                        </a:rPr>
                        <a:t>Brisas de La Primavera </a:t>
                      </a:r>
                    </a:p>
                  </a:txBody>
                  <a:tcPr marL="135031" marR="135031" marT="67515" marB="67515"/>
                </a:tc>
                <a:tc>
                  <a:txBody>
                    <a:bodyPr/>
                    <a:lstStyle/>
                    <a:p>
                      <a:pPr algn="ctr"/>
                      <a:r>
                        <a:rPr lang="es-MX" sz="1600" b="0" i="0" dirty="0">
                          <a:latin typeface="Nutmeg Book" pitchFamily="2" charset="0"/>
                        </a:rPr>
                        <a:t>27</a:t>
                      </a:r>
                    </a:p>
                  </a:txBody>
                  <a:tcPr marL="135031" marR="135031" marT="67515" marB="67515"/>
                </a:tc>
                <a:extLst>
                  <a:ext uri="{0D108BD9-81ED-4DB2-BD59-A6C34878D82A}">
                    <a16:rowId xmlns:a16="http://schemas.microsoft.com/office/drawing/2014/main" xmlns="" val="10005"/>
                  </a:ext>
                </a:extLst>
              </a:tr>
              <a:tr h="299762">
                <a:tc>
                  <a:txBody>
                    <a:bodyPr/>
                    <a:lstStyle/>
                    <a:p>
                      <a:pPr algn="ctr"/>
                      <a:r>
                        <a:rPr lang="es-MX" sz="1600" b="0" i="0" dirty="0">
                          <a:latin typeface="Nutmeg Book" pitchFamily="2" charset="0"/>
                        </a:rPr>
                        <a:t>6</a:t>
                      </a:r>
                    </a:p>
                  </a:txBody>
                  <a:tcPr marL="135031" marR="135031" marT="67515" marB="67515"/>
                </a:tc>
                <a:tc>
                  <a:txBody>
                    <a:bodyPr/>
                    <a:lstStyle/>
                    <a:p>
                      <a:pPr algn="ctr"/>
                      <a:r>
                        <a:rPr lang="es-MX" sz="1600" b="0" i="0" dirty="0">
                          <a:latin typeface="Nutmeg Book" pitchFamily="2" charset="0"/>
                        </a:rPr>
                        <a:t>Tala</a:t>
                      </a:r>
                      <a:r>
                        <a:rPr lang="es-MX" sz="1600" b="0" i="0" baseline="0" dirty="0">
                          <a:latin typeface="Nutmeg Book" pitchFamily="2" charset="0"/>
                        </a:rPr>
                        <a:t> Cabecera municipal </a:t>
                      </a:r>
                      <a:endParaRPr lang="es-MX" sz="1600" b="0" i="0" dirty="0">
                        <a:latin typeface="Nutmeg Book" pitchFamily="2" charset="0"/>
                      </a:endParaRPr>
                    </a:p>
                  </a:txBody>
                  <a:tcPr marL="135031" marR="135031" marT="67515" marB="67515"/>
                </a:tc>
                <a:tc>
                  <a:txBody>
                    <a:bodyPr/>
                    <a:lstStyle/>
                    <a:p>
                      <a:pPr algn="ctr"/>
                      <a:r>
                        <a:rPr lang="es-MX" sz="1600" b="0" i="0" dirty="0">
                          <a:latin typeface="Nutmeg Book" pitchFamily="2" charset="0"/>
                        </a:rPr>
                        <a:t>120</a:t>
                      </a:r>
                    </a:p>
                  </a:txBody>
                  <a:tcPr marL="135031" marR="135031" marT="67515" marB="67515"/>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96402504"/>
      </p:ext>
    </p:extLst>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FF9369C3-CD57-A843-90ED-561A61170C17}"/>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dirty="0"/>
              <a:t>Atención a Interfaz Urbano-Forestal – Charlas informativas</a:t>
            </a:r>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29668C0-8958-2A44-B2CC-995C4B295687}"/>
              </a:ext>
            </a:extLst>
          </p:cNvPr>
          <p:cNvSpPr txBox="1"/>
          <p:nvPr/>
        </p:nvSpPr>
        <p:spPr>
          <a:xfrm>
            <a:off x="1098168" y="2439899"/>
            <a:ext cx="10786917" cy="2839231"/>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Se realizaron reuniones informativas en:</a:t>
            </a:r>
          </a:p>
          <a:p>
            <a:endParaRPr lang="es-MX" dirty="0"/>
          </a:p>
          <a:p>
            <a:r>
              <a:rPr lang="es-MX" dirty="0"/>
              <a:t>Fracc. Santa Anita, </a:t>
            </a:r>
          </a:p>
          <a:p>
            <a:r>
              <a:rPr lang="es-MX" dirty="0"/>
              <a:t>Fracc. El Palomar, </a:t>
            </a:r>
          </a:p>
          <a:p>
            <a:r>
              <a:rPr lang="es-MX" dirty="0"/>
              <a:t>Fracc. Jardín el Roble 2 sesiones</a:t>
            </a:r>
          </a:p>
          <a:p>
            <a:endParaRPr lang="es-MX" dirty="0"/>
          </a:p>
          <a:p>
            <a:r>
              <a:rPr lang="es-MX" dirty="0"/>
              <a:t>Objetivo de abordar la problemática de incendios, introducción de fauna al Área (perros y gatos) manejo de residuos forestales y de jardinería y encuentro con fauna silvestre en zonas urbanas y rurales y construir en comunidad alternativas de prevención, atención y mitigación.</a:t>
            </a:r>
          </a:p>
        </p:txBody>
      </p:sp>
      <p:sp>
        <p:nvSpPr>
          <p:cNvPr id="4" name="CuadroTexto 39">
            <a:extLst>
              <a:ext uri="{FF2B5EF4-FFF2-40B4-BE49-F238E27FC236}">
                <a16:creationId xmlns:a16="http://schemas.microsoft.com/office/drawing/2014/main" xmlns="" id="{D882CD5C-BCFE-474B-97EC-44B0AA7F3949}"/>
              </a:ext>
            </a:extLst>
          </p:cNvPr>
          <p:cNvSpPr txBox="1"/>
          <p:nvPr/>
        </p:nvSpPr>
        <p:spPr>
          <a:xfrm>
            <a:off x="10323958" y="2747285"/>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91</a:t>
            </a:r>
            <a:endParaRPr dirty="0"/>
          </a:p>
        </p:txBody>
      </p:sp>
      <p:sp>
        <p:nvSpPr>
          <p:cNvPr id="5" name="CuadroTexto 40">
            <a:extLst>
              <a:ext uri="{FF2B5EF4-FFF2-40B4-BE49-F238E27FC236}">
                <a16:creationId xmlns:a16="http://schemas.microsoft.com/office/drawing/2014/main" xmlns="" id="{E165B95C-459C-F946-A9EF-1093E59AD705}"/>
              </a:ext>
            </a:extLst>
          </p:cNvPr>
          <p:cNvSpPr txBox="1"/>
          <p:nvPr/>
        </p:nvSpPr>
        <p:spPr>
          <a:xfrm>
            <a:off x="10323958" y="3231843"/>
            <a:ext cx="191264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Participantes</a:t>
            </a:r>
            <a:endParaRPr dirty="0"/>
          </a:p>
        </p:txBody>
      </p:sp>
      <p:pic>
        <p:nvPicPr>
          <p:cNvPr id="6" name="Picture 29" descr="Picture 29">
            <a:extLst>
              <a:ext uri="{FF2B5EF4-FFF2-40B4-BE49-F238E27FC236}">
                <a16:creationId xmlns:a16="http://schemas.microsoft.com/office/drawing/2014/main" xmlns="" id="{210A5C37-A290-0D4A-95DE-E7F2049C50F8}"/>
              </a:ext>
            </a:extLst>
          </p:cNvPr>
          <p:cNvPicPr>
            <a:picLocks noChangeAspect="1"/>
          </p:cNvPicPr>
          <p:nvPr/>
        </p:nvPicPr>
        <p:blipFill>
          <a:blip r:embed="rId2"/>
          <a:stretch>
            <a:fillRect/>
          </a:stretch>
        </p:blipFill>
        <p:spPr>
          <a:xfrm>
            <a:off x="9202887" y="2747285"/>
            <a:ext cx="907228" cy="907238"/>
          </a:xfrm>
          <a:prstGeom prst="rect">
            <a:avLst/>
          </a:prstGeom>
          <a:ln w="12700" cap="flat">
            <a:noFill/>
            <a:miter lim="400000"/>
          </a:ln>
          <a:effectLst/>
        </p:spPr>
      </p:pic>
      <p:grpSp>
        <p:nvGrpSpPr>
          <p:cNvPr id="10" name="Grupo 9">
            <a:extLst>
              <a:ext uri="{FF2B5EF4-FFF2-40B4-BE49-F238E27FC236}">
                <a16:creationId xmlns:a16="http://schemas.microsoft.com/office/drawing/2014/main" xmlns="" id="{481EAB25-56AD-1044-899A-C57497C04138}"/>
              </a:ext>
            </a:extLst>
          </p:cNvPr>
          <p:cNvGrpSpPr/>
          <p:nvPr/>
        </p:nvGrpSpPr>
        <p:grpSpPr>
          <a:xfrm>
            <a:off x="2196219" y="5601455"/>
            <a:ext cx="8612362" cy="2011649"/>
            <a:chOff x="2109912" y="5406720"/>
            <a:chExt cx="8612362" cy="2011649"/>
          </a:xfrm>
        </p:grpSpPr>
        <p:pic>
          <p:nvPicPr>
            <p:cNvPr id="7" name="Picture 4" descr="F:\ORDEN\GOBERNANZA AMBIENTAL\FOTOGRAFIAS PRESENTACIONES\20190823_114702.jpg">
              <a:extLst>
                <a:ext uri="{FF2B5EF4-FFF2-40B4-BE49-F238E27FC236}">
                  <a16:creationId xmlns:a16="http://schemas.microsoft.com/office/drawing/2014/main" xmlns="" id="{B0C29922-2678-334A-BCDE-BEF05EB34C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0076" y="5406720"/>
              <a:ext cx="2682198" cy="2011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F:\ORDEN\GOBERNANZA AMBIENTAL\FOTOGRAFIAS PRESENTACIONES\20190829_193917.jpg">
              <a:extLst>
                <a:ext uri="{FF2B5EF4-FFF2-40B4-BE49-F238E27FC236}">
                  <a16:creationId xmlns:a16="http://schemas.microsoft.com/office/drawing/2014/main" xmlns="" id="{3D132774-39D0-D446-BF4A-E0A753F6C5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9912" y="5406721"/>
              <a:ext cx="2666749" cy="2000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ORDEN\GOBERNANZA AMBIENTAL\FOTOGRAFIAS PRESENTACIONES\WhatsApp Image 2019-08-29 at 19.40.06.jpeg">
              <a:extLst>
                <a:ext uri="{FF2B5EF4-FFF2-40B4-BE49-F238E27FC236}">
                  <a16:creationId xmlns:a16="http://schemas.microsoft.com/office/drawing/2014/main" xmlns="" id="{1B74E2E9-AE8E-B84A-B051-2D2AFE37D9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5872" y="5406721"/>
              <a:ext cx="2684993" cy="20116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hape 39">
            <a:extLst>
              <a:ext uri="{FF2B5EF4-FFF2-40B4-BE49-F238E27FC236}">
                <a16:creationId xmlns:a16="http://schemas.microsoft.com/office/drawing/2014/main" xmlns="" id="{1754E3FB-5487-2649-AF54-FB8BDABA189D}"/>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Tree>
    <p:extLst>
      <p:ext uri="{BB962C8B-B14F-4D97-AF65-F5344CB8AC3E}">
        <p14:creationId xmlns:p14="http://schemas.microsoft.com/office/powerpoint/2010/main" val="831917502"/>
      </p:ext>
    </p:extLst>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C2ED3DA9-40E9-CF41-91C4-3074A4F5EACA}"/>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b="1" dirty="0"/>
              <a:t>Centro de  Cultura Ambiental  Ejido San Agustín</a:t>
            </a:r>
            <a:endParaRPr lang="es-MX" dirty="0"/>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D48B2795-6373-F54A-B7CD-9023B33A40B1}"/>
              </a:ext>
            </a:extLst>
          </p:cNvPr>
          <p:cNvSpPr txBox="1"/>
          <p:nvPr/>
        </p:nvSpPr>
        <p:spPr>
          <a:xfrm>
            <a:off x="1098168" y="2439899"/>
            <a:ext cx="10786917" cy="2285233"/>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Acercamiento con el Ejido San Agustín para colaboración en el diseño de actividades ecoturísticas para el Centro de Cultura Ambiental del Ejido San Agustín.</a:t>
            </a:r>
          </a:p>
          <a:p>
            <a:endParaRPr lang="es-MX" dirty="0"/>
          </a:p>
          <a:p>
            <a:r>
              <a:rPr lang="es-MX" b="1" dirty="0"/>
              <a:t>Actividades:</a:t>
            </a:r>
          </a:p>
          <a:p>
            <a:endParaRPr lang="es-MX" b="1" dirty="0"/>
          </a:p>
          <a:p>
            <a:pPr marL="285750" indent="-285750">
              <a:buFont typeface="Arial" panose="020B0604020202020204" pitchFamily="34" charset="0"/>
              <a:buChar char="•"/>
            </a:pPr>
            <a:r>
              <a:rPr lang="es-MX" dirty="0"/>
              <a:t>Participación en la Kermes del Colegio Franciscano realizado en la plaza comunitaria. </a:t>
            </a:r>
          </a:p>
          <a:p>
            <a:pPr marL="285750" indent="-285750">
              <a:buFont typeface="Arial" panose="020B0604020202020204" pitchFamily="34" charset="0"/>
              <a:buChar char="•"/>
            </a:pPr>
            <a:r>
              <a:rPr lang="es-MX" dirty="0"/>
              <a:t>Presentación a la asamblea propuesta de actividades que fortalezcan el Centro de Cultura Ambiental.</a:t>
            </a:r>
          </a:p>
        </p:txBody>
      </p:sp>
      <p:grpSp>
        <p:nvGrpSpPr>
          <p:cNvPr id="4" name="Grupo 3">
            <a:extLst>
              <a:ext uri="{FF2B5EF4-FFF2-40B4-BE49-F238E27FC236}">
                <a16:creationId xmlns:a16="http://schemas.microsoft.com/office/drawing/2014/main" xmlns="" id="{7FAC9B33-EC93-0147-8858-6E20C2FC8680}"/>
              </a:ext>
            </a:extLst>
          </p:cNvPr>
          <p:cNvGrpSpPr/>
          <p:nvPr/>
        </p:nvGrpSpPr>
        <p:grpSpPr>
          <a:xfrm>
            <a:off x="1600104" y="5028469"/>
            <a:ext cx="9804592" cy="2374855"/>
            <a:chOff x="1090296" y="4851857"/>
            <a:chExt cx="9804592" cy="2374855"/>
          </a:xfrm>
        </p:grpSpPr>
        <p:pic>
          <p:nvPicPr>
            <p:cNvPr id="5" name="Imagen 4">
              <a:extLst>
                <a:ext uri="{FF2B5EF4-FFF2-40B4-BE49-F238E27FC236}">
                  <a16:creationId xmlns:a16="http://schemas.microsoft.com/office/drawing/2014/main" xmlns="" id="{D05E8B2B-5DDE-AA48-826D-3D308BD9F2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296" y="4852723"/>
              <a:ext cx="3165318" cy="2373989"/>
            </a:xfrm>
            <a:prstGeom prst="rect">
              <a:avLst/>
            </a:prstGeom>
          </p:spPr>
        </p:pic>
        <p:pic>
          <p:nvPicPr>
            <p:cNvPr id="6" name="Imagen 5">
              <a:extLst>
                <a:ext uri="{FF2B5EF4-FFF2-40B4-BE49-F238E27FC236}">
                  <a16:creationId xmlns:a16="http://schemas.microsoft.com/office/drawing/2014/main" xmlns="" id="{49C12E0A-CBA2-D848-AFF4-0F2A6FBC0F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684" y="4851857"/>
              <a:ext cx="3158836" cy="2369127"/>
            </a:xfrm>
            <a:prstGeom prst="rect">
              <a:avLst/>
            </a:prstGeom>
          </p:spPr>
        </p:pic>
        <p:pic>
          <p:nvPicPr>
            <p:cNvPr id="7" name="Imagen 6">
              <a:extLst>
                <a:ext uri="{FF2B5EF4-FFF2-40B4-BE49-F238E27FC236}">
                  <a16:creationId xmlns:a16="http://schemas.microsoft.com/office/drawing/2014/main" xmlns="" id="{87744030-1E6D-944B-92D5-9AC2B704E1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6052" y="4851857"/>
              <a:ext cx="3158836" cy="2369127"/>
            </a:xfrm>
            <a:prstGeom prst="rect">
              <a:avLst/>
            </a:prstGeom>
          </p:spPr>
        </p:pic>
      </p:grpSp>
      <p:sp>
        <p:nvSpPr>
          <p:cNvPr id="8" name="Shape 39">
            <a:extLst>
              <a:ext uri="{FF2B5EF4-FFF2-40B4-BE49-F238E27FC236}">
                <a16:creationId xmlns:a16="http://schemas.microsoft.com/office/drawing/2014/main" xmlns="" id="{B2E04D8E-E1C8-E94B-B115-3C76A9EDBBC9}"/>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Tree>
    <p:extLst>
      <p:ext uri="{BB962C8B-B14F-4D97-AF65-F5344CB8AC3E}">
        <p14:creationId xmlns:p14="http://schemas.microsoft.com/office/powerpoint/2010/main" val="221194621"/>
      </p:ext>
    </p:extLst>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6F980F3E-31A1-414F-827D-4FB8CFCB1A7D}"/>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dirty="0"/>
              <a:t>Proyectos educativos con participación comunitaria</a:t>
            </a:r>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DA3B46C-F75E-954D-8BC9-FA0E0291DD80}"/>
              </a:ext>
            </a:extLst>
          </p:cNvPr>
          <p:cNvSpPr txBox="1"/>
          <p:nvPr/>
        </p:nvSpPr>
        <p:spPr>
          <a:xfrm>
            <a:off x="1098168" y="2439899"/>
            <a:ext cx="10786917" cy="900238"/>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Centro de Acopio Comunitario La Primavera (2015-2019)</a:t>
            </a:r>
          </a:p>
          <a:p>
            <a:r>
              <a:rPr lang="es-MX" dirty="0"/>
              <a:t>Se continúa apoyando  la recolección de residuos  en la escuela  primaria La Primavera y la comunidad.</a:t>
            </a:r>
          </a:p>
        </p:txBody>
      </p:sp>
      <p:sp>
        <p:nvSpPr>
          <p:cNvPr id="4" name="Shape 39">
            <a:extLst>
              <a:ext uri="{FF2B5EF4-FFF2-40B4-BE49-F238E27FC236}">
                <a16:creationId xmlns:a16="http://schemas.microsoft.com/office/drawing/2014/main" xmlns="" id="{20AE16A7-8425-2045-9C1F-77AF9E94293D}"/>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grpSp>
        <p:nvGrpSpPr>
          <p:cNvPr id="8" name="Grupo 7">
            <a:extLst>
              <a:ext uri="{FF2B5EF4-FFF2-40B4-BE49-F238E27FC236}">
                <a16:creationId xmlns:a16="http://schemas.microsoft.com/office/drawing/2014/main" xmlns="" id="{C59E84D2-8339-6149-A4E5-00DDCE31CEC8}"/>
              </a:ext>
            </a:extLst>
          </p:cNvPr>
          <p:cNvGrpSpPr/>
          <p:nvPr/>
        </p:nvGrpSpPr>
        <p:grpSpPr>
          <a:xfrm>
            <a:off x="1794832" y="3676669"/>
            <a:ext cx="9415133" cy="2758094"/>
            <a:chOff x="2469952" y="3376798"/>
            <a:chExt cx="9415133" cy="2758094"/>
          </a:xfrm>
        </p:grpSpPr>
        <p:pic>
          <p:nvPicPr>
            <p:cNvPr id="5" name="Logotipo Final_Centro de Acopio   LP.jpg" descr="Logotipo Final_Centro de Acopio   LP.jpg">
              <a:extLst>
                <a:ext uri="{FF2B5EF4-FFF2-40B4-BE49-F238E27FC236}">
                  <a16:creationId xmlns:a16="http://schemas.microsoft.com/office/drawing/2014/main" xmlns="" id="{C834A4F1-35DB-5F42-BBF6-8675986042DD}"/>
                </a:ext>
              </a:extLst>
            </p:cNvPr>
            <p:cNvPicPr>
              <a:picLocks noChangeAspect="1"/>
            </p:cNvPicPr>
            <p:nvPr/>
          </p:nvPicPr>
          <p:blipFill>
            <a:blip r:embed="rId2"/>
            <a:stretch>
              <a:fillRect/>
            </a:stretch>
          </p:blipFill>
          <p:spPr>
            <a:xfrm>
              <a:off x="2469952" y="4150444"/>
              <a:ext cx="1490965" cy="1452711"/>
            </a:xfrm>
            <a:prstGeom prst="rect">
              <a:avLst/>
            </a:prstGeom>
            <a:ln w="12700">
              <a:miter lim="400000"/>
            </a:ln>
          </p:spPr>
        </p:pic>
        <p:pic>
          <p:nvPicPr>
            <p:cNvPr id="6" name="Imagen 5">
              <a:extLst>
                <a:ext uri="{FF2B5EF4-FFF2-40B4-BE49-F238E27FC236}">
                  <a16:creationId xmlns:a16="http://schemas.microsoft.com/office/drawing/2014/main" xmlns="" id="{957CAA59-0F75-AE47-9455-E47BC34AE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579" y="3376798"/>
              <a:ext cx="3677459" cy="2758094"/>
            </a:xfrm>
            <a:prstGeom prst="rect">
              <a:avLst/>
            </a:prstGeom>
          </p:spPr>
        </p:pic>
        <p:pic>
          <p:nvPicPr>
            <p:cNvPr id="7" name="Imagen 6">
              <a:extLst>
                <a:ext uri="{FF2B5EF4-FFF2-40B4-BE49-F238E27FC236}">
                  <a16:creationId xmlns:a16="http://schemas.microsoft.com/office/drawing/2014/main" xmlns="" id="{EADACCF7-0D87-BD44-BD8E-0EC94BE7D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7626" y="3376798"/>
              <a:ext cx="3677459" cy="2758094"/>
            </a:xfrm>
            <a:prstGeom prst="rect">
              <a:avLst/>
            </a:prstGeom>
          </p:spPr>
        </p:pic>
      </p:grpSp>
    </p:spTree>
    <p:extLst>
      <p:ext uri="{BB962C8B-B14F-4D97-AF65-F5344CB8AC3E}">
        <p14:creationId xmlns:p14="http://schemas.microsoft.com/office/powerpoint/2010/main" val="2581915550"/>
      </p:ext>
    </p:extLst>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67F3B2DB-2F7E-B94A-BC18-924B109B975A}"/>
              </a:ext>
            </a:extLst>
          </p:cNvPr>
          <p:cNvSpPr txBox="1"/>
          <p:nvPr/>
        </p:nvSpPr>
        <p:spPr>
          <a:xfrm>
            <a:off x="835680" y="2302577"/>
            <a:ext cx="6153822" cy="1308050"/>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l"/>
            <a:r>
              <a:rPr lang="es-MX" dirty="0">
                <a:solidFill>
                  <a:schemeClr val="bg2">
                    <a:lumMod val="50000"/>
                  </a:schemeClr>
                </a:solidFill>
              </a:rPr>
              <a:t>Pláticas informativas y difusión</a:t>
            </a:r>
          </a:p>
          <a:p>
            <a:pPr algn="l"/>
            <a:r>
              <a:rPr lang="es-MX" dirty="0">
                <a:solidFill>
                  <a:schemeClr val="bg2">
                    <a:lumMod val="50000"/>
                  </a:schemeClr>
                </a:solidFill>
              </a:rPr>
              <a:t>Recorridos guiados a grupos e instituciones</a:t>
            </a:r>
          </a:p>
          <a:p>
            <a:pPr algn="l"/>
            <a:r>
              <a:rPr lang="es-MX" dirty="0">
                <a:solidFill>
                  <a:schemeClr val="bg2">
                    <a:lumMod val="50000"/>
                  </a:schemeClr>
                </a:solidFill>
              </a:rPr>
              <a:t>Senderos interpretativos</a:t>
            </a:r>
          </a:p>
          <a:p>
            <a:pPr algn="l"/>
            <a:r>
              <a:rPr lang="es-MX" dirty="0">
                <a:solidFill>
                  <a:schemeClr val="bg2">
                    <a:lumMod val="50000"/>
                  </a:schemeClr>
                </a:solidFill>
              </a:rPr>
              <a:t>Campamentos</a:t>
            </a:r>
          </a:p>
        </p:txBody>
      </p:sp>
      <p:sp>
        <p:nvSpPr>
          <p:cNvPr id="3" name="Shape 39">
            <a:extLst>
              <a:ext uri="{FF2B5EF4-FFF2-40B4-BE49-F238E27FC236}">
                <a16:creationId xmlns:a16="http://schemas.microsoft.com/office/drawing/2014/main" xmlns="" id="{2B3FA353-9292-DB41-B4DB-7D832E618A77}"/>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grpSp>
        <p:nvGrpSpPr>
          <p:cNvPr id="22" name="Grupo 21">
            <a:extLst>
              <a:ext uri="{FF2B5EF4-FFF2-40B4-BE49-F238E27FC236}">
                <a16:creationId xmlns:a16="http://schemas.microsoft.com/office/drawing/2014/main" xmlns="" id="{7D180717-1824-E54F-9B7D-B3FF11992633}"/>
              </a:ext>
            </a:extLst>
          </p:cNvPr>
          <p:cNvGrpSpPr/>
          <p:nvPr/>
        </p:nvGrpSpPr>
        <p:grpSpPr>
          <a:xfrm>
            <a:off x="7654528" y="2302577"/>
            <a:ext cx="3465760" cy="907238"/>
            <a:chOff x="5183881" y="6028929"/>
            <a:chExt cx="3465760" cy="907238"/>
          </a:xfrm>
        </p:grpSpPr>
        <p:sp>
          <p:nvSpPr>
            <p:cNvPr id="19" name="CuadroTexto 39">
              <a:extLst>
                <a:ext uri="{FF2B5EF4-FFF2-40B4-BE49-F238E27FC236}">
                  <a16:creationId xmlns:a16="http://schemas.microsoft.com/office/drawing/2014/main" xmlns="" id="{D1FA3248-0B74-B044-9AEB-DA21793697B6}"/>
                </a:ext>
              </a:extLst>
            </p:cNvPr>
            <p:cNvSpPr txBox="1"/>
            <p:nvPr/>
          </p:nvSpPr>
          <p:spPr>
            <a:xfrm>
              <a:off x="6304952" y="6028929"/>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437</a:t>
              </a:r>
              <a:endParaRPr dirty="0"/>
            </a:p>
          </p:txBody>
        </p:sp>
        <p:sp>
          <p:nvSpPr>
            <p:cNvPr id="20" name="CuadroTexto 40">
              <a:extLst>
                <a:ext uri="{FF2B5EF4-FFF2-40B4-BE49-F238E27FC236}">
                  <a16:creationId xmlns:a16="http://schemas.microsoft.com/office/drawing/2014/main" xmlns="" id="{FFC262A6-F676-894C-993F-42BE9422D22D}"/>
                </a:ext>
              </a:extLst>
            </p:cNvPr>
            <p:cNvSpPr txBox="1"/>
            <p:nvPr/>
          </p:nvSpPr>
          <p:spPr>
            <a:xfrm>
              <a:off x="6304952" y="6513487"/>
              <a:ext cx="2344689"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Personas atendidas</a:t>
              </a:r>
              <a:endParaRPr dirty="0"/>
            </a:p>
          </p:txBody>
        </p:sp>
        <p:pic>
          <p:nvPicPr>
            <p:cNvPr id="21" name="Picture 29" descr="Picture 29">
              <a:extLst>
                <a:ext uri="{FF2B5EF4-FFF2-40B4-BE49-F238E27FC236}">
                  <a16:creationId xmlns:a16="http://schemas.microsoft.com/office/drawing/2014/main" xmlns="" id="{DCA80169-FDF5-BA4A-A7D4-93CEF3B6ECDA}"/>
                </a:ext>
              </a:extLst>
            </p:cNvPr>
            <p:cNvPicPr>
              <a:picLocks noChangeAspect="1"/>
            </p:cNvPicPr>
            <p:nvPr/>
          </p:nvPicPr>
          <p:blipFill>
            <a:blip r:embed="rId2"/>
            <a:stretch>
              <a:fillRect/>
            </a:stretch>
          </p:blipFill>
          <p:spPr>
            <a:xfrm>
              <a:off x="5183881" y="6028929"/>
              <a:ext cx="907228" cy="907238"/>
            </a:xfrm>
            <a:prstGeom prst="rect">
              <a:avLst/>
            </a:prstGeom>
            <a:ln w="12700" cap="flat">
              <a:noFill/>
              <a:miter lim="400000"/>
            </a:ln>
            <a:effectLst/>
          </p:spPr>
        </p:pic>
      </p:grpSp>
      <p:grpSp>
        <p:nvGrpSpPr>
          <p:cNvPr id="10" name="Grupo 9">
            <a:extLst>
              <a:ext uri="{FF2B5EF4-FFF2-40B4-BE49-F238E27FC236}">
                <a16:creationId xmlns:a16="http://schemas.microsoft.com/office/drawing/2014/main" xmlns="" id="{2CEBC419-29DF-6C43-8AC7-29597BE3B12B}"/>
              </a:ext>
            </a:extLst>
          </p:cNvPr>
          <p:cNvGrpSpPr/>
          <p:nvPr/>
        </p:nvGrpSpPr>
        <p:grpSpPr>
          <a:xfrm>
            <a:off x="835680" y="4379492"/>
            <a:ext cx="11333439" cy="4347460"/>
            <a:chOff x="636610" y="4417772"/>
            <a:chExt cx="9451539" cy="3625571"/>
          </a:xfrm>
        </p:grpSpPr>
        <p:pic>
          <p:nvPicPr>
            <p:cNvPr id="33" name="Picture 2" descr="C:\Users\lenovo\Downloads\IMG_20190707_101950.jpg">
              <a:extLst>
                <a:ext uri="{FF2B5EF4-FFF2-40B4-BE49-F238E27FC236}">
                  <a16:creationId xmlns:a16="http://schemas.microsoft.com/office/drawing/2014/main" xmlns="" id="{A788FA07-DD26-5040-AF27-6D60C9E002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2887" y="6316959"/>
              <a:ext cx="2301842" cy="17263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lenovo\Downloads\IMG_20191028_162629.jpg">
              <a:extLst>
                <a:ext uri="{FF2B5EF4-FFF2-40B4-BE49-F238E27FC236}">
                  <a16:creationId xmlns:a16="http://schemas.microsoft.com/office/drawing/2014/main" xmlns="" id="{6B194F64-4D75-7B4F-B837-CF268B0FF0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0709" y="6316959"/>
              <a:ext cx="2301843" cy="17263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lenovo\Downloads\IMG_20191128_203132.jpg">
              <a:extLst>
                <a:ext uri="{FF2B5EF4-FFF2-40B4-BE49-F238E27FC236}">
                  <a16:creationId xmlns:a16="http://schemas.microsoft.com/office/drawing/2014/main" xmlns="" id="{B7CD80E6-A206-B642-8731-A20E93E293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610" y="6316960"/>
              <a:ext cx="2301843" cy="172638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lenovo\Downloads\IMG_20190718_114729.jpg">
              <a:extLst>
                <a:ext uri="{FF2B5EF4-FFF2-40B4-BE49-F238E27FC236}">
                  <a16:creationId xmlns:a16="http://schemas.microsoft.com/office/drawing/2014/main" xmlns="" id="{53371F71-3223-9140-B6BB-413838CE15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610" y="4436051"/>
              <a:ext cx="2328513" cy="1746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lenovo\Downloads\IMG_20191123_093426.jpg">
              <a:extLst>
                <a:ext uri="{FF2B5EF4-FFF2-40B4-BE49-F238E27FC236}">
                  <a16:creationId xmlns:a16="http://schemas.microsoft.com/office/drawing/2014/main" xmlns="" id="{9022FCC1-E383-CE48-98A4-29A55009B2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085458" y="4420887"/>
              <a:ext cx="2297094" cy="17767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lenovo\Documents\Bluetooth Folder\IMG_20190602_184220_498.jpg">
              <a:extLst>
                <a:ext uri="{FF2B5EF4-FFF2-40B4-BE49-F238E27FC236}">
                  <a16:creationId xmlns:a16="http://schemas.microsoft.com/office/drawing/2014/main" xmlns="" id="{3F9A56E5-221E-2649-B2A5-66AD507DC32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7306"/>
            <a:stretch/>
          </p:blipFill>
          <p:spPr bwMode="auto">
            <a:xfrm>
              <a:off x="8000476" y="4417772"/>
              <a:ext cx="2087673" cy="1726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lenovo\Downloads\IMG_20190409_094618.jpg">
              <a:extLst>
                <a:ext uri="{FF2B5EF4-FFF2-40B4-BE49-F238E27FC236}">
                  <a16:creationId xmlns:a16="http://schemas.microsoft.com/office/drawing/2014/main" xmlns="" id="{5A9C7DBD-1AA4-9444-A5EC-B94AC80F32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2887" y="4417772"/>
              <a:ext cx="2377254" cy="17829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1338344"/>
      </p:ext>
    </p:extLst>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FDEA7804-3E09-674A-B219-FB57B75D61DF}"/>
              </a:ext>
            </a:extLst>
          </p:cNvPr>
          <p:cNvSpPr txBox="1"/>
          <p:nvPr/>
        </p:nvSpPr>
        <p:spPr>
          <a:xfrm>
            <a:off x="1098167" y="2439899"/>
            <a:ext cx="10786917" cy="2162122"/>
          </a:xfrm>
          <a:prstGeom prst="rect">
            <a:avLst/>
          </a:prstGeom>
          <a:ln w="12700">
            <a:miter lim="400000"/>
          </a:ln>
          <a:scene3d>
            <a:camera prst="orthographicFront"/>
            <a:lightRig rig="threePt" dir="t"/>
          </a:scene3d>
          <a:sp3d/>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700">
                <a:latin typeface="Nutmeg Headline Book"/>
                <a:ea typeface="Nutmeg Headline Book"/>
                <a:cs typeface="Nutmeg Headline Book"/>
                <a:sym typeface="Nutmeg Headline Book"/>
              </a:defRPr>
            </a:pPr>
            <a:r>
              <a:rPr lang="es-MX" dirty="0">
                <a:latin typeface="Nutmeg Headline Book" pitchFamily="2" charset="0"/>
              </a:rPr>
              <a:t>Se acuerda  realizar el </a:t>
            </a:r>
            <a:r>
              <a:rPr lang="es-MX" b="1" dirty="0">
                <a:latin typeface="Nutmeg Headline" pitchFamily="2" charset="0"/>
              </a:rPr>
              <a:t>3er Foro de Conocimiento y Conservación del Bosque La  Primavera </a:t>
            </a:r>
          </a:p>
          <a:p>
            <a:pPr>
              <a:defRPr sz="1700">
                <a:latin typeface="Nutmeg Headline Book"/>
                <a:ea typeface="Nutmeg Headline Book"/>
                <a:cs typeface="Nutmeg Headline Book"/>
                <a:sym typeface="Nutmeg Headline Book"/>
              </a:defRPr>
            </a:pPr>
            <a:r>
              <a:rPr lang="es-MX" dirty="0">
                <a:latin typeface="Nutmeg Headline Book" pitchFamily="2" charset="0"/>
              </a:rPr>
              <a:t>El 9  y 10 de julio de 2020, en coordinación con el Departamento de Producción Forestal del Centro Universitario de Ciencias Biológicas y Agropecuarias (CUCBA) de la Universidad de Guadalajara </a:t>
            </a:r>
          </a:p>
          <a:p>
            <a:pPr>
              <a:defRPr sz="1700">
                <a:latin typeface="Nutmeg Headline Book"/>
                <a:ea typeface="Nutmeg Headline Book"/>
                <a:cs typeface="Nutmeg Headline Book"/>
                <a:sym typeface="Nutmeg Headline Book"/>
              </a:defRPr>
            </a:pPr>
            <a:r>
              <a:rPr lang="es-MX" dirty="0">
                <a:latin typeface="Nutmeg Headline Book" pitchFamily="2" charset="0"/>
              </a:rPr>
              <a:t> </a:t>
            </a:r>
          </a:p>
          <a:p>
            <a:pPr>
              <a:defRPr sz="1700">
                <a:latin typeface="Nutmeg Headline Book"/>
                <a:ea typeface="Nutmeg Headline Book"/>
                <a:cs typeface="Nutmeg Headline Book"/>
                <a:sym typeface="Nutmeg Headline Book"/>
              </a:defRPr>
            </a:pPr>
            <a:r>
              <a:rPr lang="es-MX" dirty="0">
                <a:latin typeface="Nutmeg Headline Book" pitchFamily="2" charset="0"/>
              </a:rPr>
              <a:t>Se hace entrega a la Dirección General del OPD  los resultados de la investigación </a:t>
            </a:r>
            <a:r>
              <a:rPr lang="es-MX" b="1" dirty="0">
                <a:latin typeface="Nutmeg Headline" pitchFamily="2" charset="0"/>
              </a:rPr>
              <a:t>“Monitoreo Hidrológico Forestal de la microcuenca del río Salado del Área de Protección de Flora y Fauna La Primavera”</a:t>
            </a:r>
            <a:r>
              <a:rPr lang="es-MX" dirty="0">
                <a:latin typeface="Nutmeg Headline Book" pitchFamily="2" charset="0"/>
              </a:rPr>
              <a:t> realizada  en 2016-2018</a:t>
            </a:r>
          </a:p>
          <a:p>
            <a:pPr>
              <a:defRPr sz="1700">
                <a:latin typeface="Nutmeg Headline Book"/>
                <a:ea typeface="Nutmeg Headline Book"/>
                <a:cs typeface="Nutmeg Headline Book"/>
                <a:sym typeface="Nutmeg Headline Book"/>
              </a:defRPr>
            </a:pPr>
            <a:endParaRPr lang="es-MX" dirty="0">
              <a:latin typeface="Nutmeg Headline Book" pitchFamily="2" charset="0"/>
            </a:endParaRPr>
          </a:p>
        </p:txBody>
      </p:sp>
      <p:sp>
        <p:nvSpPr>
          <p:cNvPr id="2" name="Shape 39">
            <a:extLst>
              <a:ext uri="{FF2B5EF4-FFF2-40B4-BE49-F238E27FC236}">
                <a16:creationId xmlns:a16="http://schemas.microsoft.com/office/drawing/2014/main" xmlns="" id="{39B65BE3-935B-654C-9B0A-B07C671D7561}"/>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3" name="Control de fauna exótica">
            <a:extLst>
              <a:ext uri="{FF2B5EF4-FFF2-40B4-BE49-F238E27FC236}">
                <a16:creationId xmlns:a16="http://schemas.microsoft.com/office/drawing/2014/main" xmlns="" id="{298E2EEB-0A6E-9A48-8E2B-5BA085B2FC8B}"/>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dirty="0"/>
              <a:t>Investigación Científica</a:t>
            </a:r>
          </a:p>
        </p:txBody>
      </p:sp>
      <p:sp>
        <p:nvSpPr>
          <p:cNvPr id="6" name="Control de fauna exótica">
            <a:extLst>
              <a:ext uri="{FF2B5EF4-FFF2-40B4-BE49-F238E27FC236}">
                <a16:creationId xmlns:a16="http://schemas.microsoft.com/office/drawing/2014/main" xmlns="" id="{01044073-0E6A-CA4F-93EF-5C911304A8E7}"/>
              </a:ext>
            </a:extLst>
          </p:cNvPr>
          <p:cNvSpPr txBox="1"/>
          <p:nvPr/>
        </p:nvSpPr>
        <p:spPr>
          <a:xfrm>
            <a:off x="1098166" y="4662658"/>
            <a:ext cx="10786917" cy="50783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l"/>
            <a:r>
              <a:rPr lang="es-MX" sz="1400" dirty="0"/>
              <a:t>Acciones para la producción y dispersión de la especie de Álamo Populus primaveralepensis en el ANP Bosque La Primavera</a:t>
            </a:r>
          </a:p>
        </p:txBody>
      </p:sp>
      <p:sp>
        <p:nvSpPr>
          <p:cNvPr id="7"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1A6C8934-0A50-C140-AAFB-1C43257D6DAF}"/>
              </a:ext>
            </a:extLst>
          </p:cNvPr>
          <p:cNvSpPr txBox="1"/>
          <p:nvPr/>
        </p:nvSpPr>
        <p:spPr>
          <a:xfrm>
            <a:off x="1098166" y="5231126"/>
            <a:ext cx="10786916" cy="1115682"/>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sz="2000" b="1" dirty="0">
                <a:latin typeface="Nutmeg Headline" pitchFamily="2" charset="0"/>
              </a:rPr>
              <a:t>Resultados</a:t>
            </a:r>
            <a:endParaRPr lang="es-MX" sz="1600" dirty="0">
              <a:latin typeface="Nutmeg Headline Book" pitchFamily="2" charset="0"/>
            </a:endParaRPr>
          </a:p>
          <a:p>
            <a:r>
              <a:rPr lang="es-MX" sz="1600" dirty="0">
                <a:latin typeface="Nutmeg Headline Book" pitchFamily="2" charset="0"/>
              </a:rPr>
              <a:t>Cantidad de semilla colectada 58 grs.  Por su tamaño son miles de semillas.</a:t>
            </a:r>
          </a:p>
          <a:p>
            <a:r>
              <a:rPr lang="es-MX" sz="1600" dirty="0">
                <a:latin typeface="Nutmeg Headline Book" pitchFamily="2" charset="0"/>
              </a:rPr>
              <a:t>Desarrollo de metodología para extracción de semilla y su germinación (documento en desarrollo).</a:t>
            </a:r>
          </a:p>
        </p:txBody>
      </p:sp>
      <p:grpSp>
        <p:nvGrpSpPr>
          <p:cNvPr id="13" name="Grupo 12">
            <a:extLst>
              <a:ext uri="{FF2B5EF4-FFF2-40B4-BE49-F238E27FC236}">
                <a16:creationId xmlns:a16="http://schemas.microsoft.com/office/drawing/2014/main" xmlns="" id="{D65A3F39-03A3-814C-9CF6-FCE76C25C0A8}"/>
              </a:ext>
            </a:extLst>
          </p:cNvPr>
          <p:cNvGrpSpPr/>
          <p:nvPr/>
        </p:nvGrpSpPr>
        <p:grpSpPr>
          <a:xfrm>
            <a:off x="1111438" y="6556722"/>
            <a:ext cx="9349652" cy="2136501"/>
            <a:chOff x="1111438" y="6556723"/>
            <a:chExt cx="8424976" cy="1925202"/>
          </a:xfrm>
        </p:grpSpPr>
        <p:pic>
          <p:nvPicPr>
            <p:cNvPr id="8" name="Picture 3">
              <a:extLst>
                <a:ext uri="{FF2B5EF4-FFF2-40B4-BE49-F238E27FC236}">
                  <a16:creationId xmlns:a16="http://schemas.microsoft.com/office/drawing/2014/main" xmlns="" id="{6426D0C2-C2F1-DC46-83D4-7C9403E46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438" y="6556723"/>
              <a:ext cx="2530195" cy="189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lenovo\Downloads\IMG_20191029_114025 (1).jpg">
              <a:extLst>
                <a:ext uri="{FF2B5EF4-FFF2-40B4-BE49-F238E27FC236}">
                  <a16:creationId xmlns:a16="http://schemas.microsoft.com/office/drawing/2014/main" xmlns="" id="{9EF601D2-C4CA-0D48-A682-820323AF0D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2512" y="6556723"/>
              <a:ext cx="1443902" cy="19252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lenovo\Downloads\IMG_20191105_112750.jpg">
              <a:extLst>
                <a:ext uri="{FF2B5EF4-FFF2-40B4-BE49-F238E27FC236}">
                  <a16:creationId xmlns:a16="http://schemas.microsoft.com/office/drawing/2014/main" xmlns="" id="{2DA3E338-DBF6-3546-B178-215F8F6D5D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6096" y="6556723"/>
              <a:ext cx="2528939" cy="1896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lenovo\Downloads\IMG_20191105_121529.jpg">
              <a:extLst>
                <a:ext uri="{FF2B5EF4-FFF2-40B4-BE49-F238E27FC236}">
                  <a16:creationId xmlns:a16="http://schemas.microsoft.com/office/drawing/2014/main" xmlns="" id="{326929C0-53CD-D346-BDDB-B26F6A08CD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9499" y="6556723"/>
              <a:ext cx="1548548" cy="19252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4197404"/>
      </p:ext>
    </p:extLst>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0EEF4704-CFBD-8E46-B9BE-D3C097DB0311}"/>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3" name="Control de fauna exótica">
            <a:extLst>
              <a:ext uri="{FF2B5EF4-FFF2-40B4-BE49-F238E27FC236}">
                <a16:creationId xmlns:a16="http://schemas.microsoft.com/office/drawing/2014/main" xmlns="" id="{8EB1F324-DF47-A049-A8CC-054931CF2B83}"/>
              </a:ext>
            </a:extLst>
          </p:cNvPr>
          <p:cNvSpPr txBox="1"/>
          <p:nvPr/>
        </p:nvSpPr>
        <p:spPr>
          <a:xfrm>
            <a:off x="1559012" y="1920433"/>
            <a:ext cx="9886776" cy="692497"/>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dirty="0"/>
              <a:t>Proyecto: Acciones Conjuntos de Restauración Ecológica de Zonas Afectadas por Incendios dentro del APFF La Primavera</a:t>
            </a:r>
          </a:p>
        </p:txBody>
      </p:sp>
      <p:sp>
        <p:nvSpPr>
          <p:cNvPr id="6" name="Rectángulo 5">
            <a:extLst>
              <a:ext uri="{FF2B5EF4-FFF2-40B4-BE49-F238E27FC236}">
                <a16:creationId xmlns:a16="http://schemas.microsoft.com/office/drawing/2014/main" xmlns="" id="{081C017E-2089-E74E-BB72-FA497515D2DE}"/>
              </a:ext>
            </a:extLst>
          </p:cNvPr>
          <p:cNvSpPr/>
          <p:nvPr/>
        </p:nvSpPr>
        <p:spPr>
          <a:xfrm>
            <a:off x="1559012" y="2716560"/>
            <a:ext cx="4186785" cy="276999"/>
          </a:xfrm>
          <a:prstGeom prst="rect">
            <a:avLst/>
          </a:prstGeom>
        </p:spPr>
        <p:txBody>
          <a:bodyPr wrap="square">
            <a:spAutoFit/>
          </a:bodyPr>
          <a:lstStyle/>
          <a:p>
            <a:r>
              <a:rPr lang="es-MX" sz="1200" b="1" dirty="0">
                <a:solidFill>
                  <a:srgbClr val="000000"/>
                </a:solidFill>
                <a:latin typeface="Nutmeg Book" panose="00000400000000000000" pitchFamily="2" charset="0"/>
              </a:rPr>
              <a:t>Semilla colectada</a:t>
            </a:r>
          </a:p>
        </p:txBody>
      </p:sp>
      <p:pic>
        <p:nvPicPr>
          <p:cNvPr id="7" name="Imagen 6">
            <a:extLst>
              <a:ext uri="{FF2B5EF4-FFF2-40B4-BE49-F238E27FC236}">
                <a16:creationId xmlns:a16="http://schemas.microsoft.com/office/drawing/2014/main" xmlns="" id="{A664A176-C166-3744-B3F9-6BF283AE56FE}"/>
              </a:ext>
            </a:extLst>
          </p:cNvPr>
          <p:cNvPicPr>
            <a:picLocks noChangeAspect="1"/>
          </p:cNvPicPr>
          <p:nvPr/>
        </p:nvPicPr>
        <p:blipFill>
          <a:blip r:embed="rId2"/>
          <a:stretch>
            <a:fillRect/>
          </a:stretch>
        </p:blipFill>
        <p:spPr>
          <a:xfrm>
            <a:off x="1559013" y="3055627"/>
            <a:ext cx="3872500" cy="4416307"/>
          </a:xfrm>
          <a:prstGeom prst="rect">
            <a:avLst/>
          </a:prstGeom>
        </p:spPr>
      </p:pic>
      <p:pic>
        <p:nvPicPr>
          <p:cNvPr id="8" name="Picture 2" descr="C:\Users\lenovo\Pictures\BLP\fotos salidas de campo\IMG_20191021_150512.jpg">
            <a:extLst>
              <a:ext uri="{FF2B5EF4-FFF2-40B4-BE49-F238E27FC236}">
                <a16:creationId xmlns:a16="http://schemas.microsoft.com/office/drawing/2014/main" xmlns="" id="{C7349C62-15C7-3F42-9CA2-536FF7F277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72213" y="3055627"/>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enovo\Pictures\BLP\Restauracion ecologica\IMG_20191211_132912.jpg">
            <a:extLst>
              <a:ext uri="{FF2B5EF4-FFF2-40B4-BE49-F238E27FC236}">
                <a16:creationId xmlns:a16="http://schemas.microsoft.com/office/drawing/2014/main" xmlns="" id="{4C3916E4-A5B9-704B-8639-21BBFF7821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9005" y="3055627"/>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lenovo\Pictures\BLP\Restauracion ecologica\IMG_20191219_105548.jpg">
            <a:extLst>
              <a:ext uri="{FF2B5EF4-FFF2-40B4-BE49-F238E27FC236}">
                <a16:creationId xmlns:a16="http://schemas.microsoft.com/office/drawing/2014/main" xmlns="" id="{EC87F0E9-3DEB-BF40-BB1A-61A91A0788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9135445" y="4929313"/>
            <a:ext cx="2179389" cy="29058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lenovo\Pictures\BLP\Restauracion ecologica\IMG_20191122_110436.jpg">
            <a:extLst>
              <a:ext uri="{FF2B5EF4-FFF2-40B4-BE49-F238E27FC236}">
                <a16:creationId xmlns:a16="http://schemas.microsoft.com/office/drawing/2014/main" xmlns="" id="{3D81086C-33A2-1149-94EE-0D3650BCB3F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9005" y="5298765"/>
            <a:ext cx="162000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xmlns="" id="{46DD2324-3808-8B41-9D4D-D1A0D7715C47}"/>
              </a:ext>
            </a:extLst>
          </p:cNvPr>
          <p:cNvGrpSpPr/>
          <p:nvPr/>
        </p:nvGrpSpPr>
        <p:grpSpPr>
          <a:xfrm>
            <a:off x="4769520" y="7829128"/>
            <a:ext cx="3465760" cy="907238"/>
            <a:chOff x="5183881" y="6028929"/>
            <a:chExt cx="3465760" cy="907238"/>
          </a:xfrm>
        </p:grpSpPr>
        <p:sp>
          <p:nvSpPr>
            <p:cNvPr id="13" name="CuadroTexto 39">
              <a:extLst>
                <a:ext uri="{FF2B5EF4-FFF2-40B4-BE49-F238E27FC236}">
                  <a16:creationId xmlns:a16="http://schemas.microsoft.com/office/drawing/2014/main" xmlns="" id="{28314870-2AED-AE46-90D3-7F7600EAEFB4}"/>
                </a:ext>
              </a:extLst>
            </p:cNvPr>
            <p:cNvSpPr txBox="1"/>
            <p:nvPr/>
          </p:nvSpPr>
          <p:spPr>
            <a:xfrm>
              <a:off x="6304952" y="6028929"/>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60</a:t>
              </a:r>
              <a:endParaRPr dirty="0"/>
            </a:p>
          </p:txBody>
        </p:sp>
        <p:sp>
          <p:nvSpPr>
            <p:cNvPr id="14" name="CuadroTexto 40">
              <a:extLst>
                <a:ext uri="{FF2B5EF4-FFF2-40B4-BE49-F238E27FC236}">
                  <a16:creationId xmlns:a16="http://schemas.microsoft.com/office/drawing/2014/main" xmlns="" id="{CF1E480A-EABD-344A-85F9-4E00184EFE2E}"/>
                </a:ext>
              </a:extLst>
            </p:cNvPr>
            <p:cNvSpPr txBox="1"/>
            <p:nvPr/>
          </p:nvSpPr>
          <p:spPr>
            <a:xfrm>
              <a:off x="6304952" y="6513487"/>
              <a:ext cx="2344689"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Estolones plantados</a:t>
              </a:r>
              <a:endParaRPr dirty="0"/>
            </a:p>
          </p:txBody>
        </p:sp>
        <p:pic>
          <p:nvPicPr>
            <p:cNvPr id="15" name="Picture 29" descr="Picture 29">
              <a:extLst>
                <a:ext uri="{FF2B5EF4-FFF2-40B4-BE49-F238E27FC236}">
                  <a16:creationId xmlns:a16="http://schemas.microsoft.com/office/drawing/2014/main" xmlns="" id="{110BAB3F-264A-934B-AF2D-5E563C0FFA33}"/>
                </a:ext>
              </a:extLst>
            </p:cNvPr>
            <p:cNvPicPr>
              <a:picLocks noChangeAspect="1"/>
            </p:cNvPicPr>
            <p:nvPr/>
          </p:nvPicPr>
          <p:blipFill>
            <a:blip r:embed="rId7"/>
            <a:stretch>
              <a:fillRect/>
            </a:stretch>
          </p:blipFill>
          <p:spPr>
            <a:xfrm>
              <a:off x="5183881" y="6028929"/>
              <a:ext cx="907228" cy="907238"/>
            </a:xfrm>
            <a:prstGeom prst="rect">
              <a:avLst/>
            </a:prstGeom>
            <a:ln w="12700" cap="flat">
              <a:noFill/>
              <a:miter lim="400000"/>
            </a:ln>
            <a:effectLst/>
          </p:spPr>
        </p:pic>
      </p:grpSp>
    </p:spTree>
    <p:extLst>
      <p:ext uri="{BB962C8B-B14F-4D97-AF65-F5344CB8AC3E}">
        <p14:creationId xmlns:p14="http://schemas.microsoft.com/office/powerpoint/2010/main" val="2556991885"/>
      </p:ext>
    </p:extLst>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6F870BD3-C34D-284C-A1E0-F7B73D6BD511}"/>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3" name="Control de fauna exótica">
            <a:extLst>
              <a:ext uri="{FF2B5EF4-FFF2-40B4-BE49-F238E27FC236}">
                <a16:creationId xmlns:a16="http://schemas.microsoft.com/office/drawing/2014/main" xmlns="" id="{195BEB74-B229-5C41-B144-98179A912716}"/>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dirty="0"/>
              <a:t>Monitoreo del Águila Real (Aquila chrysaetos)</a:t>
            </a:r>
          </a:p>
        </p:txBody>
      </p:sp>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37A5A477-6BFD-564B-929F-D693933C321E}"/>
              </a:ext>
            </a:extLst>
          </p:cNvPr>
          <p:cNvSpPr txBox="1"/>
          <p:nvPr/>
        </p:nvSpPr>
        <p:spPr>
          <a:xfrm>
            <a:off x="1098168" y="2439899"/>
            <a:ext cx="10786917" cy="900238"/>
          </a:xfrm>
          <a:prstGeom prst="rect">
            <a:avLst/>
          </a:prstGeom>
          <a:ln w="12700">
            <a:miter lim="400000"/>
          </a:ln>
          <a:scene3d>
            <a:camera prst="orthographicFront"/>
            <a:lightRig rig="threePt" dir="t"/>
          </a:scene3d>
          <a:sp3d/>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latin typeface="Nutmeg Headline Book" pitchFamily="2" charset="0"/>
              </a:rPr>
              <a:t>Se registro a esta especie 3 meses en el año, en dos diferentes puntos, en los meses de abril y mayo respectivamente se registro en Torre San Miguel y en el ejido Pinar de la Venta en el mes de noviembre</a:t>
            </a:r>
            <a:r>
              <a:rPr lang="es-MX" dirty="0">
                <a:latin typeface="Nutmeg Headline Book" pitchFamily="2" charset="0"/>
                <a:sym typeface="Nutmeg Headline Book"/>
              </a:rPr>
              <a:t>.</a:t>
            </a:r>
            <a:endParaRPr lang="es-MX" dirty="0">
              <a:latin typeface="Nutmeg Headline Book" pitchFamily="2" charset="0"/>
            </a:endParaRPr>
          </a:p>
        </p:txBody>
      </p:sp>
      <p:pic>
        <p:nvPicPr>
          <p:cNvPr id="5" name="Picture 2" descr="C:\Users\lenovo\Pictures\BLP\aguila real\IMG_3847.JPG">
            <a:extLst>
              <a:ext uri="{FF2B5EF4-FFF2-40B4-BE49-F238E27FC236}">
                <a16:creationId xmlns:a16="http://schemas.microsoft.com/office/drawing/2014/main" xmlns="" id="{74D97B04-D99E-974A-BF44-DA6074ED6C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259308" y="3755288"/>
            <a:ext cx="3625777" cy="2417185"/>
          </a:xfrm>
          <a:prstGeom prst="rect">
            <a:avLst/>
          </a:prstGeom>
          <a:noFill/>
          <a:extLst>
            <a:ext uri="{909E8E84-426E-40dd-AFC4-6F175D3DCCD1}">
              <a14:hiddenFill xmlns:a14="http://schemas.microsoft.com/office/drawing/2010/main">
                <a:solidFill>
                  <a:srgbClr val="FFFFFF"/>
                </a:solidFill>
              </a14:hiddenFill>
            </a:ext>
          </a:extLst>
        </p:spPr>
      </p:pic>
      <p:pic>
        <p:nvPicPr>
          <p:cNvPr id="6" name="6 Imagen">
            <a:extLst>
              <a:ext uri="{FF2B5EF4-FFF2-40B4-BE49-F238E27FC236}">
                <a16:creationId xmlns:a16="http://schemas.microsoft.com/office/drawing/2014/main" xmlns="" id="{B832E8E1-A40B-6646-980E-2ED26F23F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169" y="3755289"/>
            <a:ext cx="2927892" cy="2417184"/>
          </a:xfrm>
          <a:prstGeom prst="rect">
            <a:avLst/>
          </a:prstGeom>
        </p:spPr>
      </p:pic>
      <p:pic>
        <p:nvPicPr>
          <p:cNvPr id="7" name="7 Imagen">
            <a:extLst>
              <a:ext uri="{FF2B5EF4-FFF2-40B4-BE49-F238E27FC236}">
                <a16:creationId xmlns:a16="http://schemas.microsoft.com/office/drawing/2014/main" xmlns="" id="{8CE17316-9DEB-1C4D-BDC5-38FB35FE5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367" y="3757618"/>
            <a:ext cx="3626634" cy="2417756"/>
          </a:xfrm>
          <a:prstGeom prst="rect">
            <a:avLst/>
          </a:prstGeom>
        </p:spPr>
      </p:pic>
      <p:sp>
        <p:nvSpPr>
          <p:cNvPr id="8" name="| Artesanías de obsidiana">
            <a:extLst>
              <a:ext uri="{FF2B5EF4-FFF2-40B4-BE49-F238E27FC236}">
                <a16:creationId xmlns:a16="http://schemas.microsoft.com/office/drawing/2014/main" xmlns="" id="{10F7E69E-7173-C042-A8BE-131E5211C4F6}"/>
              </a:ext>
            </a:extLst>
          </p:cNvPr>
          <p:cNvSpPr txBox="1"/>
          <p:nvPr/>
        </p:nvSpPr>
        <p:spPr>
          <a:xfrm>
            <a:off x="1098167" y="6316489"/>
            <a:ext cx="2927892"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Registro del 5 de abril</a:t>
            </a:r>
            <a:endParaRPr lang="es-ES" sz="1200" dirty="0"/>
          </a:p>
        </p:txBody>
      </p:sp>
      <p:sp>
        <p:nvSpPr>
          <p:cNvPr id="9" name="| Artesanías de obsidiana">
            <a:extLst>
              <a:ext uri="{FF2B5EF4-FFF2-40B4-BE49-F238E27FC236}">
                <a16:creationId xmlns:a16="http://schemas.microsoft.com/office/drawing/2014/main" xmlns="" id="{09DB52B4-B790-D845-ADF7-05FF3A4702EF}"/>
              </a:ext>
            </a:extLst>
          </p:cNvPr>
          <p:cNvSpPr txBox="1"/>
          <p:nvPr/>
        </p:nvSpPr>
        <p:spPr>
          <a:xfrm>
            <a:off x="4329366" y="6317734"/>
            <a:ext cx="3626634"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Registro del 7 de mayo</a:t>
            </a:r>
            <a:endParaRPr lang="es-ES" sz="1200" dirty="0"/>
          </a:p>
        </p:txBody>
      </p:sp>
      <p:sp>
        <p:nvSpPr>
          <p:cNvPr id="10" name="| Artesanías de obsidiana">
            <a:extLst>
              <a:ext uri="{FF2B5EF4-FFF2-40B4-BE49-F238E27FC236}">
                <a16:creationId xmlns:a16="http://schemas.microsoft.com/office/drawing/2014/main" xmlns="" id="{DC6EEA1A-9DC2-6C47-BDAB-FF7EA1A7818F}"/>
              </a:ext>
            </a:extLst>
          </p:cNvPr>
          <p:cNvSpPr txBox="1"/>
          <p:nvPr/>
        </p:nvSpPr>
        <p:spPr>
          <a:xfrm>
            <a:off x="8259307" y="6316489"/>
            <a:ext cx="3625777" cy="2872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a:solidFill>
                  <a:srgbClr val="165E25"/>
                </a:solidFill>
                <a:latin typeface="Nutmeg Headline Bold"/>
                <a:ea typeface="Nutmeg Headline Bold"/>
                <a:cs typeface="Nutmeg Headline Bold"/>
                <a:sym typeface="Nutmeg Headline Bold"/>
              </a:defRPr>
            </a:lvl1pPr>
          </a:lstStyle>
          <a:p>
            <a:pPr algn="ctr"/>
            <a:r>
              <a:rPr lang="es-MX" sz="1200" dirty="0"/>
              <a:t>Registro del 27 de noviembre</a:t>
            </a:r>
            <a:endParaRPr lang="es-ES" sz="1200" dirty="0"/>
          </a:p>
        </p:txBody>
      </p:sp>
    </p:spTree>
    <p:extLst>
      <p:ext uri="{BB962C8B-B14F-4D97-AF65-F5344CB8AC3E}">
        <p14:creationId xmlns:p14="http://schemas.microsoft.com/office/powerpoint/2010/main" val="2506572704"/>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rol de fauna exótica">
            <a:extLst>
              <a:ext uri="{FF2B5EF4-FFF2-40B4-BE49-F238E27FC236}">
                <a16:creationId xmlns:a16="http://schemas.microsoft.com/office/drawing/2014/main" xmlns="" id="{F5AF77EC-A753-AF47-85B6-030AC0D30654}"/>
              </a:ext>
            </a:extLst>
          </p:cNvPr>
          <p:cNvSpPr txBox="1"/>
          <p:nvPr/>
        </p:nvSpPr>
        <p:spPr>
          <a:xfrm>
            <a:off x="1559012" y="1920433"/>
            <a:ext cx="9886776" cy="692497"/>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lang="es-MX" dirty="0"/>
              <a:t>Monitoreo de Aves Migratorias en 2 Sitios Afectados Por Incendios en el APFF La Primavera</a:t>
            </a:r>
          </a:p>
        </p:txBody>
      </p:sp>
      <p:sp>
        <p:nvSpPr>
          <p:cNvPr id="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EBED41ED-BDBB-7E4D-99CC-AF67D426C786}"/>
              </a:ext>
            </a:extLst>
          </p:cNvPr>
          <p:cNvSpPr txBox="1"/>
          <p:nvPr/>
        </p:nvSpPr>
        <p:spPr>
          <a:xfrm>
            <a:off x="1098168" y="2824434"/>
            <a:ext cx="10786917" cy="900238"/>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El mes de septiembre se establece de manera formal monitoreo de aves en zonas afectadas por incendios, esto para responder un poco a como es que se comportan las especies en zonas que se están recuperando después de un evento de esta índole.</a:t>
            </a:r>
          </a:p>
        </p:txBody>
      </p:sp>
      <p:sp>
        <p:nvSpPr>
          <p:cNvPr id="6" name="Shape 39">
            <a:extLst>
              <a:ext uri="{FF2B5EF4-FFF2-40B4-BE49-F238E27FC236}">
                <a16:creationId xmlns:a16="http://schemas.microsoft.com/office/drawing/2014/main" xmlns="" id="{8A3F675E-AC80-3B46-98AF-6F2BEB4B6687}"/>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pic>
        <p:nvPicPr>
          <p:cNvPr id="7" name="Picture 2" descr="C:\Users\lenovo\Documents\1.-BLP 2019\Aves\proyecto aves fuego\Mapa general puntos de conteo.jpg">
            <a:extLst>
              <a:ext uri="{FF2B5EF4-FFF2-40B4-BE49-F238E27FC236}">
                <a16:creationId xmlns:a16="http://schemas.microsoft.com/office/drawing/2014/main" xmlns="" id="{5DAC4D8E-CBC7-F248-BA0F-B3B101F9DB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661" y="5462832"/>
            <a:ext cx="5127983" cy="2372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lenovo\Pictures\BLP\100CANON\IMG_3819.JPG">
            <a:extLst>
              <a:ext uri="{FF2B5EF4-FFF2-40B4-BE49-F238E27FC236}">
                <a16:creationId xmlns:a16="http://schemas.microsoft.com/office/drawing/2014/main" xmlns="" id="{DD19A959-E157-C74A-87EC-171B875834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816" y="5462832"/>
            <a:ext cx="3558805" cy="237253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64" descr="Imagen 64">
            <a:extLst>
              <a:ext uri="{FF2B5EF4-FFF2-40B4-BE49-F238E27FC236}">
                <a16:creationId xmlns:a16="http://schemas.microsoft.com/office/drawing/2014/main" xmlns="" id="{04F5632F-FDC6-F844-B83B-3C6477BF19A8}"/>
              </a:ext>
            </a:extLst>
          </p:cNvPr>
          <p:cNvPicPr>
            <a:picLocks noChangeAspect="1"/>
          </p:cNvPicPr>
          <p:nvPr/>
        </p:nvPicPr>
        <p:blipFill>
          <a:blip r:embed="rId4"/>
          <a:stretch>
            <a:fillRect/>
          </a:stretch>
        </p:blipFill>
        <p:spPr>
          <a:xfrm>
            <a:off x="1103918" y="3984501"/>
            <a:ext cx="752730" cy="928284"/>
          </a:xfrm>
          <a:prstGeom prst="rect">
            <a:avLst/>
          </a:prstGeom>
          <a:ln w="12700">
            <a:miter lim="400000"/>
          </a:ln>
        </p:spPr>
      </p:pic>
      <p:sp>
        <p:nvSpPr>
          <p:cNvPr id="10" name="CuadroTexto 28">
            <a:extLst>
              <a:ext uri="{FF2B5EF4-FFF2-40B4-BE49-F238E27FC236}">
                <a16:creationId xmlns:a16="http://schemas.microsoft.com/office/drawing/2014/main" xmlns="" id="{C83C44E9-9ED9-194F-8756-887CB2D7021F}"/>
              </a:ext>
            </a:extLst>
          </p:cNvPr>
          <p:cNvSpPr txBox="1"/>
          <p:nvPr/>
        </p:nvSpPr>
        <p:spPr>
          <a:xfrm>
            <a:off x="1987696" y="4261326"/>
            <a:ext cx="177574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Puntos establecidos</a:t>
            </a:r>
            <a:endParaRPr sz="1300" dirty="0"/>
          </a:p>
        </p:txBody>
      </p:sp>
      <p:sp>
        <p:nvSpPr>
          <p:cNvPr id="11" name="CuadroTexto 59">
            <a:extLst>
              <a:ext uri="{FF2B5EF4-FFF2-40B4-BE49-F238E27FC236}">
                <a16:creationId xmlns:a16="http://schemas.microsoft.com/office/drawing/2014/main" xmlns="" id="{6D80A7CD-EEE9-8245-B999-1438FA74EA4A}"/>
              </a:ext>
            </a:extLst>
          </p:cNvPr>
          <p:cNvSpPr txBox="1"/>
          <p:nvPr/>
        </p:nvSpPr>
        <p:spPr>
          <a:xfrm>
            <a:off x="1160383" y="4171557"/>
            <a:ext cx="658837"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80</a:t>
            </a:r>
            <a:endParaRPr sz="1800" dirty="0"/>
          </a:p>
        </p:txBody>
      </p:sp>
      <p:pic>
        <p:nvPicPr>
          <p:cNvPr id="12" name="Imagen 64" descr="Imagen 64">
            <a:extLst>
              <a:ext uri="{FF2B5EF4-FFF2-40B4-BE49-F238E27FC236}">
                <a16:creationId xmlns:a16="http://schemas.microsoft.com/office/drawing/2014/main" xmlns="" id="{A512E0BA-6CAB-8F4E-8E94-584510E88218}"/>
              </a:ext>
            </a:extLst>
          </p:cNvPr>
          <p:cNvPicPr>
            <a:picLocks noChangeAspect="1"/>
          </p:cNvPicPr>
          <p:nvPr/>
        </p:nvPicPr>
        <p:blipFill>
          <a:blip r:embed="rId4"/>
          <a:stretch>
            <a:fillRect/>
          </a:stretch>
        </p:blipFill>
        <p:spPr>
          <a:xfrm>
            <a:off x="3387071" y="3984501"/>
            <a:ext cx="752730" cy="928284"/>
          </a:xfrm>
          <a:prstGeom prst="rect">
            <a:avLst/>
          </a:prstGeom>
          <a:ln w="12700">
            <a:miter lim="400000"/>
          </a:ln>
        </p:spPr>
      </p:pic>
      <p:sp>
        <p:nvSpPr>
          <p:cNvPr id="13" name="CuadroTexto 28">
            <a:extLst>
              <a:ext uri="{FF2B5EF4-FFF2-40B4-BE49-F238E27FC236}">
                <a16:creationId xmlns:a16="http://schemas.microsoft.com/office/drawing/2014/main" xmlns="" id="{D31B7504-CEB5-6B4A-9B63-F9B048A5018B}"/>
              </a:ext>
            </a:extLst>
          </p:cNvPr>
          <p:cNvSpPr txBox="1"/>
          <p:nvPr/>
        </p:nvSpPr>
        <p:spPr>
          <a:xfrm>
            <a:off x="4270849" y="4161299"/>
            <a:ext cx="1775740" cy="7027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Recorridos de 10 km cada uno aproximadamente</a:t>
            </a:r>
            <a:endParaRPr sz="1300" dirty="0"/>
          </a:p>
        </p:txBody>
      </p:sp>
      <p:sp>
        <p:nvSpPr>
          <p:cNvPr id="14" name="CuadroTexto 59">
            <a:extLst>
              <a:ext uri="{FF2B5EF4-FFF2-40B4-BE49-F238E27FC236}">
                <a16:creationId xmlns:a16="http://schemas.microsoft.com/office/drawing/2014/main" xmlns="" id="{8C661B04-EA1E-F847-ACD6-8D468F0ADAAC}"/>
              </a:ext>
            </a:extLst>
          </p:cNvPr>
          <p:cNvSpPr txBox="1"/>
          <p:nvPr/>
        </p:nvSpPr>
        <p:spPr>
          <a:xfrm>
            <a:off x="3443536" y="4171557"/>
            <a:ext cx="658837"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9</a:t>
            </a:r>
            <a:endParaRPr sz="1800" dirty="0"/>
          </a:p>
        </p:txBody>
      </p:sp>
      <p:pic>
        <p:nvPicPr>
          <p:cNvPr id="15" name="Imagen 64" descr="Imagen 64">
            <a:extLst>
              <a:ext uri="{FF2B5EF4-FFF2-40B4-BE49-F238E27FC236}">
                <a16:creationId xmlns:a16="http://schemas.microsoft.com/office/drawing/2014/main" xmlns="" id="{0058FCBB-BFD3-B54D-8585-72617203DE67}"/>
              </a:ext>
            </a:extLst>
          </p:cNvPr>
          <p:cNvPicPr>
            <a:picLocks noChangeAspect="1"/>
          </p:cNvPicPr>
          <p:nvPr/>
        </p:nvPicPr>
        <p:blipFill>
          <a:blip r:embed="rId4"/>
          <a:stretch>
            <a:fillRect/>
          </a:stretch>
        </p:blipFill>
        <p:spPr>
          <a:xfrm>
            <a:off x="6205483" y="3984501"/>
            <a:ext cx="752730" cy="928284"/>
          </a:xfrm>
          <a:prstGeom prst="rect">
            <a:avLst/>
          </a:prstGeom>
          <a:ln w="12700">
            <a:miter lim="400000"/>
          </a:ln>
        </p:spPr>
      </p:pic>
      <p:sp>
        <p:nvSpPr>
          <p:cNvPr id="16" name="CuadroTexto 28">
            <a:extLst>
              <a:ext uri="{FF2B5EF4-FFF2-40B4-BE49-F238E27FC236}">
                <a16:creationId xmlns:a16="http://schemas.microsoft.com/office/drawing/2014/main" xmlns="" id="{DB2C569E-F1DD-B142-91FF-49C336E2AEA8}"/>
              </a:ext>
            </a:extLst>
          </p:cNvPr>
          <p:cNvSpPr txBox="1"/>
          <p:nvPr/>
        </p:nvSpPr>
        <p:spPr>
          <a:xfrm>
            <a:off x="7089261" y="4261326"/>
            <a:ext cx="177574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Registros de especies de aves</a:t>
            </a:r>
            <a:endParaRPr sz="1300" dirty="0"/>
          </a:p>
        </p:txBody>
      </p:sp>
      <p:sp>
        <p:nvSpPr>
          <p:cNvPr id="17" name="CuadroTexto 59">
            <a:extLst>
              <a:ext uri="{FF2B5EF4-FFF2-40B4-BE49-F238E27FC236}">
                <a16:creationId xmlns:a16="http://schemas.microsoft.com/office/drawing/2014/main" xmlns="" id="{BEDF5816-E895-BB4C-9A54-8B76458D63EC}"/>
              </a:ext>
            </a:extLst>
          </p:cNvPr>
          <p:cNvSpPr txBox="1"/>
          <p:nvPr/>
        </p:nvSpPr>
        <p:spPr>
          <a:xfrm>
            <a:off x="6256756" y="4209177"/>
            <a:ext cx="658837"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600</a:t>
            </a:r>
            <a:endParaRPr sz="1800" dirty="0"/>
          </a:p>
        </p:txBody>
      </p:sp>
      <p:sp>
        <p:nvSpPr>
          <p:cNvPr id="18" name="CuadroTexto 28">
            <a:extLst>
              <a:ext uri="{FF2B5EF4-FFF2-40B4-BE49-F238E27FC236}">
                <a16:creationId xmlns:a16="http://schemas.microsoft.com/office/drawing/2014/main" xmlns="" id="{CD65EF55-9526-034C-9DDC-378D81494057}"/>
              </a:ext>
            </a:extLst>
          </p:cNvPr>
          <p:cNvSpPr txBox="1"/>
          <p:nvPr/>
        </p:nvSpPr>
        <p:spPr>
          <a:xfrm>
            <a:off x="6235724" y="4129862"/>
            <a:ext cx="700900" cy="22570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1600">
                <a:latin typeface="Nutmeg Headline Regular"/>
                <a:ea typeface="Nutmeg Headline Regular"/>
                <a:cs typeface="Nutmeg Headline Regular"/>
                <a:sym typeface="Nutmeg Headline Regular"/>
              </a:defRPr>
            </a:pPr>
            <a:r>
              <a:rPr lang="es-ES" sz="800" dirty="0">
                <a:latin typeface="Nutmeg Headline" pitchFamily="2" charset="0"/>
              </a:rPr>
              <a:t>Más de</a:t>
            </a:r>
            <a:endParaRPr sz="800" dirty="0">
              <a:latin typeface="Nutmeg Headline" pitchFamily="2" charset="0"/>
            </a:endParaRPr>
          </a:p>
        </p:txBody>
      </p:sp>
      <p:pic>
        <p:nvPicPr>
          <p:cNvPr id="19" name="Imagen 64" descr="Imagen 64">
            <a:extLst>
              <a:ext uri="{FF2B5EF4-FFF2-40B4-BE49-F238E27FC236}">
                <a16:creationId xmlns:a16="http://schemas.microsoft.com/office/drawing/2014/main" xmlns="" id="{555B5D6F-D74F-9541-A253-33B883F34665}"/>
              </a:ext>
            </a:extLst>
          </p:cNvPr>
          <p:cNvPicPr>
            <a:picLocks noChangeAspect="1"/>
          </p:cNvPicPr>
          <p:nvPr/>
        </p:nvPicPr>
        <p:blipFill>
          <a:blip r:embed="rId4"/>
          <a:stretch>
            <a:fillRect/>
          </a:stretch>
        </p:blipFill>
        <p:spPr>
          <a:xfrm>
            <a:off x="8803080" y="3984501"/>
            <a:ext cx="752730" cy="928284"/>
          </a:xfrm>
          <a:prstGeom prst="rect">
            <a:avLst/>
          </a:prstGeom>
          <a:ln w="12700">
            <a:miter lim="400000"/>
          </a:ln>
        </p:spPr>
      </p:pic>
      <p:sp>
        <p:nvSpPr>
          <p:cNvPr id="20" name="CuadroTexto 28">
            <a:extLst>
              <a:ext uri="{FF2B5EF4-FFF2-40B4-BE49-F238E27FC236}">
                <a16:creationId xmlns:a16="http://schemas.microsoft.com/office/drawing/2014/main" xmlns="" id="{98750451-B71A-6940-9C18-B396A4FBE345}"/>
              </a:ext>
            </a:extLst>
          </p:cNvPr>
          <p:cNvSpPr txBox="1"/>
          <p:nvPr/>
        </p:nvSpPr>
        <p:spPr>
          <a:xfrm>
            <a:off x="9686858" y="4261326"/>
            <a:ext cx="177574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1600">
                <a:latin typeface="Nutmeg Headline Regular"/>
                <a:ea typeface="Nutmeg Headline Regular"/>
                <a:cs typeface="Nutmeg Headline Regular"/>
                <a:sym typeface="Nutmeg Headline Regular"/>
              </a:defRPr>
            </a:pPr>
            <a:r>
              <a:rPr lang="es-ES" sz="1300" dirty="0"/>
              <a:t>Especies registradas</a:t>
            </a:r>
            <a:endParaRPr sz="1300" dirty="0"/>
          </a:p>
        </p:txBody>
      </p:sp>
      <p:sp>
        <p:nvSpPr>
          <p:cNvPr id="21" name="CuadroTexto 59">
            <a:extLst>
              <a:ext uri="{FF2B5EF4-FFF2-40B4-BE49-F238E27FC236}">
                <a16:creationId xmlns:a16="http://schemas.microsoft.com/office/drawing/2014/main" xmlns="" id="{A712DE58-99EC-CA45-A4A0-4AFA4D8AC91A}"/>
              </a:ext>
            </a:extLst>
          </p:cNvPr>
          <p:cNvSpPr txBox="1"/>
          <p:nvPr/>
        </p:nvSpPr>
        <p:spPr>
          <a:xfrm>
            <a:off x="8859545" y="4171557"/>
            <a:ext cx="658837" cy="3795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300">
                <a:latin typeface="Nutmeg Headline Bold"/>
                <a:ea typeface="Nutmeg Headline Bold"/>
                <a:cs typeface="Nutmeg Headline Bold"/>
                <a:sym typeface="Nutmeg Headline Bold"/>
              </a:defRPr>
            </a:pPr>
            <a:r>
              <a:rPr lang="es-ES" sz="1800" dirty="0"/>
              <a:t>70</a:t>
            </a:r>
            <a:endParaRPr sz="1800" dirty="0"/>
          </a:p>
        </p:txBody>
      </p:sp>
    </p:spTree>
    <p:extLst>
      <p:ext uri="{BB962C8B-B14F-4D97-AF65-F5344CB8AC3E}">
        <p14:creationId xmlns:p14="http://schemas.microsoft.com/office/powerpoint/2010/main" val="2282411886"/>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Gráfica de columnas 3D">
            <a:extLst>
              <a:ext uri="{FF2B5EF4-FFF2-40B4-BE49-F238E27FC236}">
                <a16:creationId xmlns:a16="http://schemas.microsoft.com/office/drawing/2014/main" xmlns="" id="{696D40CD-6213-0A42-9D1E-4E2B32A889C2}"/>
              </a:ext>
            </a:extLst>
          </p:cNvPr>
          <p:cNvGraphicFramePr/>
          <p:nvPr>
            <p:extLst>
              <p:ext uri="{D42A27DB-BD31-4B8C-83A1-F6EECF244321}">
                <p14:modId xmlns:p14="http://schemas.microsoft.com/office/powerpoint/2010/main" val="182011215"/>
              </p:ext>
            </p:extLst>
          </p:nvPr>
        </p:nvGraphicFramePr>
        <p:xfrm>
          <a:off x="4166629" y="3251402"/>
          <a:ext cx="7842654" cy="4704120"/>
        </p:xfrm>
        <a:graphic>
          <a:graphicData uri="http://schemas.openxmlformats.org/drawingml/2006/chart">
            <c:chart xmlns:c="http://schemas.openxmlformats.org/drawingml/2006/chart" xmlns:r="http://schemas.openxmlformats.org/officeDocument/2006/relationships" r:id="rId2"/>
          </a:graphicData>
        </a:graphic>
      </p:graphicFrame>
      <p:sp>
        <p:nvSpPr>
          <p:cNvPr id="37" name="Shape 39">
            <a:extLst>
              <a:ext uri="{FF2B5EF4-FFF2-40B4-BE49-F238E27FC236}">
                <a16:creationId xmlns:a16="http://schemas.microsoft.com/office/drawing/2014/main" xmlns="" id="{7D4BCBC5-8974-5846-A852-535C5A776C4D}"/>
              </a:ext>
            </a:extLst>
          </p:cNvPr>
          <p:cNvSpPr txBox="1"/>
          <p:nvPr/>
        </p:nvSpPr>
        <p:spPr>
          <a:xfrm>
            <a:off x="9228289" y="691196"/>
            <a:ext cx="3143099" cy="4114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dirty="0" err="1"/>
              <a:t>Oficialía</a:t>
            </a:r>
            <a:r>
              <a:rPr dirty="0"/>
              <a:t> de </a:t>
            </a:r>
            <a:r>
              <a:rPr dirty="0" err="1"/>
              <a:t>partes</a:t>
            </a:r>
            <a:endParaRPr dirty="0"/>
          </a:p>
        </p:txBody>
      </p:sp>
      <p:sp>
        <p:nvSpPr>
          <p:cNvPr id="38" name="CuadroTexto 7">
            <a:extLst>
              <a:ext uri="{FF2B5EF4-FFF2-40B4-BE49-F238E27FC236}">
                <a16:creationId xmlns:a16="http://schemas.microsoft.com/office/drawing/2014/main" xmlns="" id="{14984E33-BBBC-ED45-9193-69D884EB5018}"/>
              </a:ext>
            </a:extLst>
          </p:cNvPr>
          <p:cNvSpPr txBox="1"/>
          <p:nvPr/>
        </p:nvSpPr>
        <p:spPr>
          <a:xfrm>
            <a:off x="1135062" y="2317749"/>
            <a:ext cx="9721851" cy="558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latin typeface="Nutmeg Headline Book"/>
                <a:ea typeface="Nutmeg Headline Book"/>
                <a:cs typeface="Nutmeg Headline Book"/>
                <a:sym typeface="Nutmeg Headline Book"/>
              </a:defRPr>
            </a:lvl1pPr>
          </a:lstStyle>
          <a:p>
            <a:r>
              <a:rPr dirty="0">
                <a:solidFill>
                  <a:schemeClr val="bg2">
                    <a:lumMod val="50000"/>
                  </a:schemeClr>
                </a:solidFill>
              </a:rPr>
              <a:t>Durante el </a:t>
            </a:r>
            <a:r>
              <a:rPr dirty="0" err="1">
                <a:solidFill>
                  <a:schemeClr val="bg2">
                    <a:lumMod val="50000"/>
                  </a:schemeClr>
                </a:solidFill>
              </a:rPr>
              <a:t>periodo</a:t>
            </a:r>
            <a:r>
              <a:rPr dirty="0">
                <a:solidFill>
                  <a:schemeClr val="bg2">
                    <a:lumMod val="50000"/>
                  </a:schemeClr>
                </a:solidFill>
              </a:rPr>
              <a:t> de </a:t>
            </a:r>
            <a:r>
              <a:rPr dirty="0" err="1">
                <a:solidFill>
                  <a:schemeClr val="bg2">
                    <a:lumMod val="50000"/>
                  </a:schemeClr>
                </a:solidFill>
              </a:rPr>
              <a:t>enero</a:t>
            </a:r>
            <a:r>
              <a:rPr dirty="0">
                <a:solidFill>
                  <a:schemeClr val="bg2">
                    <a:lumMod val="50000"/>
                  </a:schemeClr>
                </a:solidFill>
              </a:rPr>
              <a:t>-</a:t>
            </a:r>
            <a:r>
              <a:rPr lang="es-ES" dirty="0">
                <a:solidFill>
                  <a:schemeClr val="bg2">
                    <a:lumMod val="50000"/>
                  </a:schemeClr>
                </a:solidFill>
              </a:rPr>
              <a:t>diciembre</a:t>
            </a:r>
            <a:r>
              <a:rPr dirty="0">
                <a:solidFill>
                  <a:schemeClr val="bg2">
                    <a:lumMod val="50000"/>
                  </a:schemeClr>
                </a:solidFill>
              </a:rPr>
              <a:t>, </a:t>
            </a:r>
            <a:r>
              <a:rPr dirty="0" err="1">
                <a:solidFill>
                  <a:schemeClr val="bg2">
                    <a:lumMod val="50000"/>
                  </a:schemeClr>
                </a:solidFill>
              </a:rPr>
              <a:t>fueron</a:t>
            </a:r>
            <a:r>
              <a:rPr dirty="0">
                <a:solidFill>
                  <a:schemeClr val="bg2">
                    <a:lumMod val="50000"/>
                  </a:schemeClr>
                </a:solidFill>
              </a:rPr>
              <a:t> </a:t>
            </a:r>
            <a:r>
              <a:rPr dirty="0" err="1">
                <a:solidFill>
                  <a:schemeClr val="bg2">
                    <a:lumMod val="50000"/>
                  </a:schemeClr>
                </a:solidFill>
              </a:rPr>
              <a:t>atendidos</a:t>
            </a:r>
            <a:r>
              <a:rPr dirty="0">
                <a:solidFill>
                  <a:schemeClr val="bg2">
                    <a:lumMod val="50000"/>
                  </a:schemeClr>
                </a:solidFill>
              </a:rPr>
              <a:t> y </a:t>
            </a:r>
            <a:r>
              <a:rPr dirty="0" err="1">
                <a:solidFill>
                  <a:schemeClr val="bg2">
                    <a:lumMod val="50000"/>
                  </a:schemeClr>
                </a:solidFill>
              </a:rPr>
              <a:t>despachados</a:t>
            </a:r>
            <a:r>
              <a:rPr dirty="0">
                <a:solidFill>
                  <a:schemeClr val="bg2">
                    <a:lumMod val="50000"/>
                  </a:schemeClr>
                </a:solidFill>
              </a:rPr>
              <a:t> </a:t>
            </a:r>
            <a:r>
              <a:rPr lang="es-ES" dirty="0">
                <a:solidFill>
                  <a:schemeClr val="bg2">
                    <a:lumMod val="50000"/>
                  </a:schemeClr>
                </a:solidFill>
              </a:rPr>
              <a:t>598</a:t>
            </a:r>
            <a:r>
              <a:rPr dirty="0">
                <a:solidFill>
                  <a:schemeClr val="bg2">
                    <a:lumMod val="50000"/>
                  </a:schemeClr>
                </a:solidFill>
              </a:rPr>
              <a:t> </a:t>
            </a:r>
            <a:r>
              <a:rPr dirty="0" err="1">
                <a:solidFill>
                  <a:schemeClr val="bg2">
                    <a:lumMod val="50000"/>
                  </a:schemeClr>
                </a:solidFill>
              </a:rPr>
              <a:t>asuntos</a:t>
            </a:r>
            <a:r>
              <a:rPr dirty="0">
                <a:solidFill>
                  <a:schemeClr val="bg2">
                    <a:lumMod val="50000"/>
                  </a:schemeClr>
                </a:solidFill>
              </a:rPr>
              <a:t> </a:t>
            </a:r>
            <a:r>
              <a:rPr dirty="0" err="1">
                <a:solidFill>
                  <a:schemeClr val="bg2">
                    <a:lumMod val="50000"/>
                  </a:schemeClr>
                </a:solidFill>
              </a:rPr>
              <a:t>vía</a:t>
            </a:r>
            <a:r>
              <a:rPr dirty="0">
                <a:solidFill>
                  <a:schemeClr val="bg2">
                    <a:lumMod val="50000"/>
                  </a:schemeClr>
                </a:solidFill>
              </a:rPr>
              <a:t> </a:t>
            </a:r>
            <a:r>
              <a:rPr dirty="0" err="1">
                <a:solidFill>
                  <a:schemeClr val="bg2">
                    <a:lumMod val="50000"/>
                  </a:schemeClr>
                </a:solidFill>
              </a:rPr>
              <a:t>oficio</a:t>
            </a:r>
            <a:r>
              <a:rPr dirty="0">
                <a:solidFill>
                  <a:schemeClr val="bg2">
                    <a:lumMod val="50000"/>
                  </a:schemeClr>
                </a:solidFill>
              </a:rPr>
              <a:t>, </a:t>
            </a:r>
            <a:r>
              <a:rPr dirty="0" err="1">
                <a:solidFill>
                  <a:schemeClr val="bg2">
                    <a:lumMod val="50000"/>
                  </a:schemeClr>
                </a:solidFill>
              </a:rPr>
              <a:t>canalizándolos</a:t>
            </a:r>
            <a:r>
              <a:rPr dirty="0">
                <a:solidFill>
                  <a:schemeClr val="bg2">
                    <a:lumMod val="50000"/>
                  </a:schemeClr>
                </a:solidFill>
              </a:rPr>
              <a:t> a las </a:t>
            </a:r>
            <a:r>
              <a:rPr dirty="0" err="1">
                <a:solidFill>
                  <a:schemeClr val="bg2">
                    <a:lumMod val="50000"/>
                  </a:schemeClr>
                </a:solidFill>
              </a:rPr>
              <a:t>áreas</a:t>
            </a:r>
            <a:r>
              <a:rPr dirty="0">
                <a:solidFill>
                  <a:schemeClr val="bg2">
                    <a:lumMod val="50000"/>
                  </a:schemeClr>
                </a:solidFill>
              </a:rPr>
              <a:t> </a:t>
            </a:r>
            <a:r>
              <a:rPr dirty="0" err="1">
                <a:solidFill>
                  <a:schemeClr val="bg2">
                    <a:lumMod val="50000"/>
                  </a:schemeClr>
                </a:solidFill>
              </a:rPr>
              <a:t>correspondientes</a:t>
            </a:r>
            <a:r>
              <a:rPr dirty="0">
                <a:solidFill>
                  <a:schemeClr val="bg2">
                    <a:lumMod val="50000"/>
                  </a:schemeClr>
                </a:solidFill>
              </a:rPr>
              <a:t>.</a:t>
            </a:r>
          </a:p>
        </p:txBody>
      </p:sp>
      <p:sp>
        <p:nvSpPr>
          <p:cNvPr id="39" name="CuadroTexto 9">
            <a:extLst>
              <a:ext uri="{FF2B5EF4-FFF2-40B4-BE49-F238E27FC236}">
                <a16:creationId xmlns:a16="http://schemas.microsoft.com/office/drawing/2014/main" xmlns="" id="{F8D8F599-9289-FA4F-A517-7AC8B1302CC8}"/>
              </a:ext>
            </a:extLst>
          </p:cNvPr>
          <p:cNvSpPr txBox="1"/>
          <p:nvPr/>
        </p:nvSpPr>
        <p:spPr>
          <a:xfrm>
            <a:off x="1152524" y="1974849"/>
            <a:ext cx="5688014" cy="355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2000">
                <a:solidFill>
                  <a:srgbClr val="165E25"/>
                </a:solidFill>
                <a:latin typeface="Nutmeg Headline Bold"/>
                <a:ea typeface="Nutmeg Headline Bold"/>
                <a:cs typeface="Nutmeg Headline Bold"/>
                <a:sym typeface="Nutmeg Headline Bold"/>
              </a:defRPr>
            </a:lvl1pPr>
          </a:lstStyle>
          <a:p>
            <a:r>
              <a:rPr dirty="0" err="1"/>
              <a:t>Asuntos</a:t>
            </a:r>
            <a:r>
              <a:rPr dirty="0"/>
              <a:t> </a:t>
            </a:r>
            <a:r>
              <a:rPr dirty="0" err="1"/>
              <a:t>atendidos</a:t>
            </a:r>
            <a:r>
              <a:rPr dirty="0"/>
              <a:t> </a:t>
            </a:r>
            <a:r>
              <a:rPr dirty="0" err="1"/>
              <a:t>vía</a:t>
            </a:r>
            <a:r>
              <a:rPr dirty="0"/>
              <a:t> </a:t>
            </a:r>
            <a:r>
              <a:rPr dirty="0" err="1"/>
              <a:t>oficio</a:t>
            </a:r>
            <a:r>
              <a:rPr dirty="0"/>
              <a:t> (entrada)</a:t>
            </a:r>
          </a:p>
        </p:txBody>
      </p:sp>
      <p:sp>
        <p:nvSpPr>
          <p:cNvPr id="40" name="CuadroTexto 20">
            <a:extLst>
              <a:ext uri="{FF2B5EF4-FFF2-40B4-BE49-F238E27FC236}">
                <a16:creationId xmlns:a16="http://schemas.microsoft.com/office/drawing/2014/main" xmlns="" id="{49619791-13E7-8046-8BE9-8D13B0E7482B}"/>
              </a:ext>
            </a:extLst>
          </p:cNvPr>
          <p:cNvSpPr txBox="1"/>
          <p:nvPr/>
        </p:nvSpPr>
        <p:spPr>
          <a:xfrm>
            <a:off x="1677987" y="3071494"/>
            <a:ext cx="2232026" cy="721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Administración</a:t>
            </a:r>
            <a:endParaRPr dirty="0">
              <a:solidFill>
                <a:schemeClr val="bg2">
                  <a:lumMod val="50000"/>
                </a:schemeClr>
              </a:solidFill>
            </a:endParaRP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Gestión</a:t>
            </a:r>
            <a:endParaRPr dirty="0">
              <a:solidFill>
                <a:schemeClr val="bg2">
                  <a:lumMod val="50000"/>
                </a:schemeClr>
              </a:solidFill>
            </a:endParaRPr>
          </a:p>
        </p:txBody>
      </p:sp>
      <p:sp>
        <p:nvSpPr>
          <p:cNvPr id="41" name="CuadroTexto 22">
            <a:extLst>
              <a:ext uri="{FF2B5EF4-FFF2-40B4-BE49-F238E27FC236}">
                <a16:creationId xmlns:a16="http://schemas.microsoft.com/office/drawing/2014/main" xmlns="" id="{6A758F82-4DCD-924D-AA35-1E80025ABD7D}"/>
              </a:ext>
            </a:extLst>
          </p:cNvPr>
          <p:cNvSpPr txBox="1"/>
          <p:nvPr/>
        </p:nvSpPr>
        <p:spPr>
          <a:xfrm>
            <a:off x="1680845" y="3895976"/>
            <a:ext cx="2232026" cy="702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Cultura</a:t>
            </a:r>
            <a:r>
              <a:rPr dirty="0">
                <a:solidFill>
                  <a:schemeClr val="bg2">
                    <a:lumMod val="50000"/>
                  </a:schemeClr>
                </a:solidFill>
              </a:rPr>
              <a:t> y </a:t>
            </a:r>
            <a:r>
              <a:rPr dirty="0" err="1">
                <a:solidFill>
                  <a:schemeClr val="bg2">
                    <a:lumMod val="50000"/>
                  </a:schemeClr>
                </a:solidFill>
              </a:rPr>
              <a:t>Conocimiento</a:t>
            </a:r>
            <a:endParaRPr dirty="0">
              <a:solidFill>
                <a:schemeClr val="bg2">
                  <a:lumMod val="50000"/>
                </a:schemeClr>
              </a:solidFill>
            </a:endParaRPr>
          </a:p>
        </p:txBody>
      </p:sp>
      <p:sp>
        <p:nvSpPr>
          <p:cNvPr id="42" name="CuadroTexto 23">
            <a:extLst>
              <a:ext uri="{FF2B5EF4-FFF2-40B4-BE49-F238E27FC236}">
                <a16:creationId xmlns:a16="http://schemas.microsoft.com/office/drawing/2014/main" xmlns="" id="{6E31232F-8897-B74C-BF5B-CE1AD5B8EE0F}"/>
              </a:ext>
            </a:extLst>
          </p:cNvPr>
          <p:cNvSpPr txBox="1"/>
          <p:nvPr/>
        </p:nvSpPr>
        <p:spPr>
          <a:xfrm>
            <a:off x="1677987" y="4779910"/>
            <a:ext cx="2232026"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endParaRPr dirty="0">
              <a:solidFill>
                <a:schemeClr val="bg2">
                  <a:lumMod val="50000"/>
                </a:schemeClr>
              </a:solidFill>
            </a:endParaRPr>
          </a:p>
          <a:p>
            <a:pPr algn="l" defTabSz="457200">
              <a:defRPr sz="1300">
                <a:latin typeface="Nutmeg Headline Book"/>
                <a:ea typeface="Nutmeg Headline Book"/>
                <a:cs typeface="Nutmeg Headline Book"/>
                <a:sym typeface="Nutmeg Headline Book"/>
              </a:defRPr>
            </a:pPr>
            <a:r>
              <a:rPr dirty="0">
                <a:solidFill>
                  <a:schemeClr val="bg2">
                    <a:lumMod val="50000"/>
                  </a:schemeClr>
                </a:solidFill>
              </a:rPr>
              <a:t>General</a:t>
            </a:r>
          </a:p>
        </p:txBody>
      </p:sp>
      <p:sp>
        <p:nvSpPr>
          <p:cNvPr id="43" name="CuadroTexto 24">
            <a:extLst>
              <a:ext uri="{FF2B5EF4-FFF2-40B4-BE49-F238E27FC236}">
                <a16:creationId xmlns:a16="http://schemas.microsoft.com/office/drawing/2014/main" xmlns="" id="{B7E217B0-43AF-294F-9794-46E58F31E986}"/>
              </a:ext>
            </a:extLst>
          </p:cNvPr>
          <p:cNvSpPr txBox="1"/>
          <p:nvPr/>
        </p:nvSpPr>
        <p:spPr>
          <a:xfrm>
            <a:off x="1677987" y="5480789"/>
            <a:ext cx="2232026"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Productividad</a:t>
            </a:r>
            <a:r>
              <a:rPr dirty="0">
                <a:solidFill>
                  <a:schemeClr val="bg2">
                    <a:lumMod val="50000"/>
                  </a:schemeClr>
                </a:solidFill>
              </a:rPr>
              <a:t> y </a:t>
            </a:r>
            <a:r>
              <a:rPr dirty="0" err="1">
                <a:solidFill>
                  <a:schemeClr val="bg2">
                    <a:lumMod val="50000"/>
                  </a:schemeClr>
                </a:solidFill>
              </a:rPr>
              <a:t>Manejo</a:t>
            </a:r>
            <a:endParaRPr dirty="0">
              <a:solidFill>
                <a:schemeClr val="bg2">
                  <a:lumMod val="50000"/>
                </a:schemeClr>
              </a:solidFill>
            </a:endParaRPr>
          </a:p>
        </p:txBody>
      </p:sp>
      <p:sp>
        <p:nvSpPr>
          <p:cNvPr id="44" name="CuadroTexto 25">
            <a:extLst>
              <a:ext uri="{FF2B5EF4-FFF2-40B4-BE49-F238E27FC236}">
                <a16:creationId xmlns:a16="http://schemas.microsoft.com/office/drawing/2014/main" xmlns="" id="{EF0CB9E9-C059-0047-B4E7-BF2D505AC061}"/>
              </a:ext>
            </a:extLst>
          </p:cNvPr>
          <p:cNvSpPr txBox="1"/>
          <p:nvPr/>
        </p:nvSpPr>
        <p:spPr>
          <a:xfrm>
            <a:off x="1677987" y="6169764"/>
            <a:ext cx="2232026"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Protección</a:t>
            </a:r>
            <a:r>
              <a:rPr dirty="0">
                <a:solidFill>
                  <a:schemeClr val="bg2">
                    <a:lumMod val="50000"/>
                  </a:schemeClr>
                </a:solidFill>
              </a:rPr>
              <a:t> y </a:t>
            </a:r>
            <a:r>
              <a:rPr dirty="0" err="1">
                <a:solidFill>
                  <a:schemeClr val="bg2">
                    <a:lumMod val="50000"/>
                  </a:schemeClr>
                </a:solidFill>
              </a:rPr>
              <a:t>Vigilancia</a:t>
            </a:r>
            <a:endParaRPr dirty="0">
              <a:solidFill>
                <a:schemeClr val="bg2">
                  <a:lumMod val="50000"/>
                </a:schemeClr>
              </a:solidFill>
            </a:endParaRPr>
          </a:p>
        </p:txBody>
      </p:sp>
      <p:sp>
        <p:nvSpPr>
          <p:cNvPr id="45" name="CuadroTexto 27">
            <a:extLst>
              <a:ext uri="{FF2B5EF4-FFF2-40B4-BE49-F238E27FC236}">
                <a16:creationId xmlns:a16="http://schemas.microsoft.com/office/drawing/2014/main" xmlns="" id="{D3BA2380-D138-B147-BFA4-DC69AE2627A4}"/>
              </a:ext>
            </a:extLst>
          </p:cNvPr>
          <p:cNvSpPr txBox="1"/>
          <p:nvPr/>
        </p:nvSpPr>
        <p:spPr>
          <a:xfrm>
            <a:off x="1677987" y="6860637"/>
            <a:ext cx="2232026" cy="721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Restauración</a:t>
            </a:r>
            <a:r>
              <a:rPr dirty="0">
                <a:solidFill>
                  <a:schemeClr val="bg2">
                    <a:lumMod val="50000"/>
                  </a:schemeClr>
                </a:solidFill>
              </a:rPr>
              <a:t> y </a:t>
            </a:r>
            <a:r>
              <a:rPr dirty="0" err="1">
                <a:solidFill>
                  <a:schemeClr val="bg2">
                    <a:lumMod val="50000"/>
                  </a:schemeClr>
                </a:solidFill>
              </a:rPr>
              <a:t>Conservación</a:t>
            </a:r>
            <a:endParaRPr dirty="0">
              <a:solidFill>
                <a:schemeClr val="bg2">
                  <a:lumMod val="50000"/>
                </a:schemeClr>
              </a:solidFill>
            </a:endParaRPr>
          </a:p>
        </p:txBody>
      </p:sp>
      <p:sp>
        <p:nvSpPr>
          <p:cNvPr id="46" name="CuadroTexto 28">
            <a:extLst>
              <a:ext uri="{FF2B5EF4-FFF2-40B4-BE49-F238E27FC236}">
                <a16:creationId xmlns:a16="http://schemas.microsoft.com/office/drawing/2014/main" xmlns="" id="{DFA8107E-AB5A-DE48-9A9F-22D851FDF9D5}"/>
              </a:ext>
            </a:extLst>
          </p:cNvPr>
          <p:cNvSpPr txBox="1"/>
          <p:nvPr/>
        </p:nvSpPr>
        <p:spPr>
          <a:xfrm>
            <a:off x="1677987" y="7750194"/>
            <a:ext cx="2232026" cy="30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300">
                <a:latin typeface="Nutmeg Headline Book"/>
                <a:ea typeface="Nutmeg Headline Book"/>
                <a:cs typeface="Nutmeg Headline Book"/>
                <a:sym typeface="Nutmeg Headline Book"/>
              </a:defRPr>
            </a:lvl1pPr>
          </a:lstStyle>
          <a:p>
            <a:r>
              <a:rPr dirty="0" err="1">
                <a:solidFill>
                  <a:schemeClr val="bg2">
                    <a:lumMod val="50000"/>
                  </a:schemeClr>
                </a:solidFill>
              </a:rPr>
              <a:t>Jurídico</a:t>
            </a:r>
            <a:endParaRPr dirty="0">
              <a:solidFill>
                <a:schemeClr val="bg2">
                  <a:lumMod val="50000"/>
                </a:schemeClr>
              </a:solidFill>
            </a:endParaRPr>
          </a:p>
        </p:txBody>
      </p:sp>
      <p:sp>
        <p:nvSpPr>
          <p:cNvPr id="47" name="CuadroTexto 29">
            <a:extLst>
              <a:ext uri="{FF2B5EF4-FFF2-40B4-BE49-F238E27FC236}">
                <a16:creationId xmlns:a16="http://schemas.microsoft.com/office/drawing/2014/main" xmlns="" id="{FFA4469D-8F7C-3143-B871-BF5BDBD82A2D}"/>
              </a:ext>
            </a:extLst>
          </p:cNvPr>
          <p:cNvSpPr txBox="1"/>
          <p:nvPr/>
        </p:nvSpPr>
        <p:spPr>
          <a:xfrm>
            <a:off x="1677987" y="8201793"/>
            <a:ext cx="2232026" cy="30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300">
                <a:latin typeface="Nutmeg Headline Book"/>
                <a:ea typeface="Nutmeg Headline Book"/>
                <a:cs typeface="Nutmeg Headline Book"/>
                <a:sym typeface="Nutmeg Headline Book"/>
              </a:defRPr>
            </a:lvl1pPr>
          </a:lstStyle>
          <a:p>
            <a:r>
              <a:rPr dirty="0" err="1">
                <a:solidFill>
                  <a:schemeClr val="bg2">
                    <a:lumMod val="50000"/>
                  </a:schemeClr>
                </a:solidFill>
              </a:rPr>
              <a:t>Otras</a:t>
            </a:r>
            <a:endParaRPr dirty="0">
              <a:solidFill>
                <a:schemeClr val="bg2">
                  <a:lumMod val="50000"/>
                </a:schemeClr>
              </a:solidFill>
            </a:endParaRPr>
          </a:p>
        </p:txBody>
      </p:sp>
      <p:sp>
        <p:nvSpPr>
          <p:cNvPr id="48" name="Rectángulo 1">
            <a:extLst>
              <a:ext uri="{FF2B5EF4-FFF2-40B4-BE49-F238E27FC236}">
                <a16:creationId xmlns:a16="http://schemas.microsoft.com/office/drawing/2014/main" xmlns="" id="{61343061-1BA0-554F-9FBF-FC2FE94B45D4}"/>
              </a:ext>
            </a:extLst>
          </p:cNvPr>
          <p:cNvSpPr/>
          <p:nvPr/>
        </p:nvSpPr>
        <p:spPr>
          <a:xfrm>
            <a:off x="1245158" y="3168221"/>
            <a:ext cx="288926" cy="287338"/>
          </a:xfrm>
          <a:prstGeom prst="rect">
            <a:avLst/>
          </a:prstGeom>
          <a:solidFill>
            <a:srgbClr val="AA2E2D"/>
          </a:solidFill>
          <a:ln w="12700">
            <a:miter lim="400000"/>
          </a:ln>
        </p:spPr>
        <p:txBody>
          <a:bodyPr lIns="50800" tIns="50800" rIns="50800" bIns="50800" anchor="ctr"/>
          <a:lstStyle/>
          <a:p>
            <a:pPr algn="l" defTabSz="457200">
              <a:defRPr sz="1800"/>
            </a:pPr>
            <a:endParaRPr/>
          </a:p>
        </p:txBody>
      </p:sp>
      <p:sp>
        <p:nvSpPr>
          <p:cNvPr id="49" name="Rectángulo 37">
            <a:extLst>
              <a:ext uri="{FF2B5EF4-FFF2-40B4-BE49-F238E27FC236}">
                <a16:creationId xmlns:a16="http://schemas.microsoft.com/office/drawing/2014/main" xmlns="" id="{7425162B-C510-8641-A106-F053270623E2}"/>
              </a:ext>
            </a:extLst>
          </p:cNvPr>
          <p:cNvSpPr/>
          <p:nvPr/>
        </p:nvSpPr>
        <p:spPr>
          <a:xfrm>
            <a:off x="1245158" y="3999938"/>
            <a:ext cx="288926" cy="288926"/>
          </a:xfrm>
          <a:prstGeom prst="rect">
            <a:avLst/>
          </a:prstGeom>
          <a:solidFill>
            <a:srgbClr val="F5A728"/>
          </a:solidFill>
          <a:ln w="12700">
            <a:miter lim="400000"/>
          </a:ln>
        </p:spPr>
        <p:txBody>
          <a:bodyPr lIns="50800" tIns="50800" rIns="50800" bIns="50800" anchor="ctr"/>
          <a:lstStyle/>
          <a:p>
            <a:pPr algn="l" defTabSz="457200">
              <a:defRPr sz="1800"/>
            </a:pPr>
            <a:endParaRPr/>
          </a:p>
        </p:txBody>
      </p:sp>
      <p:sp>
        <p:nvSpPr>
          <p:cNvPr id="50" name="Rectángulo 39">
            <a:extLst>
              <a:ext uri="{FF2B5EF4-FFF2-40B4-BE49-F238E27FC236}">
                <a16:creationId xmlns:a16="http://schemas.microsoft.com/office/drawing/2014/main" xmlns="" id="{FB473CB2-1B62-E648-94B0-68B7B5B6F826}"/>
              </a:ext>
            </a:extLst>
          </p:cNvPr>
          <p:cNvSpPr/>
          <p:nvPr/>
        </p:nvSpPr>
        <p:spPr>
          <a:xfrm>
            <a:off x="1245158" y="4876800"/>
            <a:ext cx="288926" cy="288926"/>
          </a:xfrm>
          <a:prstGeom prst="rect">
            <a:avLst/>
          </a:prstGeom>
          <a:solidFill>
            <a:srgbClr val="FED83C"/>
          </a:solidFill>
          <a:ln w="12700">
            <a:miter lim="400000"/>
          </a:ln>
        </p:spPr>
        <p:txBody>
          <a:bodyPr lIns="50800" tIns="50800" rIns="50800" bIns="50800" anchor="ctr"/>
          <a:lstStyle/>
          <a:p>
            <a:pPr algn="l" defTabSz="457200">
              <a:defRPr sz="1800"/>
            </a:pPr>
            <a:endParaRPr/>
          </a:p>
        </p:txBody>
      </p:sp>
      <p:sp>
        <p:nvSpPr>
          <p:cNvPr id="51" name="Rectángulo 40">
            <a:extLst>
              <a:ext uri="{FF2B5EF4-FFF2-40B4-BE49-F238E27FC236}">
                <a16:creationId xmlns:a16="http://schemas.microsoft.com/office/drawing/2014/main" xmlns="" id="{2D1892FE-E98B-7846-80F0-2C22231D9965}"/>
              </a:ext>
            </a:extLst>
          </p:cNvPr>
          <p:cNvSpPr/>
          <p:nvPr/>
        </p:nvSpPr>
        <p:spPr>
          <a:xfrm>
            <a:off x="1245158" y="5603462"/>
            <a:ext cx="288926" cy="288925"/>
          </a:xfrm>
          <a:prstGeom prst="rect">
            <a:avLst/>
          </a:prstGeom>
          <a:solidFill>
            <a:srgbClr val="97C031"/>
          </a:solidFill>
          <a:ln w="12700">
            <a:miter lim="400000"/>
          </a:ln>
        </p:spPr>
        <p:txBody>
          <a:bodyPr lIns="50800" tIns="50800" rIns="50800" bIns="50800" anchor="ctr"/>
          <a:lstStyle/>
          <a:p>
            <a:pPr algn="l" defTabSz="457200">
              <a:defRPr sz="1800"/>
            </a:pPr>
            <a:endParaRPr/>
          </a:p>
        </p:txBody>
      </p:sp>
      <p:sp>
        <p:nvSpPr>
          <p:cNvPr id="52" name="Rectángulo 41">
            <a:extLst>
              <a:ext uri="{FF2B5EF4-FFF2-40B4-BE49-F238E27FC236}">
                <a16:creationId xmlns:a16="http://schemas.microsoft.com/office/drawing/2014/main" xmlns="" id="{874768D8-B9B3-0B4B-8D00-7B09BFE7C577}"/>
              </a:ext>
            </a:extLst>
          </p:cNvPr>
          <p:cNvSpPr/>
          <p:nvPr/>
        </p:nvSpPr>
        <p:spPr>
          <a:xfrm>
            <a:off x="1245158" y="6240049"/>
            <a:ext cx="288926" cy="288926"/>
          </a:xfrm>
          <a:prstGeom prst="rect">
            <a:avLst/>
          </a:prstGeom>
          <a:solidFill>
            <a:srgbClr val="094268"/>
          </a:solidFill>
          <a:ln w="12700">
            <a:miter lim="400000"/>
          </a:ln>
        </p:spPr>
        <p:txBody>
          <a:bodyPr lIns="50800" tIns="50800" rIns="50800" bIns="50800" anchor="ctr"/>
          <a:lstStyle/>
          <a:p>
            <a:pPr algn="l" defTabSz="457200">
              <a:defRPr sz="1800"/>
            </a:pPr>
            <a:endParaRPr/>
          </a:p>
        </p:txBody>
      </p:sp>
      <p:sp>
        <p:nvSpPr>
          <p:cNvPr id="53" name="Rectángulo 42">
            <a:extLst>
              <a:ext uri="{FF2B5EF4-FFF2-40B4-BE49-F238E27FC236}">
                <a16:creationId xmlns:a16="http://schemas.microsoft.com/office/drawing/2014/main" xmlns="" id="{562B656A-CC31-F849-A4DB-416696E1B429}"/>
              </a:ext>
            </a:extLst>
          </p:cNvPr>
          <p:cNvSpPr/>
          <p:nvPr/>
        </p:nvSpPr>
        <p:spPr>
          <a:xfrm>
            <a:off x="1245158" y="6972688"/>
            <a:ext cx="288926" cy="288926"/>
          </a:xfrm>
          <a:prstGeom prst="rect">
            <a:avLst/>
          </a:prstGeom>
          <a:solidFill>
            <a:srgbClr val="308EBF"/>
          </a:solidFill>
          <a:ln w="12700">
            <a:miter lim="400000"/>
          </a:ln>
        </p:spPr>
        <p:txBody>
          <a:bodyPr lIns="50800" tIns="50800" rIns="50800" bIns="50800" anchor="ctr"/>
          <a:lstStyle/>
          <a:p>
            <a:pPr algn="l" defTabSz="457200">
              <a:defRPr sz="1800"/>
            </a:pPr>
            <a:endParaRPr/>
          </a:p>
        </p:txBody>
      </p:sp>
      <p:sp>
        <p:nvSpPr>
          <p:cNvPr id="54" name="Rectángulo 43">
            <a:extLst>
              <a:ext uri="{FF2B5EF4-FFF2-40B4-BE49-F238E27FC236}">
                <a16:creationId xmlns:a16="http://schemas.microsoft.com/office/drawing/2014/main" xmlns="" id="{D6F625A9-8E1D-D144-B7CE-82FC2184A97E}"/>
              </a:ext>
            </a:extLst>
          </p:cNvPr>
          <p:cNvSpPr/>
          <p:nvPr/>
        </p:nvSpPr>
        <p:spPr>
          <a:xfrm>
            <a:off x="1245954" y="7769436"/>
            <a:ext cx="288926" cy="287338"/>
          </a:xfrm>
          <a:prstGeom prst="rect">
            <a:avLst/>
          </a:prstGeom>
          <a:solidFill>
            <a:srgbClr val="91C7E6"/>
          </a:solidFill>
          <a:ln w="12700">
            <a:miter lim="400000"/>
          </a:ln>
        </p:spPr>
        <p:txBody>
          <a:bodyPr lIns="50800" tIns="50800" rIns="50800" bIns="50800" anchor="ctr"/>
          <a:lstStyle/>
          <a:p>
            <a:pPr algn="l" defTabSz="457200">
              <a:defRPr sz="1800"/>
            </a:pPr>
            <a:endParaRPr/>
          </a:p>
        </p:txBody>
      </p:sp>
      <p:sp>
        <p:nvSpPr>
          <p:cNvPr id="55" name="Rectángulo 44">
            <a:extLst>
              <a:ext uri="{FF2B5EF4-FFF2-40B4-BE49-F238E27FC236}">
                <a16:creationId xmlns:a16="http://schemas.microsoft.com/office/drawing/2014/main" xmlns="" id="{00D2A21F-FB79-D141-84CD-97F3032CA725}"/>
              </a:ext>
            </a:extLst>
          </p:cNvPr>
          <p:cNvSpPr/>
          <p:nvPr/>
        </p:nvSpPr>
        <p:spPr>
          <a:xfrm>
            <a:off x="1245158" y="8221035"/>
            <a:ext cx="288926" cy="287338"/>
          </a:xfrm>
          <a:prstGeom prst="rect">
            <a:avLst/>
          </a:prstGeom>
          <a:solidFill>
            <a:srgbClr val="1AAAA6"/>
          </a:solidFill>
          <a:ln w="12700">
            <a:miter lim="400000"/>
          </a:ln>
        </p:spPr>
        <p:txBody>
          <a:bodyPr lIns="50800" tIns="50800" rIns="50800" bIns="50800" anchor="ctr"/>
          <a:lstStyle/>
          <a:p>
            <a:pPr algn="l" defTabSz="457200">
              <a:defRPr sz="1800"/>
            </a:pPr>
            <a:endParaRPr/>
          </a:p>
        </p:txBody>
      </p:sp>
      <p:grpSp>
        <p:nvGrpSpPr>
          <p:cNvPr id="56" name="Grupo">
            <a:extLst>
              <a:ext uri="{FF2B5EF4-FFF2-40B4-BE49-F238E27FC236}">
                <a16:creationId xmlns:a16="http://schemas.microsoft.com/office/drawing/2014/main" xmlns="" id="{EC9BD12B-95F7-8A43-B4C1-8E39F0DDAF08}"/>
              </a:ext>
            </a:extLst>
          </p:cNvPr>
          <p:cNvGrpSpPr/>
          <p:nvPr/>
        </p:nvGrpSpPr>
        <p:grpSpPr>
          <a:xfrm>
            <a:off x="9763125" y="2869546"/>
            <a:ext cx="2295526" cy="1088729"/>
            <a:chOff x="-355600" y="933"/>
            <a:chExt cx="2295525" cy="1088728"/>
          </a:xfrm>
        </p:grpSpPr>
        <p:sp>
          <p:nvSpPr>
            <p:cNvPr id="57" name="CuadroTexto 11">
              <a:extLst>
                <a:ext uri="{FF2B5EF4-FFF2-40B4-BE49-F238E27FC236}">
                  <a16:creationId xmlns:a16="http://schemas.microsoft.com/office/drawing/2014/main" xmlns="" id="{8C2B0A27-3FE6-984C-BBD1-0B4209975C38}"/>
                </a:ext>
              </a:extLst>
            </p:cNvPr>
            <p:cNvSpPr txBox="1"/>
            <p:nvPr/>
          </p:nvSpPr>
          <p:spPr>
            <a:xfrm>
              <a:off x="428624" y="933"/>
              <a:ext cx="1511300"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ES" dirty="0"/>
                <a:t>598</a:t>
              </a:r>
              <a:endParaRPr dirty="0"/>
            </a:p>
          </p:txBody>
        </p:sp>
        <p:sp>
          <p:nvSpPr>
            <p:cNvPr id="58" name="CuadroTexto 12">
              <a:extLst>
                <a:ext uri="{FF2B5EF4-FFF2-40B4-BE49-F238E27FC236}">
                  <a16:creationId xmlns:a16="http://schemas.microsoft.com/office/drawing/2014/main" xmlns="" id="{1842C178-43F8-F245-82CC-9CA4C3D58C05}"/>
                </a:ext>
              </a:extLst>
            </p:cNvPr>
            <p:cNvSpPr txBox="1"/>
            <p:nvPr/>
          </p:nvSpPr>
          <p:spPr>
            <a:xfrm>
              <a:off x="428625" y="510539"/>
              <a:ext cx="1511300" cy="5791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1600">
                  <a:latin typeface="Nutmeg Headline Book"/>
                  <a:ea typeface="Nutmeg Headline Book"/>
                  <a:cs typeface="Nutmeg Headline Book"/>
                  <a:sym typeface="Nutmeg Headline Book"/>
                </a:defRPr>
              </a:pPr>
              <a:r>
                <a:rPr dirty="0" err="1"/>
                <a:t>Oficios</a:t>
              </a:r>
              <a:endParaRPr dirty="0"/>
            </a:p>
            <a:p>
              <a:pPr defTabSz="457200">
                <a:defRPr sz="1600">
                  <a:latin typeface="Nutmeg Headline Book"/>
                  <a:ea typeface="Nutmeg Headline Book"/>
                  <a:cs typeface="Nutmeg Headline Book"/>
                  <a:sym typeface="Nutmeg Headline Book"/>
                </a:defRPr>
              </a:pPr>
              <a:r>
                <a:rPr dirty="0" err="1"/>
                <a:t>recibidos</a:t>
              </a:r>
              <a:endParaRPr dirty="0"/>
            </a:p>
          </p:txBody>
        </p:sp>
        <p:pic>
          <p:nvPicPr>
            <p:cNvPr id="59" name="Imagen 13" descr="Imagen 13">
              <a:extLst>
                <a:ext uri="{FF2B5EF4-FFF2-40B4-BE49-F238E27FC236}">
                  <a16:creationId xmlns:a16="http://schemas.microsoft.com/office/drawing/2014/main" xmlns="" id="{1EB84328-707B-1944-A8CC-B0B0397CBC34}"/>
                </a:ext>
              </a:extLst>
            </p:cNvPr>
            <p:cNvPicPr>
              <a:picLocks noChangeAspect="1"/>
            </p:cNvPicPr>
            <p:nvPr/>
          </p:nvPicPr>
          <p:blipFill>
            <a:blip r:embed="rId3"/>
            <a:stretch>
              <a:fillRect/>
            </a:stretch>
          </p:blipFill>
          <p:spPr>
            <a:xfrm>
              <a:off x="-355600" y="174625"/>
              <a:ext cx="904876" cy="884238"/>
            </a:xfrm>
            <a:prstGeom prst="rect">
              <a:avLst/>
            </a:prstGeom>
            <a:ln w="12700" cap="flat">
              <a:noFill/>
              <a:miter lim="400000"/>
            </a:ln>
            <a:effectLst/>
          </p:spPr>
        </p:pic>
      </p:grpSp>
      <p:grpSp>
        <p:nvGrpSpPr>
          <p:cNvPr id="60" name="Grupo">
            <a:extLst>
              <a:ext uri="{FF2B5EF4-FFF2-40B4-BE49-F238E27FC236}">
                <a16:creationId xmlns:a16="http://schemas.microsoft.com/office/drawing/2014/main" xmlns="" id="{E1BA70B6-9618-D04D-9223-B9D507D39794}"/>
              </a:ext>
            </a:extLst>
          </p:cNvPr>
          <p:cNvGrpSpPr/>
          <p:nvPr/>
        </p:nvGrpSpPr>
        <p:grpSpPr>
          <a:xfrm>
            <a:off x="6050117" y="3825532"/>
            <a:ext cx="4366020" cy="4057682"/>
            <a:chOff x="990755" y="315570"/>
            <a:chExt cx="4366019" cy="4057681"/>
          </a:xfrm>
        </p:grpSpPr>
        <p:grpSp>
          <p:nvGrpSpPr>
            <p:cNvPr id="61" name="Grupo">
              <a:extLst>
                <a:ext uri="{FF2B5EF4-FFF2-40B4-BE49-F238E27FC236}">
                  <a16:creationId xmlns:a16="http://schemas.microsoft.com/office/drawing/2014/main" xmlns="" id="{5294C961-B1EB-2E47-BEA7-137F1B78B60C}"/>
                </a:ext>
              </a:extLst>
            </p:cNvPr>
            <p:cNvGrpSpPr/>
            <p:nvPr/>
          </p:nvGrpSpPr>
          <p:grpSpPr>
            <a:xfrm>
              <a:off x="990755" y="315570"/>
              <a:ext cx="3816350" cy="3919005"/>
              <a:chOff x="990756" y="315571"/>
              <a:chExt cx="3816348" cy="3919004"/>
            </a:xfrm>
          </p:grpSpPr>
          <p:sp>
            <p:nvSpPr>
              <p:cNvPr id="63" name="CuadroTexto 30">
                <a:extLst>
                  <a:ext uri="{FF2B5EF4-FFF2-40B4-BE49-F238E27FC236}">
                    <a16:creationId xmlns:a16="http://schemas.microsoft.com/office/drawing/2014/main" xmlns="" id="{2DB55F9A-2F2C-604B-8DBA-256C3EF4D991}"/>
                  </a:ext>
                </a:extLst>
              </p:cNvPr>
              <p:cNvSpPr txBox="1"/>
              <p:nvPr/>
            </p:nvSpPr>
            <p:spPr>
              <a:xfrm>
                <a:off x="990756" y="1515313"/>
                <a:ext cx="504826"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dirty="0">
                    <a:solidFill>
                      <a:schemeClr val="bg1"/>
                    </a:solidFill>
                  </a:rPr>
                  <a:t>1</a:t>
                </a:r>
                <a:r>
                  <a:rPr lang="es-ES" dirty="0">
                    <a:solidFill>
                      <a:schemeClr val="bg1"/>
                    </a:solidFill>
                  </a:rPr>
                  <a:t>18</a:t>
                </a:r>
                <a:endParaRPr dirty="0">
                  <a:solidFill>
                    <a:schemeClr val="bg1"/>
                  </a:solidFill>
                </a:endParaRPr>
              </a:p>
            </p:txBody>
          </p:sp>
          <p:sp>
            <p:nvSpPr>
              <p:cNvPr id="64" name="CuadroTexto 31">
                <a:extLst>
                  <a:ext uri="{FF2B5EF4-FFF2-40B4-BE49-F238E27FC236}">
                    <a16:creationId xmlns:a16="http://schemas.microsoft.com/office/drawing/2014/main" xmlns="" id="{87CD85FA-9FB0-9149-A7C3-2E99A8092C34}"/>
                  </a:ext>
                </a:extLst>
              </p:cNvPr>
              <p:cNvSpPr txBox="1"/>
              <p:nvPr/>
            </p:nvSpPr>
            <p:spPr>
              <a:xfrm>
                <a:off x="1546382" y="2690613"/>
                <a:ext cx="504826"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68</a:t>
                </a:r>
                <a:endParaRPr dirty="0">
                  <a:solidFill>
                    <a:schemeClr val="bg2">
                      <a:lumMod val="75000"/>
                    </a:schemeClr>
                  </a:solidFill>
                </a:endParaRPr>
              </a:p>
            </p:txBody>
          </p:sp>
          <p:sp>
            <p:nvSpPr>
              <p:cNvPr id="65" name="CuadroTexto 33">
                <a:extLst>
                  <a:ext uri="{FF2B5EF4-FFF2-40B4-BE49-F238E27FC236}">
                    <a16:creationId xmlns:a16="http://schemas.microsoft.com/office/drawing/2014/main" xmlns="" id="{F66A2505-4EC9-464D-B1C2-8B0F179AF89F}"/>
                  </a:ext>
                </a:extLst>
              </p:cNvPr>
              <p:cNvSpPr txBox="1"/>
              <p:nvPr/>
            </p:nvSpPr>
            <p:spPr>
              <a:xfrm>
                <a:off x="2128082" y="3536949"/>
                <a:ext cx="503239"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35</a:t>
                </a:r>
                <a:endParaRPr dirty="0">
                  <a:solidFill>
                    <a:schemeClr val="bg2">
                      <a:lumMod val="75000"/>
                    </a:schemeClr>
                  </a:solidFill>
                </a:endParaRPr>
              </a:p>
            </p:txBody>
          </p:sp>
          <p:sp>
            <p:nvSpPr>
              <p:cNvPr id="66" name="CuadroTexto 34">
                <a:extLst>
                  <a:ext uri="{FF2B5EF4-FFF2-40B4-BE49-F238E27FC236}">
                    <a16:creationId xmlns:a16="http://schemas.microsoft.com/office/drawing/2014/main" xmlns="" id="{B25352E9-CCAD-DD42-B0A2-21C1C65914D9}"/>
                  </a:ext>
                </a:extLst>
              </p:cNvPr>
              <p:cNvSpPr txBox="1"/>
              <p:nvPr/>
            </p:nvSpPr>
            <p:spPr>
              <a:xfrm>
                <a:off x="2661519" y="1501161"/>
                <a:ext cx="504827"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1"/>
                    </a:solidFill>
                  </a:rPr>
                  <a:t>118</a:t>
                </a:r>
                <a:endParaRPr dirty="0">
                  <a:solidFill>
                    <a:schemeClr val="bg1"/>
                  </a:solidFill>
                </a:endParaRPr>
              </a:p>
            </p:txBody>
          </p:sp>
          <p:sp>
            <p:nvSpPr>
              <p:cNvPr id="67" name="CuadroTexto 35">
                <a:extLst>
                  <a:ext uri="{FF2B5EF4-FFF2-40B4-BE49-F238E27FC236}">
                    <a16:creationId xmlns:a16="http://schemas.microsoft.com/office/drawing/2014/main" xmlns="" id="{310FBD5A-AE95-9E42-A02E-5A2BB5E87C7E}"/>
                  </a:ext>
                </a:extLst>
              </p:cNvPr>
              <p:cNvSpPr txBox="1"/>
              <p:nvPr/>
            </p:nvSpPr>
            <p:spPr>
              <a:xfrm>
                <a:off x="3166346" y="315571"/>
                <a:ext cx="503240"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1"/>
                    </a:solidFill>
                  </a:rPr>
                  <a:t>167</a:t>
                </a:r>
                <a:endParaRPr dirty="0">
                  <a:solidFill>
                    <a:schemeClr val="bg1"/>
                  </a:solidFill>
                </a:endParaRPr>
              </a:p>
            </p:txBody>
          </p:sp>
          <p:sp>
            <p:nvSpPr>
              <p:cNvPr id="68" name="CuadroTexto 36">
                <a:extLst>
                  <a:ext uri="{FF2B5EF4-FFF2-40B4-BE49-F238E27FC236}">
                    <a16:creationId xmlns:a16="http://schemas.microsoft.com/office/drawing/2014/main" xmlns="" id="{3806E0BC-8619-D540-8890-CF5BDC9F529D}"/>
                  </a:ext>
                </a:extLst>
              </p:cNvPr>
              <p:cNvSpPr txBox="1"/>
              <p:nvPr/>
            </p:nvSpPr>
            <p:spPr>
              <a:xfrm>
                <a:off x="4302277" y="3885762"/>
                <a:ext cx="504827"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19</a:t>
                </a:r>
                <a:endParaRPr dirty="0">
                  <a:solidFill>
                    <a:schemeClr val="bg2">
                      <a:lumMod val="75000"/>
                    </a:schemeClr>
                  </a:solidFill>
                </a:endParaRPr>
              </a:p>
            </p:txBody>
          </p:sp>
          <p:sp>
            <p:nvSpPr>
              <p:cNvPr id="69" name="CuadroTexto 46">
                <a:extLst>
                  <a:ext uri="{FF2B5EF4-FFF2-40B4-BE49-F238E27FC236}">
                    <a16:creationId xmlns:a16="http://schemas.microsoft.com/office/drawing/2014/main" xmlns="" id="{2E393C0E-3D41-AC45-950B-A59696DC2E44}"/>
                  </a:ext>
                </a:extLst>
              </p:cNvPr>
              <p:cNvSpPr txBox="1"/>
              <p:nvPr/>
            </p:nvSpPr>
            <p:spPr>
              <a:xfrm>
                <a:off x="3776813" y="2889370"/>
                <a:ext cx="504826"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1"/>
                    </a:solidFill>
                  </a:rPr>
                  <a:t>61</a:t>
                </a:r>
                <a:endParaRPr dirty="0">
                  <a:solidFill>
                    <a:schemeClr val="bg1"/>
                  </a:solidFill>
                </a:endParaRPr>
              </a:p>
            </p:txBody>
          </p:sp>
        </p:grpSp>
        <p:sp>
          <p:nvSpPr>
            <p:cNvPr id="62" name="CuadroTexto 47">
              <a:extLst>
                <a:ext uri="{FF2B5EF4-FFF2-40B4-BE49-F238E27FC236}">
                  <a16:creationId xmlns:a16="http://schemas.microsoft.com/office/drawing/2014/main" xmlns="" id="{E31BABCD-18D3-4F44-953C-1053C359AA6A}"/>
                </a:ext>
              </a:extLst>
            </p:cNvPr>
            <p:cNvSpPr txBox="1"/>
            <p:nvPr/>
          </p:nvSpPr>
          <p:spPr>
            <a:xfrm>
              <a:off x="4851948" y="4017650"/>
              <a:ext cx="504826"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b="1">
                  <a:latin typeface="Century Gothic"/>
                  <a:ea typeface="Century Gothic"/>
                  <a:cs typeface="Century Gothic"/>
                  <a:sym typeface="Century Gothic"/>
                </a:defRPr>
              </a:lvl1pPr>
            </a:lstStyle>
            <a:p>
              <a:r>
                <a:rPr lang="es-ES" dirty="0">
                  <a:solidFill>
                    <a:schemeClr val="bg2">
                      <a:lumMod val="75000"/>
                    </a:schemeClr>
                  </a:solidFill>
                </a:rPr>
                <a:t>12</a:t>
              </a:r>
              <a:endParaRPr dirty="0">
                <a:solidFill>
                  <a:schemeClr val="bg2">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3627DE26-6111-2F42-B80E-AA87C9DFB351}"/>
              </a:ext>
            </a:extLst>
          </p:cNvPr>
          <p:cNvSpPr txBox="1"/>
          <p:nvPr/>
        </p:nvSpPr>
        <p:spPr>
          <a:xfrm>
            <a:off x="1098168" y="2439899"/>
            <a:ext cx="10786917" cy="900238"/>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latin typeface="Nutmeg Headline Book" pitchFamily="2" charset="0"/>
              </a:rPr>
              <a:t>Con la finalidad de constatar mediante el uso de cámaras trampa las especies de fauna silvestre presentes en el APFFLP, se cuenta con estaciones de foto trampeo establecidas de manera permanente. </a:t>
            </a:r>
            <a:endParaRPr dirty="0">
              <a:latin typeface="Nutmeg Headline Book" pitchFamily="2" charset="0"/>
            </a:endParaRPr>
          </a:p>
        </p:txBody>
      </p:sp>
      <p:sp>
        <p:nvSpPr>
          <p:cNvPr id="4" name="Control de fauna exótica">
            <a:extLst>
              <a:ext uri="{FF2B5EF4-FFF2-40B4-BE49-F238E27FC236}">
                <a16:creationId xmlns:a16="http://schemas.microsoft.com/office/drawing/2014/main" xmlns="" id="{EA101327-D7B2-AA46-B1EA-ACDAC354AA30}"/>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a:r>
              <a:rPr dirty="0"/>
              <a:t>Monitoreo de fauna  silvestre por </a:t>
            </a:r>
            <a:r>
              <a:rPr dirty="0" err="1"/>
              <a:t>fototrampeo</a:t>
            </a:r>
            <a:endParaRPr dirty="0"/>
          </a:p>
        </p:txBody>
      </p:sp>
      <p:grpSp>
        <p:nvGrpSpPr>
          <p:cNvPr id="5" name="Grupo">
            <a:extLst>
              <a:ext uri="{FF2B5EF4-FFF2-40B4-BE49-F238E27FC236}">
                <a16:creationId xmlns:a16="http://schemas.microsoft.com/office/drawing/2014/main" xmlns="" id="{EB261C1B-46F7-BA43-8549-573A029E3E0F}"/>
              </a:ext>
            </a:extLst>
          </p:cNvPr>
          <p:cNvGrpSpPr/>
          <p:nvPr/>
        </p:nvGrpSpPr>
        <p:grpSpPr>
          <a:xfrm>
            <a:off x="1101263" y="7209128"/>
            <a:ext cx="4088789" cy="885467"/>
            <a:chOff x="966470" y="171803"/>
            <a:chExt cx="4088786" cy="885466"/>
          </a:xfrm>
        </p:grpSpPr>
        <p:sp>
          <p:nvSpPr>
            <p:cNvPr id="7" name="Hectáreas con mantenimiento de reforestaciones sociales 2018.">
              <a:extLst>
                <a:ext uri="{FF2B5EF4-FFF2-40B4-BE49-F238E27FC236}">
                  <a16:creationId xmlns:a16="http://schemas.microsoft.com/office/drawing/2014/main" xmlns="" id="{05C7ED4A-4A76-B741-B51D-CE28FA090D1E}"/>
                </a:ext>
              </a:extLst>
            </p:cNvPr>
            <p:cNvSpPr txBox="1"/>
            <p:nvPr/>
          </p:nvSpPr>
          <p:spPr>
            <a:xfrm>
              <a:off x="2623190" y="171803"/>
              <a:ext cx="2432066"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181">
                <a:defRPr sz="1600">
                  <a:solidFill>
                    <a:srgbClr val="000000"/>
                  </a:solidFill>
                  <a:latin typeface="Nutmeg Headline Book"/>
                  <a:ea typeface="Nutmeg Headline Book"/>
                  <a:cs typeface="Nutmeg Headline Book"/>
                  <a:sym typeface="Nutmeg Headline Book"/>
                </a:defRPr>
              </a:pPr>
              <a:r>
                <a:rPr lang="es-MX" sz="1600" dirty="0"/>
                <a:t>Establecimiento de estaciones de foto trampeo adicionales</a:t>
              </a:r>
              <a:endParaRPr sz="1600" dirty="0"/>
            </a:p>
          </p:txBody>
        </p:sp>
        <p:pic>
          <p:nvPicPr>
            <p:cNvPr id="8" name="hojita01.png" descr="hojita01.png">
              <a:extLst>
                <a:ext uri="{FF2B5EF4-FFF2-40B4-BE49-F238E27FC236}">
                  <a16:creationId xmlns:a16="http://schemas.microsoft.com/office/drawing/2014/main" xmlns="" id="{3C981A66-BD68-1549-B6E7-214E1A53CB99}"/>
                </a:ext>
              </a:extLst>
            </p:cNvPr>
            <p:cNvPicPr>
              <a:picLocks noChangeAspect="1"/>
            </p:cNvPicPr>
            <p:nvPr/>
          </p:nvPicPr>
          <p:blipFill>
            <a:blip r:embed="rId2"/>
            <a:stretch>
              <a:fillRect/>
            </a:stretch>
          </p:blipFill>
          <p:spPr>
            <a:xfrm>
              <a:off x="966470" y="171803"/>
              <a:ext cx="905034" cy="885466"/>
            </a:xfrm>
            <a:prstGeom prst="rect">
              <a:avLst/>
            </a:prstGeom>
            <a:ln w="12700" cap="flat">
              <a:noFill/>
              <a:miter lim="400000"/>
            </a:ln>
            <a:effectLst/>
          </p:spPr>
        </p:pic>
        <p:sp>
          <p:nvSpPr>
            <p:cNvPr id="6" name="24.61">
              <a:extLst>
                <a:ext uri="{FF2B5EF4-FFF2-40B4-BE49-F238E27FC236}">
                  <a16:creationId xmlns:a16="http://schemas.microsoft.com/office/drawing/2014/main" xmlns="" id="{25B02078-CD3B-5D44-8372-EB3041335DDB}"/>
                </a:ext>
              </a:extLst>
            </p:cNvPr>
            <p:cNvSpPr txBox="1"/>
            <p:nvPr/>
          </p:nvSpPr>
          <p:spPr>
            <a:xfrm>
              <a:off x="2091119" y="291123"/>
              <a:ext cx="316047"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MX" dirty="0"/>
                <a:t>6</a:t>
              </a:r>
              <a:endParaRPr dirty="0"/>
            </a:p>
          </p:txBody>
        </p:sp>
      </p:grpSp>
      <p:grpSp>
        <p:nvGrpSpPr>
          <p:cNvPr id="9" name="1 Grupo">
            <a:extLst>
              <a:ext uri="{FF2B5EF4-FFF2-40B4-BE49-F238E27FC236}">
                <a16:creationId xmlns:a16="http://schemas.microsoft.com/office/drawing/2014/main" xmlns="" id="{0EF9173E-29C8-7240-AA24-3107CFCA7F74}"/>
              </a:ext>
            </a:extLst>
          </p:cNvPr>
          <p:cNvGrpSpPr/>
          <p:nvPr/>
        </p:nvGrpSpPr>
        <p:grpSpPr>
          <a:xfrm>
            <a:off x="1098168" y="3543235"/>
            <a:ext cx="10786917" cy="3364153"/>
            <a:chOff x="422466" y="3292337"/>
            <a:chExt cx="11082281" cy="3134532"/>
          </a:xfrm>
        </p:grpSpPr>
        <p:pic>
          <p:nvPicPr>
            <p:cNvPr id="10" name="Picture 2" descr="C:\Users\CulturayConocimiento\Downloads\WhatsApp Image 2019-06-20 at 18.07.57.jpeg">
              <a:extLst>
                <a:ext uri="{FF2B5EF4-FFF2-40B4-BE49-F238E27FC236}">
                  <a16:creationId xmlns:a16="http://schemas.microsoft.com/office/drawing/2014/main" xmlns="" id="{160CFA57-3574-194D-A712-D7F4CE28A1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466" y="3292337"/>
              <a:ext cx="5400000" cy="31345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Monitoreo de Fauna Silvestre\2019\APFFLP\San Miguel\RECNX_20190301_20190405\IMG_0564.JPG">
              <a:extLst>
                <a:ext uri="{FF2B5EF4-FFF2-40B4-BE49-F238E27FC236}">
                  <a16:creationId xmlns:a16="http://schemas.microsoft.com/office/drawing/2014/main" xmlns="" id="{35FC6273-A8A2-B845-9B8C-7C6AE9E430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355" y="3292337"/>
              <a:ext cx="5331392" cy="3125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o">
            <a:extLst>
              <a:ext uri="{FF2B5EF4-FFF2-40B4-BE49-F238E27FC236}">
                <a16:creationId xmlns:a16="http://schemas.microsoft.com/office/drawing/2014/main" xmlns="" id="{2761F1B2-E5ED-9449-806E-4D2DBA64D16B}"/>
              </a:ext>
            </a:extLst>
          </p:cNvPr>
          <p:cNvGrpSpPr/>
          <p:nvPr/>
        </p:nvGrpSpPr>
        <p:grpSpPr>
          <a:xfrm>
            <a:off x="6695785" y="7132750"/>
            <a:ext cx="4217087" cy="1571295"/>
            <a:chOff x="-489828" y="11338"/>
            <a:chExt cx="4217084" cy="1571294"/>
          </a:xfrm>
        </p:grpSpPr>
        <p:sp>
          <p:nvSpPr>
            <p:cNvPr id="13" name="24.61">
              <a:extLst>
                <a:ext uri="{FF2B5EF4-FFF2-40B4-BE49-F238E27FC236}">
                  <a16:creationId xmlns:a16="http://schemas.microsoft.com/office/drawing/2014/main" xmlns="" id="{E01653B9-1973-B84C-A663-E9E661560186}"/>
                </a:ext>
              </a:extLst>
            </p:cNvPr>
            <p:cNvSpPr txBox="1"/>
            <p:nvPr/>
          </p:nvSpPr>
          <p:spPr>
            <a:xfrm>
              <a:off x="871537" y="987598"/>
              <a:ext cx="1454162"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endParaRPr dirty="0"/>
            </a:p>
          </p:txBody>
        </p:sp>
        <p:sp>
          <p:nvSpPr>
            <p:cNvPr id="14" name="Hectáreas con mantenimiento de reforestaciones sociales 2018.">
              <a:extLst>
                <a:ext uri="{FF2B5EF4-FFF2-40B4-BE49-F238E27FC236}">
                  <a16:creationId xmlns:a16="http://schemas.microsoft.com/office/drawing/2014/main" xmlns="" id="{9F1A196D-3F8C-4948-AAB4-06F9746F24A4}"/>
                </a:ext>
              </a:extLst>
            </p:cNvPr>
            <p:cNvSpPr txBox="1"/>
            <p:nvPr/>
          </p:nvSpPr>
          <p:spPr>
            <a:xfrm>
              <a:off x="655183" y="11338"/>
              <a:ext cx="3072073" cy="13336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181">
                <a:defRPr sz="1600">
                  <a:solidFill>
                    <a:srgbClr val="000000"/>
                  </a:solidFill>
                  <a:latin typeface="Nutmeg Headline Book"/>
                  <a:ea typeface="Nutmeg Headline Book"/>
                  <a:cs typeface="Nutmeg Headline Book"/>
                  <a:sym typeface="Nutmeg Headline Book"/>
                </a:defRPr>
              </a:lvl1pPr>
            </a:lstStyle>
            <a:p>
              <a:pPr algn="l"/>
              <a:r>
                <a:rPr lang="es-MX" dirty="0"/>
                <a:t>Registros  sobresalientes:</a:t>
              </a:r>
            </a:p>
            <a:p>
              <a:pPr marL="285750" indent="-285750" algn="l">
                <a:buFont typeface="Arial" pitchFamily="34" charset="0"/>
                <a:buChar char="•"/>
              </a:pPr>
              <a:r>
                <a:rPr lang="es-MX" dirty="0"/>
                <a:t>Hembra con 2 cachorros de puma</a:t>
              </a:r>
            </a:p>
            <a:p>
              <a:pPr marL="285750" indent="-285750" algn="l">
                <a:buFont typeface="Arial" pitchFamily="34" charset="0"/>
                <a:buChar char="•"/>
              </a:pPr>
              <a:r>
                <a:rPr lang="es-MX" dirty="0"/>
                <a:t>Grupo de guajolotes silvestres</a:t>
              </a:r>
              <a:endParaRPr dirty="0"/>
            </a:p>
          </p:txBody>
        </p:sp>
        <p:pic>
          <p:nvPicPr>
            <p:cNvPr id="15" name="hojita01.png" descr="hojita01.png">
              <a:extLst>
                <a:ext uri="{FF2B5EF4-FFF2-40B4-BE49-F238E27FC236}">
                  <a16:creationId xmlns:a16="http://schemas.microsoft.com/office/drawing/2014/main" xmlns="" id="{EC4A43D8-38F0-274B-BE3A-B6BC2BBD642F}"/>
                </a:ext>
              </a:extLst>
            </p:cNvPr>
            <p:cNvPicPr>
              <a:picLocks noChangeAspect="1"/>
            </p:cNvPicPr>
            <p:nvPr/>
          </p:nvPicPr>
          <p:blipFill>
            <a:blip r:embed="rId2"/>
            <a:stretch>
              <a:fillRect/>
            </a:stretch>
          </p:blipFill>
          <p:spPr>
            <a:xfrm>
              <a:off x="-489828" y="87716"/>
              <a:ext cx="905034" cy="885468"/>
            </a:xfrm>
            <a:prstGeom prst="rect">
              <a:avLst/>
            </a:prstGeom>
            <a:ln w="12700" cap="flat">
              <a:noFill/>
              <a:miter lim="400000"/>
            </a:ln>
            <a:effectLst/>
          </p:spPr>
        </p:pic>
      </p:grpSp>
      <p:sp>
        <p:nvSpPr>
          <p:cNvPr id="16" name="Shape 39">
            <a:extLst>
              <a:ext uri="{FF2B5EF4-FFF2-40B4-BE49-F238E27FC236}">
                <a16:creationId xmlns:a16="http://schemas.microsoft.com/office/drawing/2014/main" xmlns="" id="{2B7702A3-DE75-E744-A506-29AFAC8517D2}"/>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Tree>
    <p:extLst>
      <p:ext uri="{BB962C8B-B14F-4D97-AF65-F5344CB8AC3E}">
        <p14:creationId xmlns:p14="http://schemas.microsoft.com/office/powerpoint/2010/main" val="2905248244"/>
      </p:ext>
    </p:extLst>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a:extLst>
              <a:ext uri="{FF2B5EF4-FFF2-40B4-BE49-F238E27FC236}">
                <a16:creationId xmlns:a16="http://schemas.microsoft.com/office/drawing/2014/main" xmlns="" id="{77FF8138-54F8-ED46-9AC2-C09341DD8861}"/>
              </a:ext>
            </a:extLst>
          </p:cNvPr>
          <p:cNvGrpSpPr/>
          <p:nvPr/>
        </p:nvGrpSpPr>
        <p:grpSpPr>
          <a:xfrm>
            <a:off x="9782887" y="4228728"/>
            <a:ext cx="2432068" cy="2536778"/>
            <a:chOff x="-464445" y="-95155"/>
            <a:chExt cx="2432066" cy="2536776"/>
          </a:xfrm>
        </p:grpSpPr>
        <p:sp>
          <p:nvSpPr>
            <p:cNvPr id="6" name="Hectáreas con mantenimiento de reforestaciones sociales 2018.">
              <a:extLst>
                <a:ext uri="{FF2B5EF4-FFF2-40B4-BE49-F238E27FC236}">
                  <a16:creationId xmlns:a16="http://schemas.microsoft.com/office/drawing/2014/main" xmlns="" id="{BF1D2B1F-0EB4-6E4C-A2B4-8CD5C1C2A02C}"/>
                </a:ext>
              </a:extLst>
            </p:cNvPr>
            <p:cNvSpPr txBox="1"/>
            <p:nvPr/>
          </p:nvSpPr>
          <p:spPr>
            <a:xfrm>
              <a:off x="-464445" y="1600366"/>
              <a:ext cx="2432066"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181">
                <a:defRPr sz="1600">
                  <a:solidFill>
                    <a:srgbClr val="000000"/>
                  </a:solidFill>
                  <a:latin typeface="Nutmeg Headline Book"/>
                  <a:ea typeface="Nutmeg Headline Book"/>
                  <a:cs typeface="Nutmeg Headline Book"/>
                  <a:sym typeface="Nutmeg Headline Book"/>
                </a:defRPr>
              </a:pPr>
              <a:r>
                <a:rPr lang="es-MX" sz="1600" dirty="0"/>
                <a:t>Establecimiento de estaciones de foto trampeo adicionales</a:t>
              </a:r>
              <a:endParaRPr sz="1600" dirty="0"/>
            </a:p>
          </p:txBody>
        </p:sp>
        <p:pic>
          <p:nvPicPr>
            <p:cNvPr id="7" name="hojita01.png" descr="hojita01.png">
              <a:extLst>
                <a:ext uri="{FF2B5EF4-FFF2-40B4-BE49-F238E27FC236}">
                  <a16:creationId xmlns:a16="http://schemas.microsoft.com/office/drawing/2014/main" xmlns="" id="{BDF5DE77-ECEB-C24B-A068-7FFF3EF0A5F6}"/>
                </a:ext>
              </a:extLst>
            </p:cNvPr>
            <p:cNvPicPr>
              <a:picLocks noChangeAspect="1"/>
            </p:cNvPicPr>
            <p:nvPr/>
          </p:nvPicPr>
          <p:blipFill>
            <a:blip r:embed="rId2"/>
            <a:stretch>
              <a:fillRect/>
            </a:stretch>
          </p:blipFill>
          <p:spPr>
            <a:xfrm>
              <a:off x="299071" y="-95155"/>
              <a:ext cx="905034" cy="885466"/>
            </a:xfrm>
            <a:prstGeom prst="rect">
              <a:avLst/>
            </a:prstGeom>
            <a:ln w="12700" cap="flat">
              <a:noFill/>
              <a:miter lim="400000"/>
            </a:ln>
            <a:effectLst/>
          </p:spPr>
        </p:pic>
        <p:sp>
          <p:nvSpPr>
            <p:cNvPr id="5" name="24.61">
              <a:extLst>
                <a:ext uri="{FF2B5EF4-FFF2-40B4-BE49-F238E27FC236}">
                  <a16:creationId xmlns:a16="http://schemas.microsoft.com/office/drawing/2014/main" xmlns="" id="{9BEA813F-39CD-7C43-A2C3-B9EA73A4926C}"/>
                </a:ext>
              </a:extLst>
            </p:cNvPr>
            <p:cNvSpPr txBox="1"/>
            <p:nvPr/>
          </p:nvSpPr>
          <p:spPr>
            <a:xfrm>
              <a:off x="575547" y="965994"/>
              <a:ext cx="352082" cy="595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r>
                <a:rPr lang="es-MX" dirty="0"/>
                <a:t>2</a:t>
              </a:r>
              <a:endParaRPr dirty="0"/>
            </a:p>
          </p:txBody>
        </p:sp>
      </p:grpSp>
      <p:grpSp>
        <p:nvGrpSpPr>
          <p:cNvPr id="8" name="1 Grupo">
            <a:extLst>
              <a:ext uri="{FF2B5EF4-FFF2-40B4-BE49-F238E27FC236}">
                <a16:creationId xmlns:a16="http://schemas.microsoft.com/office/drawing/2014/main" xmlns="" id="{302E67EB-4FF1-764F-B35D-EE5A31F56E76}"/>
              </a:ext>
            </a:extLst>
          </p:cNvPr>
          <p:cNvGrpSpPr/>
          <p:nvPr/>
        </p:nvGrpSpPr>
        <p:grpSpPr>
          <a:xfrm>
            <a:off x="1120948" y="3744727"/>
            <a:ext cx="8475123" cy="5236529"/>
            <a:chOff x="274248" y="2416463"/>
            <a:chExt cx="9724233" cy="5700698"/>
          </a:xfrm>
        </p:grpSpPr>
        <p:pic>
          <p:nvPicPr>
            <p:cNvPr id="9" name="Picture 2">
              <a:extLst>
                <a:ext uri="{FF2B5EF4-FFF2-40B4-BE49-F238E27FC236}">
                  <a16:creationId xmlns:a16="http://schemas.microsoft.com/office/drawing/2014/main" xmlns="" id="{946C9375-1380-0141-B629-CC7EA3CE1C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01"/>
            <a:stretch/>
          </p:blipFill>
          <p:spPr bwMode="auto">
            <a:xfrm>
              <a:off x="274248" y="5164833"/>
              <a:ext cx="486000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C:\Users\CulturayConocimiento\Downloads\WhatsApp Image 2019-04-17 at 17.51.04 (1).jpeg">
              <a:extLst>
                <a:ext uri="{FF2B5EF4-FFF2-40B4-BE49-F238E27FC236}">
                  <a16:creationId xmlns:a16="http://schemas.microsoft.com/office/drawing/2014/main" xmlns="" id="{875FBD92-727A-694C-8A73-2256ACE47B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8481" y="5249843"/>
              <a:ext cx="4860000" cy="2867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xmlns="" id="{FD73A02A-A4F7-1D4C-BD54-D18FD5B326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4248" y="2416463"/>
              <a:ext cx="4860000" cy="282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descr="C:\Users\CulturayConocimiento\Downloads\WhatsApp Image 2019-04-17 at 17.51.04.jpeg">
              <a:extLst>
                <a:ext uri="{FF2B5EF4-FFF2-40B4-BE49-F238E27FC236}">
                  <a16:creationId xmlns:a16="http://schemas.microsoft.com/office/drawing/2014/main" xmlns="" id="{8B568AF4-A14C-5247-9941-FCC5A5B20A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248" y="2426716"/>
              <a:ext cx="4860000" cy="282037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Shape 39">
            <a:extLst>
              <a:ext uri="{FF2B5EF4-FFF2-40B4-BE49-F238E27FC236}">
                <a16:creationId xmlns:a16="http://schemas.microsoft.com/office/drawing/2014/main" xmlns="" id="{602E954C-7BB7-9F4B-A050-515AE8467AB0}"/>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1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8E285B0E-6C13-CE4F-8D0A-0B89F09F68FA}"/>
              </a:ext>
            </a:extLst>
          </p:cNvPr>
          <p:cNvSpPr txBox="1"/>
          <p:nvPr/>
        </p:nvSpPr>
        <p:spPr>
          <a:xfrm>
            <a:off x="1098168" y="2439899"/>
            <a:ext cx="10786917"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latin typeface="Nutmeg Headline Book" pitchFamily="2" charset="0"/>
              </a:rPr>
              <a:t>Como parte del Proyecto Ecología de Carnívoros y Corredores de Hábitat del APFFLP se llevó a cabo la instalación de dos cámaras trampa adicionales en la zona identificada como corredor biológico APPFLP-Cerro Viejo, para contar con un total de 4 estaciones de fototrampeo por parte del OPD – BLP.</a:t>
            </a:r>
          </a:p>
        </p:txBody>
      </p:sp>
      <p:sp>
        <p:nvSpPr>
          <p:cNvPr id="16" name="Control de fauna exótica">
            <a:extLst>
              <a:ext uri="{FF2B5EF4-FFF2-40B4-BE49-F238E27FC236}">
                <a16:creationId xmlns:a16="http://schemas.microsoft.com/office/drawing/2014/main" xmlns="" id="{4460D6C7-7138-EC47-B6A8-20DB41973662}"/>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b="1">
                <a:solidFill>
                  <a:srgbClr val="165E25"/>
                </a:solidFill>
                <a:latin typeface="Nutmeg Headline Bold"/>
                <a:ea typeface="Nutmeg Headline Bold"/>
                <a:cs typeface="Nutmeg Headline Bold"/>
                <a:sym typeface="Nutmeg Headline Bold"/>
              </a:defRPr>
            </a:pPr>
            <a:r>
              <a:rPr lang="es-MX" dirty="0"/>
              <a:t>Monitoreo de fauna silvestre en Corredor Biológico APFFLP – Cerro Viejo</a:t>
            </a:r>
            <a:endParaRPr lang="es-MX" u="sng" dirty="0"/>
          </a:p>
        </p:txBody>
      </p:sp>
    </p:spTree>
    <p:extLst>
      <p:ext uri="{BB962C8B-B14F-4D97-AF65-F5344CB8AC3E}">
        <p14:creationId xmlns:p14="http://schemas.microsoft.com/office/powerpoint/2010/main" val="3755941190"/>
      </p:ext>
    </p:extLst>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1 Imagen" descr="H:\2019\Vida Silvestre\IMG_20190415_095533899.jpg">
            <a:extLst>
              <a:ext uri="{FF2B5EF4-FFF2-40B4-BE49-F238E27FC236}">
                <a16:creationId xmlns:a16="http://schemas.microsoft.com/office/drawing/2014/main" xmlns="" id="{D783F115-C62B-AD4A-8814-2E0660683DC9}"/>
              </a:ext>
            </a:extLst>
          </p:cNvPr>
          <p:cNvPicPr/>
          <p:nvPr/>
        </p:nvPicPr>
        <p:blipFill rotWithShape="1">
          <a:blip r:embed="rId2" cstate="print">
            <a:extLst>
              <a:ext uri="{28A0092B-C50C-407E-A947-70E740481C1C}">
                <a14:useLocalDpi xmlns:a14="http://schemas.microsoft.com/office/drawing/2010/main" val="0"/>
              </a:ext>
            </a:extLst>
          </a:blip>
          <a:srcRect t="26733" b="18462"/>
          <a:stretch/>
        </p:blipFill>
        <p:spPr bwMode="auto">
          <a:xfrm>
            <a:off x="1098169" y="5837608"/>
            <a:ext cx="3937454" cy="2952328"/>
          </a:xfrm>
          <a:prstGeom prst="rect">
            <a:avLst/>
          </a:prstGeom>
          <a:noFill/>
          <a:ln>
            <a:noFill/>
          </a:ln>
        </p:spPr>
      </p:pic>
      <p:pic>
        <p:nvPicPr>
          <p:cNvPr id="9" name="13 Imagen" descr="H:\2019\Vida Silvestre\IMG-20190415-WA0140.jpg">
            <a:extLst>
              <a:ext uri="{FF2B5EF4-FFF2-40B4-BE49-F238E27FC236}">
                <a16:creationId xmlns:a16="http://schemas.microsoft.com/office/drawing/2014/main" xmlns="" id="{2CECE027-7F4F-B54F-8926-190CCE1B8E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8768" y="1641770"/>
            <a:ext cx="2520280" cy="3360586"/>
          </a:xfrm>
          <a:prstGeom prst="rect">
            <a:avLst/>
          </a:prstGeom>
          <a:noFill/>
          <a:ln>
            <a:noFill/>
          </a:ln>
        </p:spPr>
      </p:pic>
      <p:pic>
        <p:nvPicPr>
          <p:cNvPr id="10" name="14 Imagen" descr="C:\Users\CulturayConocimiento\Downloads\IMG-20190423-WA0008.jpg">
            <a:extLst>
              <a:ext uri="{FF2B5EF4-FFF2-40B4-BE49-F238E27FC236}">
                <a16:creationId xmlns:a16="http://schemas.microsoft.com/office/drawing/2014/main" xmlns="" id="{7E63037D-96C2-B149-A321-D69ABF1458A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9829" y="5837608"/>
            <a:ext cx="3936867" cy="2952328"/>
          </a:xfrm>
          <a:prstGeom prst="rect">
            <a:avLst/>
          </a:prstGeom>
          <a:noFill/>
          <a:ln>
            <a:noFill/>
          </a:ln>
        </p:spPr>
      </p:pic>
      <p:pic>
        <p:nvPicPr>
          <p:cNvPr id="11" name="15 Imagen" descr="C:\Users\CulturayConocimiento\Downloads\IMG_20190422_131405263_HDR.jpg">
            <a:extLst>
              <a:ext uri="{FF2B5EF4-FFF2-40B4-BE49-F238E27FC236}">
                <a16:creationId xmlns:a16="http://schemas.microsoft.com/office/drawing/2014/main" xmlns="" id="{999E7C42-5CED-D343-BBA9-BA937BF8D57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8768" y="5218838"/>
            <a:ext cx="2520280" cy="1890210"/>
          </a:xfrm>
          <a:prstGeom prst="rect">
            <a:avLst/>
          </a:prstGeom>
          <a:noFill/>
          <a:ln>
            <a:noFill/>
          </a:ln>
        </p:spPr>
      </p:pic>
      <p:sp>
        <p:nvSpPr>
          <p:cNvPr id="12" name="Shape 39">
            <a:extLst>
              <a:ext uri="{FF2B5EF4-FFF2-40B4-BE49-F238E27FC236}">
                <a16:creationId xmlns:a16="http://schemas.microsoft.com/office/drawing/2014/main" xmlns="" id="{896BFACA-4586-1945-B79E-607790C68502}"/>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1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0E4CAF5B-C92F-D445-B5F3-5C402D5FF165}"/>
              </a:ext>
            </a:extLst>
          </p:cNvPr>
          <p:cNvSpPr txBox="1"/>
          <p:nvPr/>
        </p:nvSpPr>
        <p:spPr>
          <a:xfrm>
            <a:off x="1098169" y="2439899"/>
            <a:ext cx="8068527" cy="3270118"/>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457181">
              <a:buSzPct val="100000"/>
              <a:defRPr sz="1400">
                <a:solidFill>
                  <a:srgbClr val="000000"/>
                </a:solidFill>
                <a:latin typeface="Nutmeg Headline Book"/>
                <a:ea typeface="Nutmeg Headline Book"/>
                <a:cs typeface="Nutmeg Headline Book"/>
                <a:sym typeface="Nutmeg Headline Book"/>
              </a:defRPr>
            </a:pPr>
            <a:r>
              <a:rPr lang="es-MX" sz="1600" dirty="0"/>
              <a:t>Con la finalidad de observar la afectación ocurrida por los incendios forestales  a la fauna silvestre,  se llevaron a cabo recorridos en las zonas siniestradas. Obteniendo registros de rastros y avistamientos directos de la fauna en dichas zonas.</a:t>
            </a:r>
          </a:p>
          <a:p>
            <a:pPr defTabSz="457181">
              <a:buSzPct val="100000"/>
              <a:defRPr sz="1400">
                <a:solidFill>
                  <a:srgbClr val="000000"/>
                </a:solidFill>
                <a:latin typeface="Nutmeg Headline Book"/>
                <a:ea typeface="Nutmeg Headline Book"/>
                <a:cs typeface="Nutmeg Headline Book"/>
                <a:sym typeface="Nutmeg Headline Book"/>
              </a:defRPr>
            </a:pPr>
            <a:endParaRPr lang="es-MX" sz="1600" dirty="0"/>
          </a:p>
          <a:p>
            <a:pPr defTabSz="457181">
              <a:defRPr sz="1400">
                <a:solidFill>
                  <a:srgbClr val="000000"/>
                </a:solidFill>
                <a:latin typeface="Nutmeg Headline Bold"/>
                <a:ea typeface="Nutmeg Headline Bold"/>
                <a:cs typeface="Nutmeg Headline Bold"/>
                <a:sym typeface="Nutmeg Headline Bold"/>
              </a:defRPr>
            </a:pPr>
            <a:r>
              <a:rPr lang="es-MX" sz="1600" dirty="0">
                <a:latin typeface="Nutmeg Black" pitchFamily="2" charset="0"/>
              </a:rPr>
              <a:t>Participantes</a:t>
            </a:r>
            <a:r>
              <a:rPr lang="es-MX" sz="1600" dirty="0"/>
              <a:t>:</a:t>
            </a:r>
          </a:p>
          <a:p>
            <a:pPr defTabSz="457181">
              <a:defRPr sz="1400">
                <a:solidFill>
                  <a:srgbClr val="000000"/>
                </a:solidFill>
                <a:latin typeface="Nutmeg Headline Book"/>
                <a:ea typeface="Nutmeg Headline Book"/>
                <a:cs typeface="Nutmeg Headline Book"/>
                <a:sym typeface="Nutmeg Headline Book"/>
              </a:defRPr>
            </a:pPr>
            <a:endParaRPr lang="es-MX" sz="1600" dirty="0"/>
          </a:p>
          <a:p>
            <a:pPr marL="285750" indent="-285750" defTabSz="457181">
              <a:buFont typeface="Arial" pitchFamily="34" charset="0"/>
              <a:buChar char="•"/>
              <a:defRPr sz="1400">
                <a:solidFill>
                  <a:srgbClr val="000000"/>
                </a:solidFill>
                <a:latin typeface="Nutmeg Headline Book"/>
                <a:ea typeface="Nutmeg Headline Book"/>
                <a:cs typeface="Nutmeg Headline Book"/>
                <a:sym typeface="Nutmeg Headline Book"/>
              </a:defRPr>
            </a:pPr>
            <a:r>
              <a:rPr lang="es-MX" sz="1600" dirty="0">
                <a:sym typeface="Nutmeg Headline Book"/>
              </a:rPr>
              <a:t>Unidad de Rescate de Fauna Silvestre (URFS), Tlajomulco de Zúñiga </a:t>
            </a:r>
          </a:p>
          <a:p>
            <a:pPr marL="285750" indent="-285750" defTabSz="457181">
              <a:buFont typeface="Arial" pitchFamily="34" charset="0"/>
              <a:buChar char="•"/>
              <a:defRPr sz="1400">
                <a:solidFill>
                  <a:srgbClr val="000000"/>
                </a:solidFill>
                <a:latin typeface="Nutmeg Headline Book"/>
                <a:ea typeface="Nutmeg Headline Book"/>
                <a:cs typeface="Nutmeg Headline Book"/>
                <a:sym typeface="Nutmeg Headline Book"/>
              </a:defRPr>
            </a:pPr>
            <a:r>
              <a:rPr lang="es-MX" sz="1600" dirty="0">
                <a:sym typeface="Nutmeg Headline Book"/>
              </a:rPr>
              <a:t>Dirección de Protección Animal Zapopan</a:t>
            </a:r>
          </a:p>
          <a:p>
            <a:pPr marL="285750" indent="-285750" defTabSz="457181">
              <a:buFont typeface="Arial" pitchFamily="34" charset="0"/>
              <a:buChar char="•"/>
              <a:defRPr sz="1400">
                <a:solidFill>
                  <a:srgbClr val="000000"/>
                </a:solidFill>
                <a:latin typeface="Nutmeg Headline Book"/>
                <a:ea typeface="Nutmeg Headline Book"/>
                <a:cs typeface="Nutmeg Headline Book"/>
                <a:sym typeface="Nutmeg Headline Book"/>
              </a:defRPr>
            </a:pPr>
            <a:r>
              <a:rPr lang="es-MX" sz="1600" dirty="0">
                <a:sym typeface="Nutmeg Headline Book"/>
              </a:rPr>
              <a:t>Red de Bosques Urbanos  Guadalajara</a:t>
            </a:r>
          </a:p>
          <a:p>
            <a:pPr marL="285750" indent="-285750" defTabSz="457181">
              <a:buFont typeface="Arial" pitchFamily="34" charset="0"/>
              <a:buChar char="•"/>
              <a:defRPr sz="1400">
                <a:solidFill>
                  <a:srgbClr val="000000"/>
                </a:solidFill>
                <a:latin typeface="Nutmeg Headline Book"/>
                <a:ea typeface="Nutmeg Headline Book"/>
                <a:cs typeface="Nutmeg Headline Book"/>
                <a:sym typeface="Nutmeg Headline Book"/>
              </a:defRPr>
            </a:pPr>
            <a:r>
              <a:rPr lang="es-MX" sz="1600" dirty="0">
                <a:sym typeface="Nutmeg Headline Book"/>
              </a:rPr>
              <a:t>Vet SOS A.C.</a:t>
            </a:r>
          </a:p>
          <a:p>
            <a:pPr marL="285750" indent="-285750" defTabSz="457181">
              <a:buFont typeface="Arial" pitchFamily="34" charset="0"/>
              <a:buChar char="•"/>
              <a:defRPr sz="1400">
                <a:solidFill>
                  <a:srgbClr val="000000"/>
                </a:solidFill>
                <a:latin typeface="Nutmeg Headline Book"/>
                <a:ea typeface="Nutmeg Headline Book"/>
                <a:cs typeface="Nutmeg Headline Book"/>
                <a:sym typeface="Nutmeg Headline Book"/>
              </a:defRPr>
            </a:pPr>
            <a:r>
              <a:rPr lang="es-MX" sz="1600" dirty="0">
                <a:sym typeface="Nutmeg Headline Book"/>
              </a:rPr>
              <a:t>Voluntarios del Centro Universitario de Ciencias Biológicas y Agropecuarias (CUCBA)</a:t>
            </a:r>
          </a:p>
        </p:txBody>
      </p:sp>
      <p:sp>
        <p:nvSpPr>
          <p:cNvPr id="14" name="Control de fauna exótica">
            <a:extLst>
              <a:ext uri="{FF2B5EF4-FFF2-40B4-BE49-F238E27FC236}">
                <a16:creationId xmlns:a16="http://schemas.microsoft.com/office/drawing/2014/main" xmlns="" id="{FEE4AEF1-7B8E-6744-99F7-4131ADE194B7}"/>
              </a:ext>
            </a:extLst>
          </p:cNvPr>
          <p:cNvSpPr txBox="1"/>
          <p:nvPr/>
        </p:nvSpPr>
        <p:spPr>
          <a:xfrm>
            <a:off x="1098169" y="1927587"/>
            <a:ext cx="8068527"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b="1">
                <a:solidFill>
                  <a:srgbClr val="165E25"/>
                </a:solidFill>
                <a:latin typeface="Nutmeg Headline Bold"/>
                <a:ea typeface="Nutmeg Headline Bold"/>
                <a:cs typeface="Nutmeg Headline Bold"/>
                <a:sym typeface="Nutmeg Headline Bold"/>
              </a:defRPr>
            </a:pPr>
            <a:r>
              <a:rPr lang="es-MX" dirty="0"/>
              <a:t>Recorridos post-incendio forestal – Cerro Viejo</a:t>
            </a:r>
            <a:endParaRPr lang="es-MX" u="sng" dirty="0"/>
          </a:p>
        </p:txBody>
      </p:sp>
    </p:spTree>
    <p:extLst>
      <p:ext uri="{BB962C8B-B14F-4D97-AF65-F5344CB8AC3E}">
        <p14:creationId xmlns:p14="http://schemas.microsoft.com/office/powerpoint/2010/main" val="925085951"/>
      </p:ext>
    </p:extLst>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AB2ACC97-43AF-7243-B49A-626D9E51EF4D}"/>
              </a:ext>
            </a:extLst>
          </p:cNvPr>
          <p:cNvGrpSpPr/>
          <p:nvPr/>
        </p:nvGrpSpPr>
        <p:grpSpPr>
          <a:xfrm>
            <a:off x="1631425" y="3744727"/>
            <a:ext cx="9741950" cy="3827245"/>
            <a:chOff x="1455944" y="3744482"/>
            <a:chExt cx="9741950" cy="3827245"/>
          </a:xfrm>
        </p:grpSpPr>
        <p:pic>
          <p:nvPicPr>
            <p:cNvPr id="5" name="Picture 2">
              <a:extLst>
                <a:ext uri="{FF2B5EF4-FFF2-40B4-BE49-F238E27FC236}">
                  <a16:creationId xmlns:a16="http://schemas.microsoft.com/office/drawing/2014/main" xmlns="" id="{D4EBD625-EFE2-4348-B1D7-E317F51134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52" t="12442" r="26332" b="10418"/>
            <a:stretch/>
          </p:blipFill>
          <p:spPr bwMode="auto">
            <a:xfrm>
              <a:off x="6934448" y="3744726"/>
              <a:ext cx="4263446" cy="382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Definitiva\TRABAJO\OPD\2019\Fotografías\IMG_20190329_113309977.jpg">
              <a:extLst>
                <a:ext uri="{FF2B5EF4-FFF2-40B4-BE49-F238E27FC236}">
                  <a16:creationId xmlns:a16="http://schemas.microsoft.com/office/drawing/2014/main" xmlns="" id="{A6593415-C808-E749-B5F0-B5AA63913B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944" y="3744482"/>
              <a:ext cx="5095065" cy="382129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hape 39">
            <a:extLst>
              <a:ext uri="{FF2B5EF4-FFF2-40B4-BE49-F238E27FC236}">
                <a16:creationId xmlns:a16="http://schemas.microsoft.com/office/drawing/2014/main" xmlns="" id="{A9AAA48B-2010-9E43-9CB8-7CFE7081E0D1}"/>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8" name="Control de fauna exótica">
            <a:extLst>
              <a:ext uri="{FF2B5EF4-FFF2-40B4-BE49-F238E27FC236}">
                <a16:creationId xmlns:a16="http://schemas.microsoft.com/office/drawing/2014/main" xmlns="" id="{4FCC4EB1-690A-0D4C-89B5-0211D1030CBA}"/>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b="1">
                <a:solidFill>
                  <a:srgbClr val="165E25"/>
                </a:solidFill>
                <a:latin typeface="Nutmeg Headline Bold"/>
                <a:ea typeface="Nutmeg Headline Bold"/>
                <a:cs typeface="Nutmeg Headline Bold"/>
                <a:sym typeface="Nutmeg Headline Bold"/>
              </a:defRPr>
            </a:pPr>
            <a:r>
              <a:rPr lang="es-MX" dirty="0"/>
              <a:t>Taller Base de Datos</a:t>
            </a:r>
            <a:endParaRPr lang="es-MX" u="sng" dirty="0"/>
          </a:p>
        </p:txBody>
      </p:sp>
      <p:sp>
        <p:nvSpPr>
          <p:cNvPr id="9"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06EAC91D-028A-904C-8623-2F20FA50E7EE}"/>
              </a:ext>
            </a:extLst>
          </p:cNvPr>
          <p:cNvSpPr txBox="1"/>
          <p:nvPr/>
        </p:nvSpPr>
        <p:spPr>
          <a:xfrm>
            <a:off x="1098168" y="2439899"/>
            <a:ext cx="10786917"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rPr>
              <a:t>Con la finalidad de homologar la captura de información obtenida a través de cámaras trampa, se llevo a cabo un Taller de Capacitación  para la captura de Base de Datos, lo cual  facilitará el análisis de la información obtenida mediante cámaras trampa.</a:t>
            </a:r>
            <a:endParaRPr lang="es-MX" dirty="0">
              <a:latin typeface="Nutmeg Headline Book" pitchFamily="2" charset="0"/>
              <a:ea typeface="Century Gothic"/>
              <a:cs typeface="Century Gothic"/>
              <a:sym typeface="Century Gothic"/>
            </a:endParaRPr>
          </a:p>
        </p:txBody>
      </p:sp>
    </p:spTree>
    <p:extLst>
      <p:ext uri="{BB962C8B-B14F-4D97-AF65-F5344CB8AC3E}">
        <p14:creationId xmlns:p14="http://schemas.microsoft.com/office/powerpoint/2010/main" val="1214135782"/>
      </p:ext>
    </p:extLst>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144C83-9D14-5F4C-91C7-C6CC616D71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38" b="42614"/>
          <a:stretch/>
        </p:blipFill>
        <p:spPr bwMode="auto">
          <a:xfrm>
            <a:off x="5580017" y="5683720"/>
            <a:ext cx="3541211" cy="291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G:\Archivos\2019\IMG_20190614_174737619_HDR.jpg">
            <a:extLst>
              <a:ext uri="{FF2B5EF4-FFF2-40B4-BE49-F238E27FC236}">
                <a16:creationId xmlns:a16="http://schemas.microsoft.com/office/drawing/2014/main" xmlns="" id="{04BE1EEF-0AD2-FE4A-8472-D978FB4468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748" y="5683720"/>
            <a:ext cx="3888752" cy="2916564"/>
          </a:xfrm>
          <a:prstGeom prst="rect">
            <a:avLst/>
          </a:prstGeom>
          <a:noFill/>
          <a:extLst>
            <a:ext uri="{909E8E84-426E-40dd-AFC4-6F175D3DCCD1}">
              <a14:hiddenFill xmlns:a14="http://schemas.microsoft.com/office/drawing/2010/main">
                <a:solidFill>
                  <a:srgbClr val="FFFFFF"/>
                </a:solidFill>
              </a14:hiddenFill>
            </a:ext>
          </a:extLst>
        </p:spPr>
      </p:pic>
      <p:sp>
        <p:nvSpPr>
          <p:cNvPr id="7" name="Shape 39">
            <a:extLst>
              <a:ext uri="{FF2B5EF4-FFF2-40B4-BE49-F238E27FC236}">
                <a16:creationId xmlns:a16="http://schemas.microsoft.com/office/drawing/2014/main" xmlns="" id="{69A0FF78-2022-4F46-8AD0-D4E614681DCD}"/>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8" name="Control de fauna exótica">
            <a:extLst>
              <a:ext uri="{FF2B5EF4-FFF2-40B4-BE49-F238E27FC236}">
                <a16:creationId xmlns:a16="http://schemas.microsoft.com/office/drawing/2014/main" xmlns="" id="{E63ED3E0-2D04-7148-9D78-7673C6EEA76C}"/>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b="1">
                <a:solidFill>
                  <a:srgbClr val="165E25"/>
                </a:solidFill>
                <a:latin typeface="Nutmeg Headline Bold"/>
                <a:ea typeface="Nutmeg Headline Bold"/>
                <a:cs typeface="Nutmeg Headline Bold"/>
                <a:sym typeface="Nutmeg Headline Bold"/>
              </a:defRPr>
            </a:pPr>
            <a:r>
              <a:rPr lang="es-MX" dirty="0"/>
              <a:t>Rescate de Fauna Silvestre</a:t>
            </a:r>
            <a:endParaRPr lang="es-MX" u="sng" dirty="0"/>
          </a:p>
        </p:txBody>
      </p:sp>
      <p:sp>
        <p:nvSpPr>
          <p:cNvPr id="9"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2CA4D23B-E50A-0E4A-919A-E2C4E39BEA34}"/>
              </a:ext>
            </a:extLst>
          </p:cNvPr>
          <p:cNvSpPr txBox="1"/>
          <p:nvPr/>
        </p:nvSpPr>
        <p:spPr>
          <a:xfrm>
            <a:off x="1098168" y="2439899"/>
            <a:ext cx="10786917" cy="2839231"/>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b="1" dirty="0">
                <a:latin typeface="Nutmeg Headline" pitchFamily="2" charset="0"/>
              </a:rPr>
              <a:t>Colaboración con la Unidad de Rescate de Fauna Silvestre de Tlajomulco de Zúñiga y Dirección de Protección Animal Zapopan</a:t>
            </a:r>
            <a:endParaRPr lang="es-MX" b="1" dirty="0">
              <a:latin typeface="Nutmeg Black" pitchFamily="2" charset="0"/>
            </a:endParaRPr>
          </a:p>
          <a:p>
            <a:pPr>
              <a:defRPr sz="1800">
                <a:solidFill>
                  <a:srgbClr val="000000"/>
                </a:solidFill>
                <a:latin typeface="Nutmeg Book"/>
                <a:ea typeface="Nutmeg Book"/>
                <a:cs typeface="Nutmeg Book"/>
                <a:sym typeface="Nutmeg Book"/>
              </a:defRPr>
            </a:pPr>
            <a:endParaRPr lang="es-MX" dirty="0"/>
          </a:p>
          <a:p>
            <a:pP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Colaboración con los Comités de Vigilancia Participativa acreditados por la PROFEPA de los municipios de Tlajomulco de Zúñiga y Zapopan para la atención de reportes relacionados a fauna silvestre, destacando :</a:t>
            </a:r>
          </a:p>
          <a:p>
            <a:pPr>
              <a:defRPr sz="1800">
                <a:solidFill>
                  <a:srgbClr val="000000"/>
                </a:solidFill>
                <a:latin typeface="Nutmeg Book"/>
                <a:ea typeface="Nutmeg Book"/>
                <a:cs typeface="Nutmeg Book"/>
                <a:sym typeface="Nutmeg Book"/>
              </a:defRPr>
            </a:pPr>
            <a:endParaRPr lang="es-MX" dirty="0">
              <a:latin typeface="Nutmeg Headline Book" pitchFamily="2" charset="0"/>
              <a:ea typeface="Century Gothic"/>
              <a:cs typeface="Century Gothic"/>
              <a:sym typeface="Century Gothic"/>
            </a:endParaRPr>
          </a:p>
          <a:p>
            <a:pPr marL="285750" indent="-285750">
              <a:buFont typeface="Arial"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Liberación de lince (Lynx rufus) en la zona de Planillas.</a:t>
            </a:r>
          </a:p>
          <a:p>
            <a:pPr marL="285750" indent="-285750">
              <a:buFont typeface="Arial"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Rescate de venado cola blanca (Odocoileus virginianus) porsterios al incendio forestal en Pinar de La Venta.</a:t>
            </a:r>
          </a:p>
        </p:txBody>
      </p:sp>
    </p:spTree>
    <p:extLst>
      <p:ext uri="{BB962C8B-B14F-4D97-AF65-F5344CB8AC3E}">
        <p14:creationId xmlns:p14="http://schemas.microsoft.com/office/powerpoint/2010/main" val="3131026654"/>
      </p:ext>
    </p:extLst>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rol de fauna exótica">
            <a:extLst>
              <a:ext uri="{FF2B5EF4-FFF2-40B4-BE49-F238E27FC236}">
                <a16:creationId xmlns:a16="http://schemas.microsoft.com/office/drawing/2014/main" xmlns="" id="{56773278-A65B-A04E-8E5A-814004A8FDD0}"/>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b="1">
                <a:solidFill>
                  <a:srgbClr val="165E25"/>
                </a:solidFill>
                <a:latin typeface="Nutmeg Headline Bold"/>
                <a:ea typeface="Nutmeg Headline Bold"/>
                <a:cs typeface="Nutmeg Headline Bold"/>
                <a:sym typeface="Nutmeg Headline Bold"/>
              </a:defRPr>
            </a:pPr>
            <a:r>
              <a:rPr lang="es-MX" dirty="0"/>
              <a:t>Rescate de Fauna Silvestre</a:t>
            </a:r>
            <a:endParaRPr lang="es-MX" u="sng" dirty="0"/>
          </a:p>
        </p:txBody>
      </p:sp>
      <p:sp>
        <p:nvSpPr>
          <p:cNvPr id="3"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62A65B9F-9317-EE44-8DE2-6E2F227BD7DF}"/>
              </a:ext>
            </a:extLst>
          </p:cNvPr>
          <p:cNvSpPr txBox="1"/>
          <p:nvPr/>
        </p:nvSpPr>
        <p:spPr>
          <a:xfrm>
            <a:off x="1098168" y="2439899"/>
            <a:ext cx="10786917" cy="3993393"/>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defTabSz="914367">
              <a:defRPr sz="1800">
                <a:solidFill>
                  <a:srgbClr val="000000"/>
                </a:solidFill>
                <a:latin typeface="Nutmeg Book"/>
                <a:ea typeface="Nutmeg Book"/>
                <a:cs typeface="Nutmeg Book"/>
                <a:sym typeface="Nutmeg Book"/>
              </a:defRPr>
            </a:pPr>
            <a:r>
              <a:rPr lang="es-MX" sz="1500" dirty="0">
                <a:latin typeface="Nutmeg Headline Book" pitchFamily="2" charset="0"/>
              </a:rPr>
              <a:t>Junto a la Unidad de rescate de fauna silvestre de Tlajomulco de Zuñida se atendió un reporte de parte de los vecinos del Fraccionamiento Jardín del Roble de 2  Venados cola blanca (</a:t>
            </a:r>
            <a:r>
              <a:rPr lang="es-MX" sz="1500" dirty="0">
                <a:latin typeface="Nutmeg Headline Book" pitchFamily="2" charset="0"/>
                <a:ea typeface="Century Gothic"/>
                <a:cs typeface="Century Gothic"/>
                <a:sym typeface="Century Gothic"/>
              </a:rPr>
              <a:t>Odocoileus virginianus) que se encontraban en un predio dentro del mismo fraccionamiento.</a:t>
            </a:r>
          </a:p>
          <a:p>
            <a:pPr defTabSz="914367">
              <a:defRPr sz="1800">
                <a:solidFill>
                  <a:srgbClr val="000000"/>
                </a:solidFill>
                <a:latin typeface="Nutmeg Book"/>
                <a:ea typeface="Nutmeg Book"/>
                <a:cs typeface="Nutmeg Book"/>
                <a:sym typeface="Nutmeg Book"/>
              </a:defRPr>
            </a:pPr>
            <a:endParaRPr lang="es-MX" sz="1500" dirty="0">
              <a:latin typeface="Nutmeg Headline Book" pitchFamily="2" charset="0"/>
              <a:ea typeface="Century Gothic"/>
              <a:cs typeface="Century Gothic"/>
              <a:sym typeface="Century Gothic"/>
            </a:endParaRPr>
          </a:p>
          <a:p>
            <a:pPr defTabSz="914367">
              <a:defRPr sz="1800">
                <a:solidFill>
                  <a:srgbClr val="000000"/>
                </a:solidFill>
                <a:latin typeface="Nutmeg Book"/>
                <a:ea typeface="Nutmeg Book"/>
                <a:cs typeface="Nutmeg Book"/>
                <a:sym typeface="Nutmeg Book"/>
              </a:defRPr>
            </a:pPr>
            <a:r>
              <a:rPr lang="es-MX" sz="1500" dirty="0">
                <a:latin typeface="Nutmeg Headline Book" pitchFamily="2" charset="0"/>
                <a:ea typeface="Century Gothic"/>
                <a:cs typeface="Century Gothic"/>
                <a:sym typeface="Century Gothic"/>
              </a:rPr>
              <a:t>Los animales fueron dejados a disposición de la unidad de rescate de fauna, y días después los animales fallecieron, por lo que se investigo la posible causa de muerte, ya que en un diagnóstico previo por parte de los veterinarios que apoyaron el rescate, mencionaron que presentaban síntomas de intoxicación.</a:t>
            </a:r>
          </a:p>
          <a:p>
            <a:pPr defTabSz="914367">
              <a:defRPr sz="1800">
                <a:solidFill>
                  <a:srgbClr val="000000"/>
                </a:solidFill>
                <a:latin typeface="Nutmeg Book"/>
                <a:ea typeface="Nutmeg Book"/>
                <a:cs typeface="Nutmeg Book"/>
                <a:sym typeface="Nutmeg Book"/>
              </a:defRPr>
            </a:pPr>
            <a:endParaRPr lang="es-MX" sz="1500" dirty="0">
              <a:latin typeface="Nutmeg Headline Book" pitchFamily="2" charset="0"/>
              <a:ea typeface="Century Gothic"/>
              <a:cs typeface="Century Gothic"/>
              <a:sym typeface="Century Gothic"/>
            </a:endParaRPr>
          </a:p>
          <a:p>
            <a:r>
              <a:rPr lang="es-MX" sz="1500" dirty="0">
                <a:latin typeface="Nutmeg Headline Book" pitchFamily="2" charset="0"/>
              </a:rPr>
              <a:t>Ya en base a los análisis de laboratorio (UDG-CUCBA), los tejidos presentaban características propias de intoxicación, sobre todo en el tejido cerebral, el cual comentan los médicos que presentaba daño a nivel celular, y esto es una de los daños que ocasionan algunos agentes tóxicos.</a:t>
            </a:r>
          </a:p>
          <a:p>
            <a:endParaRPr lang="es-MX" sz="1500" dirty="0">
              <a:latin typeface="Nutmeg Headline Book" pitchFamily="2" charset="0"/>
            </a:endParaRPr>
          </a:p>
          <a:p>
            <a:r>
              <a:rPr lang="es-MX" sz="1500" dirty="0">
                <a:latin typeface="Nutmeg Headline Book" pitchFamily="2" charset="0"/>
              </a:rPr>
              <a:t>En conclusión, los síntomas y los estudios apuntan a una probabilidad muy alta de que los animales en cuestión tuvieron contacto con algún agente tóxico, del cual es muy complejo determinar el tipo, sin embargo, nos da indicios de un mal manejo de material tóxico en el sitio donde se encontraron, por lo que es necesario informar a la población de los posibles riesgos para la fauna del bosque la primavera, incluso para la fauna doméstica.</a:t>
            </a:r>
            <a:endParaRPr lang="es-MX" sz="1500" dirty="0">
              <a:latin typeface="Nutmeg Headline Book" pitchFamily="2" charset="0"/>
              <a:ea typeface="Century Gothic"/>
              <a:cs typeface="Century Gothic"/>
              <a:sym typeface="Century Gothic"/>
            </a:endParaRPr>
          </a:p>
        </p:txBody>
      </p:sp>
      <p:pic>
        <p:nvPicPr>
          <p:cNvPr id="4" name="Picture 2" descr="C:\Users\lenovo\Documents\1.-BLP 2019\resultados estudios venados.jpg">
            <a:extLst>
              <a:ext uri="{FF2B5EF4-FFF2-40B4-BE49-F238E27FC236}">
                <a16:creationId xmlns:a16="http://schemas.microsoft.com/office/drawing/2014/main" xmlns="" id="{7B86562D-6728-6E41-BAEB-248D355E4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5478" y="6472344"/>
            <a:ext cx="1816566" cy="2343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lenovo\Downloads\WhatsApp Image 2020-01-20 at 16.41.05.jpeg">
            <a:extLst>
              <a:ext uri="{FF2B5EF4-FFF2-40B4-BE49-F238E27FC236}">
                <a16:creationId xmlns:a16="http://schemas.microsoft.com/office/drawing/2014/main" xmlns="" id="{FEB7C5D6-E1ED-174D-BBD4-0FC9CB51C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4048" y="6472344"/>
            <a:ext cx="3020782" cy="22655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lenovo\Downloads\WhatsApp Image 2020-01-20 at 16.41.05 (1).jpeg">
            <a:extLst>
              <a:ext uri="{FF2B5EF4-FFF2-40B4-BE49-F238E27FC236}">
                <a16:creationId xmlns:a16="http://schemas.microsoft.com/office/drawing/2014/main" xmlns="" id="{8C4BCCE4-ABCE-0E4A-8328-7117FD5DF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833" y="6458480"/>
            <a:ext cx="3020781" cy="2265586"/>
          </a:xfrm>
          <a:prstGeom prst="rect">
            <a:avLst/>
          </a:prstGeom>
          <a:noFill/>
          <a:extLst>
            <a:ext uri="{909E8E84-426E-40dd-AFC4-6F175D3DCCD1}">
              <a14:hiddenFill xmlns:a14="http://schemas.microsoft.com/office/drawing/2010/main">
                <a:solidFill>
                  <a:srgbClr val="FFFFFF"/>
                </a:solidFill>
              </a14:hiddenFill>
            </a:ext>
          </a:extLst>
        </p:spPr>
      </p:pic>
      <p:sp>
        <p:nvSpPr>
          <p:cNvPr id="7" name="Shape 39">
            <a:extLst>
              <a:ext uri="{FF2B5EF4-FFF2-40B4-BE49-F238E27FC236}">
                <a16:creationId xmlns:a16="http://schemas.microsoft.com/office/drawing/2014/main" xmlns="" id="{3426BDB9-ACA7-E04E-A1D6-8B75045BF8C1}"/>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Tree>
    <p:extLst>
      <p:ext uri="{BB962C8B-B14F-4D97-AF65-F5344CB8AC3E}">
        <p14:creationId xmlns:p14="http://schemas.microsoft.com/office/powerpoint/2010/main" val="4103927412"/>
      </p:ext>
    </p:extLst>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 descr="Imagen 1">
            <a:extLst>
              <a:ext uri="{FF2B5EF4-FFF2-40B4-BE49-F238E27FC236}">
                <a16:creationId xmlns:a16="http://schemas.microsoft.com/office/drawing/2014/main" xmlns="" id="{E43DA480-8B52-CE42-93E3-B6149A898098}"/>
              </a:ext>
            </a:extLst>
          </p:cNvPr>
          <p:cNvPicPr>
            <a:picLocks noChangeAspect="1"/>
          </p:cNvPicPr>
          <p:nvPr/>
        </p:nvPicPr>
        <p:blipFill>
          <a:blip r:embed="rId2"/>
          <a:stretch>
            <a:fillRect/>
          </a:stretch>
        </p:blipFill>
        <p:spPr>
          <a:xfrm>
            <a:off x="6049163" y="5521862"/>
            <a:ext cx="906470" cy="1227146"/>
          </a:xfrm>
          <a:prstGeom prst="rect">
            <a:avLst/>
          </a:prstGeom>
          <a:ln w="12700" cap="flat">
            <a:noFill/>
            <a:miter lim="400000"/>
          </a:ln>
          <a:effectLst/>
        </p:spPr>
      </p:pic>
      <p:sp>
        <p:nvSpPr>
          <p:cNvPr id="6" name="Shape 39">
            <a:extLst>
              <a:ext uri="{FF2B5EF4-FFF2-40B4-BE49-F238E27FC236}">
                <a16:creationId xmlns:a16="http://schemas.microsoft.com/office/drawing/2014/main" xmlns="" id="{1245E51B-A9CE-AD40-8162-347D4BCD87BF}"/>
              </a:ext>
            </a:extLst>
          </p:cNvPr>
          <p:cNvSpPr txBox="1"/>
          <p:nvPr/>
        </p:nvSpPr>
        <p:spPr>
          <a:xfrm>
            <a:off x="4117278" y="3172549"/>
            <a:ext cx="4754508" cy="2133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Acciones</a:t>
            </a:r>
          </a:p>
          <a:p>
            <a:pPr defTabSz="457200">
              <a:defRPr sz="4400">
                <a:solidFill>
                  <a:srgbClr val="006E34"/>
                </a:solidFill>
                <a:latin typeface="Nutmeg Headline Bold"/>
                <a:ea typeface="Nutmeg Headline Bold"/>
                <a:cs typeface="Nutmeg Headline Bold"/>
                <a:sym typeface="Nutmeg Headline Bold"/>
              </a:defRPr>
            </a:pPr>
            <a:r>
              <a:rPr lang="es-ES" dirty="0"/>
              <a:t>Colaborativas</a:t>
            </a:r>
          </a:p>
          <a:p>
            <a:pPr defTabSz="457200">
              <a:defRPr sz="4400">
                <a:solidFill>
                  <a:srgbClr val="006E34"/>
                </a:solidFill>
                <a:latin typeface="Nutmeg Headline Bold"/>
                <a:ea typeface="Nutmeg Headline Bold"/>
                <a:cs typeface="Nutmeg Headline Bold"/>
                <a:sym typeface="Nutmeg Headline Bold"/>
              </a:defRPr>
            </a:pPr>
            <a:r>
              <a:rPr lang="es-ES" dirty="0"/>
              <a:t>Institucionales</a:t>
            </a:r>
            <a:endParaRPr dirty="0"/>
          </a:p>
        </p:txBody>
      </p:sp>
    </p:spTree>
    <p:extLst>
      <p:ext uri="{BB962C8B-B14F-4D97-AF65-F5344CB8AC3E}">
        <p14:creationId xmlns:p14="http://schemas.microsoft.com/office/powerpoint/2010/main" val="3868987299"/>
      </p:ext>
    </p:extLst>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Grupo">
            <a:extLst>
              <a:ext uri="{FF2B5EF4-FFF2-40B4-BE49-F238E27FC236}">
                <a16:creationId xmlns:a16="http://schemas.microsoft.com/office/drawing/2014/main" xmlns="" id="{D84999BD-EFC7-6B4D-A4F5-FDFDC6FCE5D9}"/>
              </a:ext>
            </a:extLst>
          </p:cNvPr>
          <p:cNvGrpSpPr/>
          <p:nvPr/>
        </p:nvGrpSpPr>
        <p:grpSpPr>
          <a:xfrm>
            <a:off x="8853024" y="1979688"/>
            <a:ext cx="3518364" cy="3051387"/>
            <a:chOff x="453728" y="2140496"/>
            <a:chExt cx="3518364" cy="3051387"/>
          </a:xfrm>
        </p:grpSpPr>
        <p:pic>
          <p:nvPicPr>
            <p:cNvPr id="5" name="image3.png" descr="image3.png">
              <a:extLst>
                <a:ext uri="{FF2B5EF4-FFF2-40B4-BE49-F238E27FC236}">
                  <a16:creationId xmlns:a16="http://schemas.microsoft.com/office/drawing/2014/main" xmlns="" id="{1E153262-721F-1949-9D09-2204F5C995BF}"/>
                </a:ext>
              </a:extLst>
            </p:cNvPr>
            <p:cNvPicPr>
              <a:picLocks noChangeAspect="1"/>
            </p:cNvPicPr>
            <p:nvPr/>
          </p:nvPicPr>
          <p:blipFill>
            <a:blip r:embed="rId2"/>
            <a:stretch>
              <a:fillRect/>
            </a:stretch>
          </p:blipFill>
          <p:spPr>
            <a:xfrm>
              <a:off x="453728" y="2140496"/>
              <a:ext cx="3518364" cy="3051387"/>
            </a:xfrm>
            <a:prstGeom prst="rect">
              <a:avLst/>
            </a:prstGeom>
            <a:ln w="12700">
              <a:miter lim="400000"/>
            </a:ln>
          </p:spPr>
        </p:pic>
        <p:sp>
          <p:nvSpPr>
            <p:cNvPr id="6" name="Ecología de…">
              <a:extLst>
                <a:ext uri="{FF2B5EF4-FFF2-40B4-BE49-F238E27FC236}">
                  <a16:creationId xmlns:a16="http://schemas.microsoft.com/office/drawing/2014/main" xmlns="" id="{F8EE8523-E9EC-9742-8929-68C340E437AE}"/>
                </a:ext>
              </a:extLst>
            </p:cNvPr>
            <p:cNvSpPr txBox="1"/>
            <p:nvPr/>
          </p:nvSpPr>
          <p:spPr>
            <a:xfrm>
              <a:off x="896254" y="2222285"/>
              <a:ext cx="2633311"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500">
                  <a:solidFill>
                    <a:srgbClr val="FFFFFF"/>
                  </a:solidFill>
                  <a:latin typeface="Nutmeg Headline Bold"/>
                  <a:ea typeface="Nutmeg Headline Bold"/>
                  <a:cs typeface="Nutmeg Headline Bold"/>
                  <a:sym typeface="Nutmeg Headline Bold"/>
                </a:defRPr>
              </a:pPr>
              <a:r>
                <a:rPr sz="1200" dirty="0" err="1"/>
                <a:t>Ecología</a:t>
              </a:r>
              <a:r>
                <a:rPr sz="1200" dirty="0"/>
                <a:t> de</a:t>
              </a:r>
            </a:p>
            <a:p>
              <a:pPr>
                <a:defRPr sz="1500">
                  <a:solidFill>
                    <a:srgbClr val="FFFFFF"/>
                  </a:solidFill>
                  <a:latin typeface="Nutmeg Headline Bold"/>
                  <a:ea typeface="Nutmeg Headline Bold"/>
                  <a:cs typeface="Nutmeg Headline Bold"/>
                  <a:sym typeface="Nutmeg Headline Bold"/>
                </a:defRPr>
              </a:pPr>
              <a:r>
                <a:rPr sz="1200" dirty="0" err="1"/>
                <a:t>carnívoros</a:t>
              </a:r>
              <a:r>
                <a:rPr sz="1200" dirty="0"/>
                <a:t> y </a:t>
              </a:r>
              <a:r>
                <a:rPr sz="1200" dirty="0" err="1"/>
                <a:t>corredores</a:t>
              </a:r>
              <a:r>
                <a:rPr sz="1200" dirty="0"/>
                <a:t> de </a:t>
              </a:r>
              <a:r>
                <a:rPr sz="1200" dirty="0" err="1"/>
                <a:t>hábitat</a:t>
              </a:r>
              <a:endParaRPr sz="1200" dirty="0"/>
            </a:p>
          </p:txBody>
        </p:sp>
        <p:pic>
          <p:nvPicPr>
            <p:cNvPr id="7" name="image4.tif" descr="image4.tif">
              <a:extLst>
                <a:ext uri="{FF2B5EF4-FFF2-40B4-BE49-F238E27FC236}">
                  <a16:creationId xmlns:a16="http://schemas.microsoft.com/office/drawing/2014/main" xmlns="" id="{06B4F3D8-4EB2-3340-A488-01590687833D}"/>
                </a:ext>
              </a:extLst>
            </p:cNvPr>
            <p:cNvPicPr>
              <a:picLocks noChangeAspect="1"/>
            </p:cNvPicPr>
            <p:nvPr/>
          </p:nvPicPr>
          <p:blipFill>
            <a:blip r:embed="rId3"/>
            <a:stretch>
              <a:fillRect/>
            </a:stretch>
          </p:blipFill>
          <p:spPr>
            <a:xfrm>
              <a:off x="670089" y="3076600"/>
              <a:ext cx="776388" cy="784148"/>
            </a:xfrm>
            <a:prstGeom prst="rect">
              <a:avLst/>
            </a:prstGeom>
            <a:ln w="12700">
              <a:miter lim="400000"/>
            </a:ln>
          </p:spPr>
        </p:pic>
        <p:pic>
          <p:nvPicPr>
            <p:cNvPr id="8" name="image10.tif" descr="image10.tif">
              <a:extLst>
                <a:ext uri="{FF2B5EF4-FFF2-40B4-BE49-F238E27FC236}">
                  <a16:creationId xmlns:a16="http://schemas.microsoft.com/office/drawing/2014/main" xmlns="" id="{B9DAE023-CEE5-F743-8E99-B2CF9F8DBCFD}"/>
                </a:ext>
              </a:extLst>
            </p:cNvPr>
            <p:cNvPicPr>
              <a:picLocks noChangeAspect="1"/>
            </p:cNvPicPr>
            <p:nvPr/>
          </p:nvPicPr>
          <p:blipFill>
            <a:blip r:embed="rId4"/>
            <a:stretch>
              <a:fillRect/>
            </a:stretch>
          </p:blipFill>
          <p:spPr>
            <a:xfrm>
              <a:off x="2838277" y="4064436"/>
              <a:ext cx="964637" cy="812545"/>
            </a:xfrm>
            <a:prstGeom prst="rect">
              <a:avLst/>
            </a:prstGeom>
            <a:ln w="12700">
              <a:miter lim="400000"/>
            </a:ln>
          </p:spPr>
        </p:pic>
        <p:pic>
          <p:nvPicPr>
            <p:cNvPr id="9" name="image6.tif" descr="image6.tif">
              <a:extLst>
                <a:ext uri="{FF2B5EF4-FFF2-40B4-BE49-F238E27FC236}">
                  <a16:creationId xmlns:a16="http://schemas.microsoft.com/office/drawing/2014/main" xmlns="" id="{F1392393-06A6-BA49-A523-E6BC3BF79619}"/>
                </a:ext>
              </a:extLst>
            </p:cNvPr>
            <p:cNvPicPr>
              <a:picLocks noChangeAspect="1"/>
            </p:cNvPicPr>
            <p:nvPr/>
          </p:nvPicPr>
          <p:blipFill>
            <a:blip r:embed="rId5"/>
            <a:stretch>
              <a:fillRect/>
            </a:stretch>
          </p:blipFill>
          <p:spPr>
            <a:xfrm>
              <a:off x="1710342" y="4218294"/>
              <a:ext cx="1042007" cy="504827"/>
            </a:xfrm>
            <a:prstGeom prst="rect">
              <a:avLst/>
            </a:prstGeom>
            <a:ln w="12700">
              <a:miter lim="400000"/>
            </a:ln>
          </p:spPr>
        </p:pic>
        <p:pic>
          <p:nvPicPr>
            <p:cNvPr id="10" name="image5.tif" descr="image5.tif">
              <a:extLst>
                <a:ext uri="{FF2B5EF4-FFF2-40B4-BE49-F238E27FC236}">
                  <a16:creationId xmlns:a16="http://schemas.microsoft.com/office/drawing/2014/main" xmlns="" id="{2E102DE7-23E5-E94B-BA42-5881B1C51269}"/>
                </a:ext>
              </a:extLst>
            </p:cNvPr>
            <p:cNvPicPr>
              <a:picLocks noChangeAspect="1"/>
            </p:cNvPicPr>
            <p:nvPr/>
          </p:nvPicPr>
          <p:blipFill>
            <a:blip r:embed="rId6"/>
            <a:stretch>
              <a:fillRect/>
            </a:stretch>
          </p:blipFill>
          <p:spPr>
            <a:xfrm>
              <a:off x="625583" y="4008330"/>
              <a:ext cx="998832" cy="868651"/>
            </a:xfrm>
            <a:prstGeom prst="rect">
              <a:avLst/>
            </a:prstGeom>
            <a:ln w="12700">
              <a:miter lim="400000"/>
            </a:ln>
          </p:spPr>
        </p:pic>
        <p:pic>
          <p:nvPicPr>
            <p:cNvPr id="12" name="image14.tif" descr="image14.tif">
              <a:extLst>
                <a:ext uri="{FF2B5EF4-FFF2-40B4-BE49-F238E27FC236}">
                  <a16:creationId xmlns:a16="http://schemas.microsoft.com/office/drawing/2014/main" xmlns="" id="{BC6DB843-1887-554C-A91D-893EF725B945}"/>
                </a:ext>
              </a:extLst>
            </p:cNvPr>
            <p:cNvPicPr>
              <a:picLocks noChangeAspect="1"/>
            </p:cNvPicPr>
            <p:nvPr/>
          </p:nvPicPr>
          <p:blipFill>
            <a:blip r:embed="rId7"/>
            <a:stretch>
              <a:fillRect/>
            </a:stretch>
          </p:blipFill>
          <p:spPr>
            <a:xfrm>
              <a:off x="1948841" y="3089042"/>
              <a:ext cx="580916" cy="790044"/>
            </a:xfrm>
            <a:prstGeom prst="rect">
              <a:avLst/>
            </a:prstGeom>
            <a:ln w="12700">
              <a:miter lim="400000"/>
            </a:ln>
          </p:spPr>
        </p:pic>
      </p:grpSp>
      <p:pic>
        <p:nvPicPr>
          <p:cNvPr id="13" name="Picture 2" descr="H:\Definitiva\TRABAJO\OPD\2019\Fotografías\100NIKON\IMG_20190611_105145659.jpg">
            <a:extLst>
              <a:ext uri="{FF2B5EF4-FFF2-40B4-BE49-F238E27FC236}">
                <a16:creationId xmlns:a16="http://schemas.microsoft.com/office/drawing/2014/main" xmlns="" id="{9AB703F0-7CED-F44B-9B0D-19D656570A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8456" y="5491286"/>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H:\Definitiva\TRABAJO\OPD\2019\Fotografías\100NIKON\IMG_20190611_104629672.jpg">
            <a:extLst>
              <a:ext uri="{FF2B5EF4-FFF2-40B4-BE49-F238E27FC236}">
                <a16:creationId xmlns:a16="http://schemas.microsoft.com/office/drawing/2014/main" xmlns="" id="{9ADAB435-13C4-324A-85DB-248ACF6BC9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8169" y="5491286"/>
            <a:ext cx="4032447" cy="3024336"/>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39">
            <a:extLst>
              <a:ext uri="{FF2B5EF4-FFF2-40B4-BE49-F238E27FC236}">
                <a16:creationId xmlns:a16="http://schemas.microsoft.com/office/drawing/2014/main" xmlns="" id="{AF8D9D21-1C1C-6D47-9DBB-EEDBA0BA856C}"/>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17"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FD19C686-9660-5B41-B18D-9709E547E5B5}"/>
              </a:ext>
            </a:extLst>
          </p:cNvPr>
          <p:cNvSpPr txBox="1"/>
          <p:nvPr/>
        </p:nvSpPr>
        <p:spPr>
          <a:xfrm>
            <a:off x="1098169" y="2439899"/>
            <a:ext cx="7276439" cy="2285233"/>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rPr>
              <a:t>Se llevó a cabo Reunión de Trabajo para analizar el avance en el proyecto por parte de cada una de las instancias participantes, así como plantear las acciones a realizar, destacando entre ellas:</a:t>
            </a:r>
          </a:p>
          <a:p>
            <a:pPr>
              <a:defRPr sz="1800">
                <a:solidFill>
                  <a:srgbClr val="000000"/>
                </a:solidFill>
                <a:latin typeface="Nutmeg Book"/>
                <a:ea typeface="Nutmeg Book"/>
                <a:cs typeface="Nutmeg Book"/>
                <a:sym typeface="Nutmeg Book"/>
              </a:defRPr>
            </a:pPr>
            <a:endParaRPr lang="es-MX" dirty="0">
              <a:latin typeface="Nutmeg Headline Book" pitchFamily="2" charset="0"/>
              <a:sym typeface="Century Gothic"/>
            </a:endParaRPr>
          </a:p>
          <a:p>
            <a:pPr marL="285750" indent="-285750">
              <a:buFont typeface="Arial"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Captura de información obtenida a partir de 2017 en Base de Datos, lo cual permitirá comenzar con el análisis e interpretación de la información recabada.</a:t>
            </a:r>
          </a:p>
        </p:txBody>
      </p:sp>
      <p:pic>
        <p:nvPicPr>
          <p:cNvPr id="18" name="Imagen 17">
            <a:extLst>
              <a:ext uri="{FF2B5EF4-FFF2-40B4-BE49-F238E27FC236}">
                <a16:creationId xmlns:a16="http://schemas.microsoft.com/office/drawing/2014/main" xmlns="" id="{3BD13182-C82D-4F4D-AC94-F7604210F9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1418" y="2911888"/>
            <a:ext cx="647328" cy="788052"/>
          </a:xfrm>
          <a:prstGeom prst="rect">
            <a:avLst/>
          </a:prstGeom>
        </p:spPr>
      </p:pic>
      <p:sp>
        <p:nvSpPr>
          <p:cNvPr id="20" name="Control de fauna exótica">
            <a:extLst>
              <a:ext uri="{FF2B5EF4-FFF2-40B4-BE49-F238E27FC236}">
                <a16:creationId xmlns:a16="http://schemas.microsoft.com/office/drawing/2014/main" xmlns="" id="{36D6D89D-2CCC-A340-AD8D-64695839A972}"/>
              </a:ext>
            </a:extLst>
          </p:cNvPr>
          <p:cNvSpPr txBox="1"/>
          <p:nvPr/>
        </p:nvSpPr>
        <p:spPr>
          <a:xfrm>
            <a:off x="1098169" y="1927587"/>
            <a:ext cx="727643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b="1">
                <a:solidFill>
                  <a:srgbClr val="165E25"/>
                </a:solidFill>
                <a:latin typeface="Nutmeg Headline Bold"/>
                <a:ea typeface="Nutmeg Headline Bold"/>
                <a:cs typeface="Nutmeg Headline Bold"/>
                <a:sym typeface="Nutmeg Headline Bold"/>
              </a:defRPr>
            </a:pPr>
            <a:r>
              <a:rPr lang="es-MX" dirty="0"/>
              <a:t>Proyectos de Investigación</a:t>
            </a:r>
            <a:endParaRPr lang="es-MX" u="sng" dirty="0"/>
          </a:p>
        </p:txBody>
      </p:sp>
    </p:spTree>
    <p:extLst>
      <p:ext uri="{BB962C8B-B14F-4D97-AF65-F5344CB8AC3E}">
        <p14:creationId xmlns:p14="http://schemas.microsoft.com/office/powerpoint/2010/main" val="3753973367"/>
      </p:ext>
    </p:extLst>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0256E426-EA7E-0749-9195-464ADAD5FA8D}"/>
              </a:ext>
            </a:extLst>
          </p:cNvPr>
          <p:cNvSpPr txBox="1"/>
          <p:nvPr/>
        </p:nvSpPr>
        <p:spPr>
          <a:xfrm>
            <a:off x="4726252" y="2673596"/>
            <a:ext cx="7272809" cy="1454236"/>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p>
            <a:pPr algn="just" defTabSz="1300480">
              <a:defRPr sz="1800">
                <a:solidFill>
                  <a:srgbClr val="000000"/>
                </a:solidFill>
                <a:latin typeface="Nutmeg Book"/>
                <a:ea typeface="Nutmeg Book"/>
                <a:cs typeface="Nutmeg Book"/>
                <a:sym typeface="Nutmeg Book"/>
              </a:defRPr>
            </a:pPr>
            <a:r>
              <a:rPr lang="es-MX" sz="1800" b="1" dirty="0">
                <a:solidFill>
                  <a:srgbClr val="000000"/>
                </a:solidFill>
                <a:latin typeface="Nutmeg Headline" pitchFamily="2" charset="0"/>
                <a:ea typeface="Nutmeg Book"/>
                <a:cs typeface="Nutmeg Book"/>
              </a:rPr>
              <a:t>Mesa de Coordinación Metropolita IMEPLAN</a:t>
            </a:r>
          </a:p>
          <a:p>
            <a:pPr algn="just" defTabSz="1300480">
              <a:defRPr sz="1800">
                <a:solidFill>
                  <a:srgbClr val="000000"/>
                </a:solidFill>
                <a:latin typeface="Nutmeg Book"/>
                <a:ea typeface="Nutmeg Book"/>
                <a:cs typeface="Nutmeg Book"/>
                <a:sym typeface="Nutmeg Book"/>
              </a:defRPr>
            </a:pPr>
            <a:endParaRPr lang="es-MX" sz="1800" dirty="0">
              <a:solidFill>
                <a:srgbClr val="000000"/>
              </a:solidFill>
              <a:latin typeface="Nutmeg Headline Book" pitchFamily="2" charset="0"/>
              <a:ea typeface="Nutmeg Book"/>
              <a:cs typeface="Nutmeg Book"/>
            </a:endParaRPr>
          </a:p>
          <a:p>
            <a:pPr algn="just" defTabSz="1300480">
              <a:defRPr sz="1800">
                <a:solidFill>
                  <a:srgbClr val="000000"/>
                </a:solidFill>
                <a:latin typeface="Nutmeg Book"/>
                <a:ea typeface="Nutmeg Book"/>
                <a:cs typeface="Nutmeg Book"/>
                <a:sym typeface="Nutmeg Book"/>
              </a:defRPr>
            </a:pPr>
            <a:r>
              <a:rPr lang="es-MX" sz="1800" dirty="0">
                <a:solidFill>
                  <a:srgbClr val="000000"/>
                </a:solidFill>
                <a:latin typeface="Nutmeg Headline Book" pitchFamily="2" charset="0"/>
                <a:ea typeface="Nutmeg Book"/>
                <a:cs typeface="Nutmeg Book"/>
                <a:sym typeface="Century Gothic"/>
              </a:rPr>
              <a:t>Participación en la sesión de trabajo, en la cual se llevo a cabo la validación del convenio de creación de la Agencia Metropolitana de Bosques Urbanos.</a:t>
            </a:r>
          </a:p>
        </p:txBody>
      </p:sp>
      <p:sp>
        <p:nvSpPr>
          <p:cNvPr id="5"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768E652-2902-4C47-A850-2F7A9D0E5031}"/>
              </a:ext>
            </a:extLst>
          </p:cNvPr>
          <p:cNvSpPr txBox="1"/>
          <p:nvPr/>
        </p:nvSpPr>
        <p:spPr>
          <a:xfrm>
            <a:off x="4726252" y="5272805"/>
            <a:ext cx="7272809" cy="173123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p>
            <a:pPr algn="just" defTabSz="1300480">
              <a:defRPr sz="1800">
                <a:solidFill>
                  <a:srgbClr val="000000"/>
                </a:solidFill>
                <a:latin typeface="Nutmeg Book"/>
                <a:ea typeface="Nutmeg Book"/>
                <a:cs typeface="Nutmeg Book"/>
                <a:sym typeface="Nutmeg Book"/>
              </a:defRPr>
            </a:pPr>
            <a:r>
              <a:rPr lang="es-MX" sz="1800" b="1" dirty="0">
                <a:solidFill>
                  <a:srgbClr val="000000"/>
                </a:solidFill>
                <a:latin typeface="Nutmeg Headline" pitchFamily="2" charset="0"/>
                <a:ea typeface="Nutmeg Book"/>
                <a:cs typeface="Nutmeg Book"/>
              </a:rPr>
              <a:t>Mesa Metropolitana de Medio Ambiente (MMA)</a:t>
            </a:r>
          </a:p>
          <a:p>
            <a:pPr algn="just" defTabSz="1300480">
              <a:defRPr sz="1800">
                <a:solidFill>
                  <a:srgbClr val="000000"/>
                </a:solidFill>
                <a:latin typeface="Nutmeg Book"/>
                <a:ea typeface="Nutmeg Book"/>
                <a:cs typeface="Nutmeg Book"/>
                <a:sym typeface="Nutmeg Book"/>
              </a:defRPr>
            </a:pPr>
            <a:endParaRPr lang="es-MX" dirty="0">
              <a:latin typeface="Nutmeg Headline Book" pitchFamily="2" charset="0"/>
            </a:endParaRPr>
          </a:p>
          <a:p>
            <a:pPr algn="just" defTabSz="1300480">
              <a:defRPr sz="1800">
                <a:solidFill>
                  <a:srgbClr val="000000"/>
                </a:solidFill>
                <a:latin typeface="Nutmeg Book"/>
                <a:ea typeface="Nutmeg Book"/>
                <a:cs typeface="Nutmeg Book"/>
                <a:sym typeface="Nutmeg Book"/>
              </a:defRPr>
            </a:pPr>
            <a:r>
              <a:rPr lang="es-MX" sz="1800" dirty="0">
                <a:solidFill>
                  <a:srgbClr val="000000"/>
                </a:solidFill>
                <a:latin typeface="Nutmeg Headline Book" pitchFamily="2" charset="0"/>
                <a:ea typeface="Nutmeg Book"/>
                <a:cs typeface="Nutmeg Book"/>
                <a:sym typeface="Century Gothic"/>
              </a:rPr>
              <a:t>Participación en  sesión  de trabajo con autoridades ambientales, sobre la Propuesta de Marco de Colaboración para la Vigilancia en el Área de Intervención Prioritaria del Río Santiago.</a:t>
            </a:r>
          </a:p>
        </p:txBody>
      </p:sp>
      <p:pic>
        <p:nvPicPr>
          <p:cNvPr id="6" name="Picture 2" descr="G:\Archivos\2019\Tweets con contenido multimedia de Sergio Graf Montero (@sergio_grafm) _ Twitter_files\DyM7S-MVAAMN1wu.jpg">
            <a:extLst>
              <a:ext uri="{FF2B5EF4-FFF2-40B4-BE49-F238E27FC236}">
                <a16:creationId xmlns:a16="http://schemas.microsoft.com/office/drawing/2014/main" xmlns="" id="{8DFA626E-B034-614C-BF54-2CB6F00582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981838" y="2673596"/>
            <a:ext cx="3388614" cy="2259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Archivos\2019\Tweets con contenido multimedia de Sergio Graf Montero (@sergio_grafm) _ Twitter_files\D98WcRMUIAAMFZz.jpg">
            <a:extLst>
              <a:ext uri="{FF2B5EF4-FFF2-40B4-BE49-F238E27FC236}">
                <a16:creationId xmlns:a16="http://schemas.microsoft.com/office/drawing/2014/main" xmlns="" id="{F90DB9BC-3EC1-654A-955E-991E15776C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837" y="5272805"/>
            <a:ext cx="3408430" cy="2556323"/>
          </a:xfrm>
          <a:prstGeom prst="rect">
            <a:avLst/>
          </a:prstGeom>
          <a:noFill/>
          <a:extLst>
            <a:ext uri="{909E8E84-426E-40dd-AFC4-6F175D3DCCD1}">
              <a14:hiddenFill xmlns:a14="http://schemas.microsoft.com/office/drawing/2010/main">
                <a:solidFill>
                  <a:srgbClr val="FFFFFF"/>
                </a:solidFill>
              </a14:hiddenFill>
            </a:ext>
          </a:extLst>
        </p:spPr>
      </p:pic>
      <p:sp>
        <p:nvSpPr>
          <p:cNvPr id="8" name="Shape 39">
            <a:extLst>
              <a:ext uri="{FF2B5EF4-FFF2-40B4-BE49-F238E27FC236}">
                <a16:creationId xmlns:a16="http://schemas.microsoft.com/office/drawing/2014/main" xmlns="" id="{86A79A87-7BFA-2C4B-9831-DAD8EF0B2FA9}"/>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9" name="Control de fauna exótica">
            <a:extLst>
              <a:ext uri="{FF2B5EF4-FFF2-40B4-BE49-F238E27FC236}">
                <a16:creationId xmlns:a16="http://schemas.microsoft.com/office/drawing/2014/main" xmlns="" id="{8989118E-715D-8F4B-9193-76253A119A9E}"/>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Participación en  Comités Técnicos y grupos de trabajo</a:t>
            </a:r>
          </a:p>
        </p:txBody>
      </p:sp>
    </p:spTree>
    <p:extLst>
      <p:ext uri="{BB962C8B-B14F-4D97-AF65-F5344CB8AC3E}">
        <p14:creationId xmlns:p14="http://schemas.microsoft.com/office/powerpoint/2010/main" val="2345125360"/>
      </p:ext>
    </p:extLst>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lh3.googleusercontent.com/i3zR1WHQ7-AndBMTUFBVC5al_Vf1aQGWOLQFC4Nci8VjWEUDgjuZlueHn8ZcsDe4tbsTkL_yab_qfmUJMt8JVcRm9lu7_NrmPpR7ihJgqKavZeNRJOvlI4tdlW2o-DzYeTNmlwysrbzSBlgSB_aKAn0oe_ZnO9MDSE1GhX-CQYJZNbaGZHLbsgp6akHT3YVAy3iBIYCrHfdw6KEN4fwtmPuvXJGUL2piSmYwJjmFRT6nB6e7QrDyigcyeVlr_FEQu8pqSmoppiHyoF3pvl1p5hcmMCummIdP_pgueOJvDiIhytq1hf3gwGnRkiV-FNjFeaYWTbeXhIqYpPkNIggKdheVSNmO_kxmKWwopQOYA-8LWLxjr6jgKQY65gRCCyp8unwzh6ClDsPYA25ivFrILdzNtzimQ0dKBSwzWoHtIMk-ecNevTrBJpnOivkvHanwdznLV7B06PxGRsrSl1oQHW-tE30iCzEK2fuESvfCMdbzO3UH7jd1-eYm2G_9ayRlizjqvgc0cuubvSv5pVTGejGyVHqdJ8UVKxAie9ZGRSfp_H0gYH7C2O7SJ8SO9z2oixXfrRsihzKOjXOgx8ZlN4N_6PDKDnHv-7Bfuyeaq8yXqpqopEDXqdhmJMNKOV3NzJz_SiyUyfQ1Khdbaze9--JEZcYERIpd3om7Cv4oVTSXDt5-E2WnA58x=w876-h657-no">
            <a:extLst>
              <a:ext uri="{FF2B5EF4-FFF2-40B4-BE49-F238E27FC236}">
                <a16:creationId xmlns:a16="http://schemas.microsoft.com/office/drawing/2014/main" xmlns="" id="{B908F528-2265-C34E-B37F-AF70FB86A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4" y="2690704"/>
            <a:ext cx="3408428" cy="25563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lh3.googleusercontent.com/m9fNQ2zvKbimUIuLoGVdN-w-dgcdwVZ9knDZzSeyB7OXH25-a8ITP89sqlLnylKfoo6jma7bXSfbhLWcrcB4IBf-yPMQgXZQRPSxs2hXwIM_HMFZBNpZ-Acxv3RICmXj7VdY_USmG8Xt3OrZCd2TCM5IuCw2o89qJt-nrzjBJWZs2DBHWwZ8rt0-R5tmXDuoymy1zOv9OYzznZuYMsnpVxs9glGIZadhDKZS3ejCTPUQ4K_DdK82lMMIcPZyuuHrvROYFg0Ii-NxoVLdR_XKyMOc_1y35woyh0yjrnoOwQC6713bdKljB-FDZNK7UfemXlPOtbRFVSfdo3J02ykvt9FayA8m3q0noBS4tseXrNPeKU_DklLvmZH6k4oiHIRYBP5AlS4kxO1E8v7akqY5V8-2D2m4kxsdXtnv31BzzLxTFhxnRIExELyvLxaSYxsOeJA64t_tDSiuvKZgALW9ZX73K2eaqq0IF8xN004FdolZayaNu5-yKCpWMsfEDPFQ1e1Yu38HhVoDaiu_sB6Zf64ynfoztHa1hI6MZgM1cl8hVb_CoJgJI2rougFbi87_wz7w2-HvyMur_aGHC8P3eyanE82aPUFAzljN6x_-k9t88m6z-VBVlamO_fORKkYzaf0U616PAiYVkjeO1MoLGlCQYN2nL47CJcd0mHvzlT2RCKp4Y1rCLqUq=w876-h657-no">
            <a:extLst>
              <a:ext uri="{FF2B5EF4-FFF2-40B4-BE49-F238E27FC236}">
                <a16:creationId xmlns:a16="http://schemas.microsoft.com/office/drawing/2014/main" xmlns="" id="{A05CCF3D-E9C7-AC43-AADB-AD71AE157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4" y="5632845"/>
            <a:ext cx="3408431" cy="2556323"/>
          </a:xfrm>
          <a:prstGeom prst="rect">
            <a:avLst/>
          </a:prstGeom>
          <a:noFill/>
          <a:extLst>
            <a:ext uri="{909E8E84-426E-40dd-AFC4-6F175D3DCCD1}">
              <a14:hiddenFill xmlns:a14="http://schemas.microsoft.com/office/drawing/2010/main">
                <a:solidFill>
                  <a:srgbClr val="FFFFFF"/>
                </a:solidFill>
              </a14:hiddenFill>
            </a:ext>
          </a:extLst>
        </p:spPr>
      </p:pic>
      <p:sp>
        <p:nvSpPr>
          <p:cNvPr id="8" name="Shape 39">
            <a:extLst>
              <a:ext uri="{FF2B5EF4-FFF2-40B4-BE49-F238E27FC236}">
                <a16:creationId xmlns:a16="http://schemas.microsoft.com/office/drawing/2014/main" xmlns="" id="{D660CC1B-2D56-E64A-B98B-80439203E01E}"/>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9"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790FB87D-38B7-9347-AC99-5DC687266418}"/>
              </a:ext>
            </a:extLst>
          </p:cNvPr>
          <p:cNvSpPr txBox="1"/>
          <p:nvPr/>
        </p:nvSpPr>
        <p:spPr>
          <a:xfrm>
            <a:off x="4726252" y="2673596"/>
            <a:ext cx="7272809"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p>
            <a:pPr algn="just" defTabSz="1300480">
              <a:defRPr sz="1800">
                <a:solidFill>
                  <a:srgbClr val="000000"/>
                </a:solidFill>
                <a:latin typeface="Nutmeg Book"/>
                <a:ea typeface="Nutmeg Book"/>
                <a:cs typeface="Nutmeg Book"/>
                <a:sym typeface="Nutmeg Book"/>
              </a:defRPr>
            </a:pPr>
            <a:r>
              <a:rPr lang="es-MX" sz="1800" b="1" dirty="0">
                <a:solidFill>
                  <a:srgbClr val="000000"/>
                </a:solidFill>
                <a:latin typeface="Nutmeg Headline" pitchFamily="2" charset="0"/>
                <a:ea typeface="Nutmeg Book"/>
                <a:cs typeface="Nutmeg Book"/>
              </a:rPr>
              <a:t>Estrategia de Integración de la Biodiversidad</a:t>
            </a:r>
          </a:p>
          <a:p>
            <a:pPr algn="just" defTabSz="1300480">
              <a:defRPr sz="1800">
                <a:solidFill>
                  <a:srgbClr val="000000"/>
                </a:solidFill>
                <a:latin typeface="Nutmeg Book"/>
                <a:ea typeface="Nutmeg Book"/>
                <a:cs typeface="Nutmeg Book"/>
                <a:sym typeface="Nutmeg Book"/>
              </a:defRPr>
            </a:pPr>
            <a:endParaRPr lang="es-MX" dirty="0">
              <a:latin typeface="Nutmeg Headline Book" pitchFamily="2" charset="0"/>
              <a:ea typeface="Century Gothic"/>
              <a:cs typeface="Century Gothic"/>
              <a:sym typeface="Century Gothic"/>
            </a:endParaRPr>
          </a:p>
          <a:p>
            <a:pPr algn="just" defTabSz="1300480">
              <a:defRPr sz="1800">
                <a:solidFill>
                  <a:srgbClr val="000000"/>
                </a:solidFill>
                <a:latin typeface="Nutmeg Book"/>
                <a:ea typeface="Nutmeg Book"/>
                <a:cs typeface="Nutmeg Book"/>
                <a:sym typeface="Nutmeg Book"/>
              </a:defRPr>
            </a:pPr>
            <a:r>
              <a:rPr lang="es-MX" sz="1800" dirty="0">
                <a:solidFill>
                  <a:srgbClr val="000000"/>
                </a:solidFill>
                <a:latin typeface="Nutmeg Headline Book" pitchFamily="2" charset="0"/>
                <a:ea typeface="Nutmeg Book"/>
                <a:cs typeface="Nutmeg Book"/>
                <a:sym typeface="Century Gothic"/>
              </a:rPr>
              <a:t>Participación en sesión del taller correspondiente al Sector Forestal.</a:t>
            </a:r>
          </a:p>
        </p:txBody>
      </p:sp>
      <p:sp>
        <p:nvSpPr>
          <p:cNvPr id="10"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CB252C68-935B-B949-B3B3-02344AE51136}"/>
              </a:ext>
            </a:extLst>
          </p:cNvPr>
          <p:cNvSpPr txBox="1"/>
          <p:nvPr/>
        </p:nvSpPr>
        <p:spPr>
          <a:xfrm>
            <a:off x="4706439" y="5632845"/>
            <a:ext cx="7272809" cy="173123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p>
            <a:pPr algn="just" defTabSz="1300480">
              <a:defRPr sz="1800">
                <a:solidFill>
                  <a:srgbClr val="000000"/>
                </a:solidFill>
                <a:latin typeface="Nutmeg Book"/>
                <a:ea typeface="Nutmeg Book"/>
                <a:cs typeface="Nutmeg Book"/>
                <a:sym typeface="Nutmeg Book"/>
              </a:defRPr>
            </a:pPr>
            <a:r>
              <a:rPr lang="es-MX" sz="1800" b="1" dirty="0">
                <a:solidFill>
                  <a:srgbClr val="000000"/>
                </a:solidFill>
                <a:latin typeface="Nutmeg Headline" pitchFamily="2" charset="0"/>
                <a:ea typeface="Nutmeg Book"/>
                <a:cs typeface="Nutmeg Book"/>
              </a:rPr>
              <a:t>Mesa de Trabajo Infraestructura Verde y áreas Naturales Protegidas, Jalisco Respira</a:t>
            </a:r>
          </a:p>
          <a:p>
            <a:pPr algn="just" defTabSz="1300480">
              <a:defRPr sz="1800">
                <a:solidFill>
                  <a:srgbClr val="000000"/>
                </a:solidFill>
                <a:latin typeface="Nutmeg Book"/>
                <a:ea typeface="Nutmeg Book"/>
                <a:cs typeface="Nutmeg Book"/>
                <a:sym typeface="Nutmeg Book"/>
              </a:defRPr>
            </a:pPr>
            <a:endParaRPr lang="es-MX" dirty="0">
              <a:latin typeface="Nutmeg Headline Book" pitchFamily="2" charset="0"/>
            </a:endParaRPr>
          </a:p>
          <a:p>
            <a:pPr algn="just" defTabSz="1300480">
              <a:defRPr sz="1800">
                <a:solidFill>
                  <a:srgbClr val="000000"/>
                </a:solidFill>
                <a:latin typeface="Nutmeg Book"/>
                <a:ea typeface="Nutmeg Book"/>
                <a:cs typeface="Nutmeg Book"/>
                <a:sym typeface="Nutmeg Book"/>
              </a:defRPr>
            </a:pPr>
            <a:r>
              <a:rPr lang="es-MX" sz="1800" dirty="0">
                <a:solidFill>
                  <a:srgbClr val="000000"/>
                </a:solidFill>
                <a:latin typeface="Nutmeg Headline Book" pitchFamily="2" charset="0"/>
                <a:ea typeface="Nutmeg Book"/>
                <a:cs typeface="Nutmeg Book"/>
                <a:sym typeface="Century Gothic"/>
              </a:rPr>
              <a:t>Participación en  sesión  de trabajo con autoridades ambientales, para la construcción de la Agenda Integral de Gestión de la Calidad del Aire.</a:t>
            </a:r>
          </a:p>
        </p:txBody>
      </p:sp>
      <p:sp>
        <p:nvSpPr>
          <p:cNvPr id="13" name="Control de fauna exótica">
            <a:extLst>
              <a:ext uri="{FF2B5EF4-FFF2-40B4-BE49-F238E27FC236}">
                <a16:creationId xmlns:a16="http://schemas.microsoft.com/office/drawing/2014/main" xmlns="" id="{3D98C92B-F3DF-BC42-8E14-BB0E7E722232}"/>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Participación en  Comités Técnicos y grupos de trabajo</a:t>
            </a:r>
          </a:p>
        </p:txBody>
      </p:sp>
    </p:spTree>
    <p:extLst>
      <p:ext uri="{BB962C8B-B14F-4D97-AF65-F5344CB8AC3E}">
        <p14:creationId xmlns:p14="http://schemas.microsoft.com/office/powerpoint/2010/main" val="1606499408"/>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39"/>
          <p:cNvSpPr txBox="1"/>
          <p:nvPr/>
        </p:nvSpPr>
        <p:spPr>
          <a:xfrm>
            <a:off x="9228289" y="691196"/>
            <a:ext cx="3143099" cy="4114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dirty="0" err="1"/>
              <a:t>Oficialía</a:t>
            </a:r>
            <a:r>
              <a:rPr dirty="0"/>
              <a:t> de </a:t>
            </a:r>
            <a:r>
              <a:rPr dirty="0" err="1"/>
              <a:t>partes</a:t>
            </a:r>
            <a:endParaRPr dirty="0"/>
          </a:p>
        </p:txBody>
      </p:sp>
      <p:graphicFrame>
        <p:nvGraphicFramePr>
          <p:cNvPr id="62" name="Gráfica de columnas 3D">
            <a:extLst>
              <a:ext uri="{FF2B5EF4-FFF2-40B4-BE49-F238E27FC236}">
                <a16:creationId xmlns:a16="http://schemas.microsoft.com/office/drawing/2014/main" xmlns="" id="{2C3937BD-A2E3-C949-A9E1-5976F1DF276F}"/>
              </a:ext>
            </a:extLst>
          </p:cNvPr>
          <p:cNvGraphicFramePr/>
          <p:nvPr>
            <p:extLst>
              <p:ext uri="{D42A27DB-BD31-4B8C-83A1-F6EECF244321}">
                <p14:modId xmlns:p14="http://schemas.microsoft.com/office/powerpoint/2010/main" val="1714628260"/>
              </p:ext>
            </p:extLst>
          </p:nvPr>
        </p:nvGraphicFramePr>
        <p:xfrm>
          <a:off x="4166629" y="3251402"/>
          <a:ext cx="7842654" cy="4704120"/>
        </p:xfrm>
        <a:graphic>
          <a:graphicData uri="http://schemas.openxmlformats.org/drawingml/2006/chart">
            <c:chart xmlns:c="http://schemas.openxmlformats.org/drawingml/2006/chart" xmlns:r="http://schemas.openxmlformats.org/officeDocument/2006/relationships" r:id="rId3"/>
          </a:graphicData>
        </a:graphic>
      </p:graphicFrame>
      <p:sp>
        <p:nvSpPr>
          <p:cNvPr id="63" name="CuadroTexto 20">
            <a:extLst>
              <a:ext uri="{FF2B5EF4-FFF2-40B4-BE49-F238E27FC236}">
                <a16:creationId xmlns:a16="http://schemas.microsoft.com/office/drawing/2014/main" xmlns="" id="{12CFBCC5-1CB5-5443-A77A-65567EB92E43}"/>
              </a:ext>
            </a:extLst>
          </p:cNvPr>
          <p:cNvSpPr txBox="1"/>
          <p:nvPr/>
        </p:nvSpPr>
        <p:spPr>
          <a:xfrm>
            <a:off x="1677987" y="3071494"/>
            <a:ext cx="2232026" cy="721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Administración</a:t>
            </a:r>
            <a:r>
              <a:rPr lang="es-ES" dirty="0">
                <a:solidFill>
                  <a:schemeClr val="bg2">
                    <a:lumMod val="50000"/>
                  </a:schemeClr>
                </a:solidFill>
              </a:rPr>
              <a:t> y</a:t>
            </a:r>
            <a:endParaRPr dirty="0">
              <a:solidFill>
                <a:schemeClr val="bg2">
                  <a:lumMod val="50000"/>
                </a:schemeClr>
              </a:solidFill>
            </a:endParaRP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Gestión</a:t>
            </a:r>
            <a:endParaRPr dirty="0">
              <a:solidFill>
                <a:schemeClr val="bg2">
                  <a:lumMod val="50000"/>
                </a:schemeClr>
              </a:solidFill>
            </a:endParaRPr>
          </a:p>
        </p:txBody>
      </p:sp>
      <p:sp>
        <p:nvSpPr>
          <p:cNvPr id="64" name="CuadroTexto 22">
            <a:extLst>
              <a:ext uri="{FF2B5EF4-FFF2-40B4-BE49-F238E27FC236}">
                <a16:creationId xmlns:a16="http://schemas.microsoft.com/office/drawing/2014/main" xmlns="" id="{FAC03A1B-8A72-8943-BD95-C2C2F51C0041}"/>
              </a:ext>
            </a:extLst>
          </p:cNvPr>
          <p:cNvSpPr txBox="1"/>
          <p:nvPr/>
        </p:nvSpPr>
        <p:spPr>
          <a:xfrm>
            <a:off x="1680845" y="3895976"/>
            <a:ext cx="2232026" cy="702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Cultura</a:t>
            </a:r>
            <a:r>
              <a:rPr dirty="0">
                <a:solidFill>
                  <a:schemeClr val="bg2">
                    <a:lumMod val="50000"/>
                  </a:schemeClr>
                </a:solidFill>
              </a:rPr>
              <a:t> y </a:t>
            </a:r>
            <a:r>
              <a:rPr dirty="0" err="1">
                <a:solidFill>
                  <a:schemeClr val="bg2">
                    <a:lumMod val="50000"/>
                  </a:schemeClr>
                </a:solidFill>
              </a:rPr>
              <a:t>Conocimiento</a:t>
            </a:r>
            <a:endParaRPr dirty="0">
              <a:solidFill>
                <a:schemeClr val="bg2">
                  <a:lumMod val="50000"/>
                </a:schemeClr>
              </a:solidFill>
            </a:endParaRPr>
          </a:p>
        </p:txBody>
      </p:sp>
      <p:sp>
        <p:nvSpPr>
          <p:cNvPr id="65" name="CuadroTexto 23">
            <a:extLst>
              <a:ext uri="{FF2B5EF4-FFF2-40B4-BE49-F238E27FC236}">
                <a16:creationId xmlns:a16="http://schemas.microsoft.com/office/drawing/2014/main" xmlns="" id="{CDC62E30-FC36-244D-AFA5-E3A35654044C}"/>
              </a:ext>
            </a:extLst>
          </p:cNvPr>
          <p:cNvSpPr txBox="1"/>
          <p:nvPr/>
        </p:nvSpPr>
        <p:spPr>
          <a:xfrm>
            <a:off x="1677987" y="4779910"/>
            <a:ext cx="2232026"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endParaRPr dirty="0">
              <a:solidFill>
                <a:schemeClr val="bg2">
                  <a:lumMod val="50000"/>
                </a:schemeClr>
              </a:solidFill>
            </a:endParaRPr>
          </a:p>
          <a:p>
            <a:pPr algn="l" defTabSz="457200">
              <a:defRPr sz="1300">
                <a:latin typeface="Nutmeg Headline Book"/>
                <a:ea typeface="Nutmeg Headline Book"/>
                <a:cs typeface="Nutmeg Headline Book"/>
                <a:sym typeface="Nutmeg Headline Book"/>
              </a:defRPr>
            </a:pPr>
            <a:r>
              <a:rPr dirty="0">
                <a:solidFill>
                  <a:schemeClr val="bg2">
                    <a:lumMod val="50000"/>
                  </a:schemeClr>
                </a:solidFill>
              </a:rPr>
              <a:t>General</a:t>
            </a:r>
          </a:p>
        </p:txBody>
      </p:sp>
      <p:sp>
        <p:nvSpPr>
          <p:cNvPr id="66" name="CuadroTexto 24">
            <a:extLst>
              <a:ext uri="{FF2B5EF4-FFF2-40B4-BE49-F238E27FC236}">
                <a16:creationId xmlns:a16="http://schemas.microsoft.com/office/drawing/2014/main" xmlns="" id="{152EFF15-69E0-AE45-96F6-90DF941071FD}"/>
              </a:ext>
            </a:extLst>
          </p:cNvPr>
          <p:cNvSpPr txBox="1"/>
          <p:nvPr/>
        </p:nvSpPr>
        <p:spPr>
          <a:xfrm>
            <a:off x="1677987" y="5480789"/>
            <a:ext cx="2232026"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Productividad</a:t>
            </a:r>
            <a:r>
              <a:rPr dirty="0">
                <a:solidFill>
                  <a:schemeClr val="bg2">
                    <a:lumMod val="50000"/>
                  </a:schemeClr>
                </a:solidFill>
              </a:rPr>
              <a:t> y </a:t>
            </a:r>
            <a:r>
              <a:rPr dirty="0" err="1">
                <a:solidFill>
                  <a:schemeClr val="bg2">
                    <a:lumMod val="50000"/>
                  </a:schemeClr>
                </a:solidFill>
              </a:rPr>
              <a:t>Manejo</a:t>
            </a:r>
            <a:endParaRPr dirty="0">
              <a:solidFill>
                <a:schemeClr val="bg2">
                  <a:lumMod val="50000"/>
                </a:schemeClr>
              </a:solidFill>
            </a:endParaRPr>
          </a:p>
        </p:txBody>
      </p:sp>
      <p:sp>
        <p:nvSpPr>
          <p:cNvPr id="67" name="CuadroTexto 25">
            <a:extLst>
              <a:ext uri="{FF2B5EF4-FFF2-40B4-BE49-F238E27FC236}">
                <a16:creationId xmlns:a16="http://schemas.microsoft.com/office/drawing/2014/main" xmlns="" id="{855EDF28-F44F-254C-93CD-A2AB03341E47}"/>
              </a:ext>
            </a:extLst>
          </p:cNvPr>
          <p:cNvSpPr txBox="1"/>
          <p:nvPr/>
        </p:nvSpPr>
        <p:spPr>
          <a:xfrm>
            <a:off x="1677987" y="6169764"/>
            <a:ext cx="2232026" cy="502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Protección</a:t>
            </a:r>
            <a:r>
              <a:rPr dirty="0">
                <a:solidFill>
                  <a:schemeClr val="bg2">
                    <a:lumMod val="50000"/>
                  </a:schemeClr>
                </a:solidFill>
              </a:rPr>
              <a:t> y </a:t>
            </a:r>
            <a:r>
              <a:rPr dirty="0" err="1">
                <a:solidFill>
                  <a:schemeClr val="bg2">
                    <a:lumMod val="50000"/>
                  </a:schemeClr>
                </a:solidFill>
              </a:rPr>
              <a:t>Vigilancia</a:t>
            </a:r>
            <a:endParaRPr dirty="0">
              <a:solidFill>
                <a:schemeClr val="bg2">
                  <a:lumMod val="50000"/>
                </a:schemeClr>
              </a:solidFill>
            </a:endParaRPr>
          </a:p>
        </p:txBody>
      </p:sp>
      <p:sp>
        <p:nvSpPr>
          <p:cNvPr id="68" name="CuadroTexto 27">
            <a:extLst>
              <a:ext uri="{FF2B5EF4-FFF2-40B4-BE49-F238E27FC236}">
                <a16:creationId xmlns:a16="http://schemas.microsoft.com/office/drawing/2014/main" xmlns="" id="{5E8C9AC9-39FA-ED48-A0EA-0D5A1BC70846}"/>
              </a:ext>
            </a:extLst>
          </p:cNvPr>
          <p:cNvSpPr txBox="1"/>
          <p:nvPr/>
        </p:nvSpPr>
        <p:spPr>
          <a:xfrm>
            <a:off x="1677987" y="6860637"/>
            <a:ext cx="2232026" cy="721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Dirección</a:t>
            </a:r>
            <a:r>
              <a:rPr dirty="0">
                <a:solidFill>
                  <a:schemeClr val="bg2">
                    <a:lumMod val="50000"/>
                  </a:schemeClr>
                </a:solidFill>
              </a:rPr>
              <a:t> de</a:t>
            </a:r>
          </a:p>
          <a:p>
            <a:pPr algn="l" defTabSz="457200">
              <a:defRPr sz="1300">
                <a:latin typeface="Nutmeg Headline Book"/>
                <a:ea typeface="Nutmeg Headline Book"/>
                <a:cs typeface="Nutmeg Headline Book"/>
                <a:sym typeface="Nutmeg Headline Book"/>
              </a:defRPr>
            </a:pPr>
            <a:r>
              <a:rPr dirty="0" err="1">
                <a:solidFill>
                  <a:schemeClr val="bg2">
                    <a:lumMod val="50000"/>
                  </a:schemeClr>
                </a:solidFill>
              </a:rPr>
              <a:t>Restauración</a:t>
            </a:r>
            <a:r>
              <a:rPr dirty="0">
                <a:solidFill>
                  <a:schemeClr val="bg2">
                    <a:lumMod val="50000"/>
                  </a:schemeClr>
                </a:solidFill>
              </a:rPr>
              <a:t> y </a:t>
            </a:r>
            <a:r>
              <a:rPr dirty="0" err="1">
                <a:solidFill>
                  <a:schemeClr val="bg2">
                    <a:lumMod val="50000"/>
                  </a:schemeClr>
                </a:solidFill>
              </a:rPr>
              <a:t>Conservación</a:t>
            </a:r>
            <a:endParaRPr dirty="0">
              <a:solidFill>
                <a:schemeClr val="bg2">
                  <a:lumMod val="50000"/>
                </a:schemeClr>
              </a:solidFill>
            </a:endParaRPr>
          </a:p>
        </p:txBody>
      </p:sp>
      <p:sp>
        <p:nvSpPr>
          <p:cNvPr id="69" name="CuadroTexto 28">
            <a:extLst>
              <a:ext uri="{FF2B5EF4-FFF2-40B4-BE49-F238E27FC236}">
                <a16:creationId xmlns:a16="http://schemas.microsoft.com/office/drawing/2014/main" xmlns="" id="{41287A75-E36A-0743-96BF-442666C096DD}"/>
              </a:ext>
            </a:extLst>
          </p:cNvPr>
          <p:cNvSpPr txBox="1"/>
          <p:nvPr/>
        </p:nvSpPr>
        <p:spPr>
          <a:xfrm>
            <a:off x="1677987" y="7750194"/>
            <a:ext cx="2232026" cy="30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300">
                <a:latin typeface="Nutmeg Headline Book"/>
                <a:ea typeface="Nutmeg Headline Book"/>
                <a:cs typeface="Nutmeg Headline Book"/>
                <a:sym typeface="Nutmeg Headline Book"/>
              </a:defRPr>
            </a:lvl1pPr>
          </a:lstStyle>
          <a:p>
            <a:r>
              <a:rPr dirty="0" err="1">
                <a:solidFill>
                  <a:schemeClr val="bg2">
                    <a:lumMod val="50000"/>
                  </a:schemeClr>
                </a:solidFill>
              </a:rPr>
              <a:t>Jurídico</a:t>
            </a:r>
            <a:endParaRPr dirty="0">
              <a:solidFill>
                <a:schemeClr val="bg2">
                  <a:lumMod val="50000"/>
                </a:schemeClr>
              </a:solidFill>
            </a:endParaRPr>
          </a:p>
        </p:txBody>
      </p:sp>
      <p:sp>
        <p:nvSpPr>
          <p:cNvPr id="70" name="CuadroTexto 29">
            <a:extLst>
              <a:ext uri="{FF2B5EF4-FFF2-40B4-BE49-F238E27FC236}">
                <a16:creationId xmlns:a16="http://schemas.microsoft.com/office/drawing/2014/main" xmlns="" id="{092FE126-2B57-134E-A33F-6893C1033621}"/>
              </a:ext>
            </a:extLst>
          </p:cNvPr>
          <p:cNvSpPr txBox="1"/>
          <p:nvPr/>
        </p:nvSpPr>
        <p:spPr>
          <a:xfrm>
            <a:off x="1677987" y="8201793"/>
            <a:ext cx="2232026" cy="30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300">
                <a:latin typeface="Nutmeg Headline Book"/>
                <a:ea typeface="Nutmeg Headline Book"/>
                <a:cs typeface="Nutmeg Headline Book"/>
                <a:sym typeface="Nutmeg Headline Book"/>
              </a:defRPr>
            </a:lvl1pPr>
          </a:lstStyle>
          <a:p>
            <a:r>
              <a:rPr lang="es-ES" dirty="0">
                <a:solidFill>
                  <a:schemeClr val="bg2">
                    <a:lumMod val="50000"/>
                  </a:schemeClr>
                </a:solidFill>
              </a:rPr>
              <a:t>Cancelados</a:t>
            </a:r>
            <a:endParaRPr dirty="0">
              <a:solidFill>
                <a:schemeClr val="bg2">
                  <a:lumMod val="50000"/>
                </a:schemeClr>
              </a:solidFill>
            </a:endParaRPr>
          </a:p>
        </p:txBody>
      </p:sp>
      <p:sp>
        <p:nvSpPr>
          <p:cNvPr id="71" name="Rectángulo 1">
            <a:extLst>
              <a:ext uri="{FF2B5EF4-FFF2-40B4-BE49-F238E27FC236}">
                <a16:creationId xmlns:a16="http://schemas.microsoft.com/office/drawing/2014/main" xmlns="" id="{D09B79B9-DD0F-AC42-8E6D-C7FAFCBA7E5D}"/>
              </a:ext>
            </a:extLst>
          </p:cNvPr>
          <p:cNvSpPr/>
          <p:nvPr/>
        </p:nvSpPr>
        <p:spPr>
          <a:xfrm>
            <a:off x="1245158" y="3168221"/>
            <a:ext cx="288926" cy="287338"/>
          </a:xfrm>
          <a:prstGeom prst="rect">
            <a:avLst/>
          </a:prstGeom>
          <a:solidFill>
            <a:srgbClr val="AA2E2D"/>
          </a:solidFill>
          <a:ln w="12700">
            <a:miter lim="400000"/>
          </a:ln>
        </p:spPr>
        <p:txBody>
          <a:bodyPr lIns="50800" tIns="50800" rIns="50800" bIns="50800" anchor="ctr"/>
          <a:lstStyle/>
          <a:p>
            <a:pPr algn="l" defTabSz="457200">
              <a:defRPr sz="1800"/>
            </a:pPr>
            <a:endParaRPr/>
          </a:p>
        </p:txBody>
      </p:sp>
      <p:sp>
        <p:nvSpPr>
          <p:cNvPr id="72" name="Rectángulo 37">
            <a:extLst>
              <a:ext uri="{FF2B5EF4-FFF2-40B4-BE49-F238E27FC236}">
                <a16:creationId xmlns:a16="http://schemas.microsoft.com/office/drawing/2014/main" xmlns="" id="{049F9813-4DC8-B043-B316-B00DD533C727}"/>
              </a:ext>
            </a:extLst>
          </p:cNvPr>
          <p:cNvSpPr/>
          <p:nvPr/>
        </p:nvSpPr>
        <p:spPr>
          <a:xfrm>
            <a:off x="1245158" y="3999938"/>
            <a:ext cx="288926" cy="288926"/>
          </a:xfrm>
          <a:prstGeom prst="rect">
            <a:avLst/>
          </a:prstGeom>
          <a:solidFill>
            <a:srgbClr val="F5A728"/>
          </a:solidFill>
          <a:ln w="12700">
            <a:miter lim="400000"/>
          </a:ln>
        </p:spPr>
        <p:txBody>
          <a:bodyPr lIns="50800" tIns="50800" rIns="50800" bIns="50800" anchor="ctr"/>
          <a:lstStyle/>
          <a:p>
            <a:pPr algn="l" defTabSz="457200">
              <a:defRPr sz="1800"/>
            </a:pPr>
            <a:endParaRPr/>
          </a:p>
        </p:txBody>
      </p:sp>
      <p:sp>
        <p:nvSpPr>
          <p:cNvPr id="73" name="Rectángulo 39">
            <a:extLst>
              <a:ext uri="{FF2B5EF4-FFF2-40B4-BE49-F238E27FC236}">
                <a16:creationId xmlns:a16="http://schemas.microsoft.com/office/drawing/2014/main" xmlns="" id="{8DB6A13D-5811-144A-8DF4-A5CEBEEC8CFB}"/>
              </a:ext>
            </a:extLst>
          </p:cNvPr>
          <p:cNvSpPr/>
          <p:nvPr/>
        </p:nvSpPr>
        <p:spPr>
          <a:xfrm>
            <a:off x="1245158" y="4876800"/>
            <a:ext cx="288926" cy="288926"/>
          </a:xfrm>
          <a:prstGeom prst="rect">
            <a:avLst/>
          </a:prstGeom>
          <a:solidFill>
            <a:srgbClr val="FED83C"/>
          </a:solidFill>
          <a:ln w="12700">
            <a:miter lim="400000"/>
          </a:ln>
        </p:spPr>
        <p:txBody>
          <a:bodyPr lIns="50800" tIns="50800" rIns="50800" bIns="50800" anchor="ctr"/>
          <a:lstStyle/>
          <a:p>
            <a:pPr algn="l" defTabSz="457200">
              <a:defRPr sz="1800"/>
            </a:pPr>
            <a:endParaRPr/>
          </a:p>
        </p:txBody>
      </p:sp>
      <p:sp>
        <p:nvSpPr>
          <p:cNvPr id="74" name="Rectángulo 40">
            <a:extLst>
              <a:ext uri="{FF2B5EF4-FFF2-40B4-BE49-F238E27FC236}">
                <a16:creationId xmlns:a16="http://schemas.microsoft.com/office/drawing/2014/main" xmlns="" id="{26CFB46F-CB54-F24D-BFFB-619C08874686}"/>
              </a:ext>
            </a:extLst>
          </p:cNvPr>
          <p:cNvSpPr/>
          <p:nvPr/>
        </p:nvSpPr>
        <p:spPr>
          <a:xfrm>
            <a:off x="1245158" y="5603462"/>
            <a:ext cx="288926" cy="288925"/>
          </a:xfrm>
          <a:prstGeom prst="rect">
            <a:avLst/>
          </a:prstGeom>
          <a:solidFill>
            <a:srgbClr val="97C031"/>
          </a:solidFill>
          <a:ln w="12700">
            <a:miter lim="400000"/>
          </a:ln>
        </p:spPr>
        <p:txBody>
          <a:bodyPr lIns="50800" tIns="50800" rIns="50800" bIns="50800" anchor="ctr"/>
          <a:lstStyle/>
          <a:p>
            <a:pPr algn="l" defTabSz="457200">
              <a:defRPr sz="1800"/>
            </a:pPr>
            <a:endParaRPr/>
          </a:p>
        </p:txBody>
      </p:sp>
      <p:sp>
        <p:nvSpPr>
          <p:cNvPr id="75" name="Rectángulo 41">
            <a:extLst>
              <a:ext uri="{FF2B5EF4-FFF2-40B4-BE49-F238E27FC236}">
                <a16:creationId xmlns:a16="http://schemas.microsoft.com/office/drawing/2014/main" xmlns="" id="{7606ABA8-7096-CA45-B3A3-5D2FE3D43065}"/>
              </a:ext>
            </a:extLst>
          </p:cNvPr>
          <p:cNvSpPr/>
          <p:nvPr/>
        </p:nvSpPr>
        <p:spPr>
          <a:xfrm>
            <a:off x="1245158" y="6240049"/>
            <a:ext cx="288926" cy="288926"/>
          </a:xfrm>
          <a:prstGeom prst="rect">
            <a:avLst/>
          </a:prstGeom>
          <a:solidFill>
            <a:srgbClr val="094268"/>
          </a:solidFill>
          <a:ln w="12700">
            <a:miter lim="400000"/>
          </a:ln>
        </p:spPr>
        <p:txBody>
          <a:bodyPr lIns="50800" tIns="50800" rIns="50800" bIns="50800" anchor="ctr"/>
          <a:lstStyle/>
          <a:p>
            <a:pPr algn="l" defTabSz="457200">
              <a:defRPr sz="1800"/>
            </a:pPr>
            <a:endParaRPr/>
          </a:p>
        </p:txBody>
      </p:sp>
      <p:sp>
        <p:nvSpPr>
          <p:cNvPr id="76" name="Rectángulo 42">
            <a:extLst>
              <a:ext uri="{FF2B5EF4-FFF2-40B4-BE49-F238E27FC236}">
                <a16:creationId xmlns:a16="http://schemas.microsoft.com/office/drawing/2014/main" xmlns="" id="{25726520-9FDF-834C-9376-3EB2FE6A0858}"/>
              </a:ext>
            </a:extLst>
          </p:cNvPr>
          <p:cNvSpPr/>
          <p:nvPr/>
        </p:nvSpPr>
        <p:spPr>
          <a:xfrm>
            <a:off x="1245158" y="6972688"/>
            <a:ext cx="288926" cy="288926"/>
          </a:xfrm>
          <a:prstGeom prst="rect">
            <a:avLst/>
          </a:prstGeom>
          <a:solidFill>
            <a:srgbClr val="308EBF"/>
          </a:solidFill>
          <a:ln w="12700">
            <a:miter lim="400000"/>
          </a:ln>
        </p:spPr>
        <p:txBody>
          <a:bodyPr lIns="50800" tIns="50800" rIns="50800" bIns="50800" anchor="ctr"/>
          <a:lstStyle/>
          <a:p>
            <a:pPr algn="l" defTabSz="457200">
              <a:defRPr sz="1800"/>
            </a:pPr>
            <a:endParaRPr/>
          </a:p>
        </p:txBody>
      </p:sp>
      <p:sp>
        <p:nvSpPr>
          <p:cNvPr id="77" name="Rectángulo 43">
            <a:extLst>
              <a:ext uri="{FF2B5EF4-FFF2-40B4-BE49-F238E27FC236}">
                <a16:creationId xmlns:a16="http://schemas.microsoft.com/office/drawing/2014/main" xmlns="" id="{0A758924-000E-A34D-8F2E-CBF22198EC3E}"/>
              </a:ext>
            </a:extLst>
          </p:cNvPr>
          <p:cNvSpPr/>
          <p:nvPr/>
        </p:nvSpPr>
        <p:spPr>
          <a:xfrm>
            <a:off x="1245954" y="7769436"/>
            <a:ext cx="288926" cy="287338"/>
          </a:xfrm>
          <a:prstGeom prst="rect">
            <a:avLst/>
          </a:prstGeom>
          <a:solidFill>
            <a:srgbClr val="91C7E6"/>
          </a:solidFill>
          <a:ln w="12700">
            <a:miter lim="400000"/>
          </a:ln>
        </p:spPr>
        <p:txBody>
          <a:bodyPr lIns="50800" tIns="50800" rIns="50800" bIns="50800" anchor="ctr"/>
          <a:lstStyle/>
          <a:p>
            <a:pPr algn="l" defTabSz="457200">
              <a:defRPr sz="1800"/>
            </a:pPr>
            <a:endParaRPr/>
          </a:p>
        </p:txBody>
      </p:sp>
      <p:sp>
        <p:nvSpPr>
          <p:cNvPr id="78" name="Rectángulo 44">
            <a:extLst>
              <a:ext uri="{FF2B5EF4-FFF2-40B4-BE49-F238E27FC236}">
                <a16:creationId xmlns:a16="http://schemas.microsoft.com/office/drawing/2014/main" xmlns="" id="{4921BBBB-CAF0-4D48-8BFF-A8A97C2B6B44}"/>
              </a:ext>
            </a:extLst>
          </p:cNvPr>
          <p:cNvSpPr/>
          <p:nvPr/>
        </p:nvSpPr>
        <p:spPr>
          <a:xfrm>
            <a:off x="1245158" y="8221035"/>
            <a:ext cx="288926" cy="287338"/>
          </a:xfrm>
          <a:prstGeom prst="rect">
            <a:avLst/>
          </a:prstGeom>
          <a:solidFill>
            <a:srgbClr val="1AAAA6"/>
          </a:solidFill>
          <a:ln w="12700">
            <a:miter lim="400000"/>
          </a:ln>
        </p:spPr>
        <p:txBody>
          <a:bodyPr lIns="50800" tIns="50800" rIns="50800" bIns="50800" anchor="ctr"/>
          <a:lstStyle/>
          <a:p>
            <a:pPr algn="l" defTabSz="457200">
              <a:defRPr sz="1800"/>
            </a:pPr>
            <a:endParaRPr/>
          </a:p>
        </p:txBody>
      </p:sp>
      <p:grpSp>
        <p:nvGrpSpPr>
          <p:cNvPr id="79" name="Grupo">
            <a:extLst>
              <a:ext uri="{FF2B5EF4-FFF2-40B4-BE49-F238E27FC236}">
                <a16:creationId xmlns:a16="http://schemas.microsoft.com/office/drawing/2014/main" xmlns="" id="{D65787A8-CDDC-8E4E-9628-4BF8B16F5DD4}"/>
              </a:ext>
            </a:extLst>
          </p:cNvPr>
          <p:cNvGrpSpPr/>
          <p:nvPr/>
        </p:nvGrpSpPr>
        <p:grpSpPr>
          <a:xfrm>
            <a:off x="5998344" y="4728384"/>
            <a:ext cx="4609282" cy="3016154"/>
            <a:chOff x="938982" y="1218422"/>
            <a:chExt cx="4609281" cy="3016153"/>
          </a:xfrm>
        </p:grpSpPr>
        <p:grpSp>
          <p:nvGrpSpPr>
            <p:cNvPr id="80" name="Grupo">
              <a:extLst>
                <a:ext uri="{FF2B5EF4-FFF2-40B4-BE49-F238E27FC236}">
                  <a16:creationId xmlns:a16="http://schemas.microsoft.com/office/drawing/2014/main" xmlns="" id="{B2FBE0D5-757F-A948-9F0D-23871F5EBBDD}"/>
                </a:ext>
              </a:extLst>
            </p:cNvPr>
            <p:cNvGrpSpPr/>
            <p:nvPr/>
          </p:nvGrpSpPr>
          <p:grpSpPr>
            <a:xfrm>
              <a:off x="938982" y="1218422"/>
              <a:ext cx="3868123" cy="3016153"/>
              <a:chOff x="938983" y="1218423"/>
              <a:chExt cx="3868121" cy="3016152"/>
            </a:xfrm>
          </p:grpSpPr>
          <p:sp>
            <p:nvSpPr>
              <p:cNvPr id="82" name="CuadroTexto 30">
                <a:extLst>
                  <a:ext uri="{FF2B5EF4-FFF2-40B4-BE49-F238E27FC236}">
                    <a16:creationId xmlns:a16="http://schemas.microsoft.com/office/drawing/2014/main" xmlns="" id="{87B88DA8-47B8-6E41-8F3D-F9260DFF541B}"/>
                  </a:ext>
                </a:extLst>
              </p:cNvPr>
              <p:cNvSpPr txBox="1"/>
              <p:nvPr/>
            </p:nvSpPr>
            <p:spPr>
              <a:xfrm>
                <a:off x="938983" y="1515313"/>
                <a:ext cx="504826"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1"/>
                    </a:solidFill>
                  </a:rPr>
                  <a:t>254</a:t>
                </a:r>
                <a:endParaRPr dirty="0">
                  <a:solidFill>
                    <a:schemeClr val="bg1"/>
                  </a:solidFill>
                </a:endParaRPr>
              </a:p>
            </p:txBody>
          </p:sp>
          <p:sp>
            <p:nvSpPr>
              <p:cNvPr id="83" name="CuadroTexto 31">
                <a:extLst>
                  <a:ext uri="{FF2B5EF4-FFF2-40B4-BE49-F238E27FC236}">
                    <a16:creationId xmlns:a16="http://schemas.microsoft.com/office/drawing/2014/main" xmlns="" id="{89E9D26A-FA47-1640-9FD5-80EC122127D0}"/>
                  </a:ext>
                </a:extLst>
              </p:cNvPr>
              <p:cNvSpPr txBox="1"/>
              <p:nvPr/>
            </p:nvSpPr>
            <p:spPr>
              <a:xfrm>
                <a:off x="1515047" y="2690613"/>
                <a:ext cx="504826"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155</a:t>
                </a:r>
                <a:endParaRPr dirty="0">
                  <a:solidFill>
                    <a:schemeClr val="bg2">
                      <a:lumMod val="75000"/>
                    </a:schemeClr>
                  </a:solidFill>
                </a:endParaRPr>
              </a:p>
            </p:txBody>
          </p:sp>
          <p:sp>
            <p:nvSpPr>
              <p:cNvPr id="84" name="CuadroTexto 33">
                <a:extLst>
                  <a:ext uri="{FF2B5EF4-FFF2-40B4-BE49-F238E27FC236}">
                    <a16:creationId xmlns:a16="http://schemas.microsoft.com/office/drawing/2014/main" xmlns="" id="{D9EC708E-B6BF-B847-BE5B-729F74E3B532}"/>
                  </a:ext>
                </a:extLst>
              </p:cNvPr>
              <p:cNvSpPr txBox="1"/>
              <p:nvPr/>
            </p:nvSpPr>
            <p:spPr>
              <a:xfrm>
                <a:off x="2235126" y="3808041"/>
                <a:ext cx="503239"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6</a:t>
                </a:r>
                <a:endParaRPr dirty="0">
                  <a:solidFill>
                    <a:schemeClr val="bg2">
                      <a:lumMod val="75000"/>
                    </a:schemeClr>
                  </a:solidFill>
                </a:endParaRPr>
              </a:p>
            </p:txBody>
          </p:sp>
          <p:sp>
            <p:nvSpPr>
              <p:cNvPr id="85" name="CuadroTexto 34">
                <a:extLst>
                  <a:ext uri="{FF2B5EF4-FFF2-40B4-BE49-F238E27FC236}">
                    <a16:creationId xmlns:a16="http://schemas.microsoft.com/office/drawing/2014/main" xmlns="" id="{385BCE00-564F-2449-8C32-B59DFE6C076B}"/>
                  </a:ext>
                </a:extLst>
              </p:cNvPr>
              <p:cNvSpPr txBox="1"/>
              <p:nvPr/>
            </p:nvSpPr>
            <p:spPr>
              <a:xfrm>
                <a:off x="2665743" y="1593274"/>
                <a:ext cx="504827"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1"/>
                    </a:solidFill>
                  </a:rPr>
                  <a:t>176</a:t>
                </a:r>
                <a:endParaRPr dirty="0">
                  <a:solidFill>
                    <a:schemeClr val="bg1"/>
                  </a:solidFill>
                </a:endParaRPr>
              </a:p>
            </p:txBody>
          </p:sp>
          <p:sp>
            <p:nvSpPr>
              <p:cNvPr id="86" name="CuadroTexto 35">
                <a:extLst>
                  <a:ext uri="{FF2B5EF4-FFF2-40B4-BE49-F238E27FC236}">
                    <a16:creationId xmlns:a16="http://schemas.microsoft.com/office/drawing/2014/main" xmlns="" id="{29825590-BA4B-F44B-BB5B-64EB33E54CA7}"/>
                  </a:ext>
                </a:extLst>
              </p:cNvPr>
              <p:cNvSpPr txBox="1"/>
              <p:nvPr/>
            </p:nvSpPr>
            <p:spPr>
              <a:xfrm>
                <a:off x="3184197" y="1218423"/>
                <a:ext cx="503240"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1"/>
                    </a:solidFill>
                  </a:rPr>
                  <a:t>199</a:t>
                </a:r>
                <a:endParaRPr dirty="0">
                  <a:solidFill>
                    <a:schemeClr val="bg1"/>
                  </a:solidFill>
                </a:endParaRPr>
              </a:p>
            </p:txBody>
          </p:sp>
          <p:sp>
            <p:nvSpPr>
              <p:cNvPr id="87" name="CuadroTexto 36">
                <a:extLst>
                  <a:ext uri="{FF2B5EF4-FFF2-40B4-BE49-F238E27FC236}">
                    <a16:creationId xmlns:a16="http://schemas.microsoft.com/office/drawing/2014/main" xmlns="" id="{76C5186B-7D60-9344-BCD8-0ADE76EE974D}"/>
                  </a:ext>
                </a:extLst>
              </p:cNvPr>
              <p:cNvSpPr txBox="1"/>
              <p:nvPr/>
            </p:nvSpPr>
            <p:spPr>
              <a:xfrm>
                <a:off x="4302277" y="3885762"/>
                <a:ext cx="504827"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28</a:t>
                </a:r>
                <a:endParaRPr dirty="0">
                  <a:solidFill>
                    <a:schemeClr val="bg2">
                      <a:lumMod val="75000"/>
                    </a:schemeClr>
                  </a:solidFill>
                </a:endParaRPr>
              </a:p>
            </p:txBody>
          </p:sp>
          <p:sp>
            <p:nvSpPr>
              <p:cNvPr id="88" name="CuadroTexto 46">
                <a:extLst>
                  <a:ext uri="{FF2B5EF4-FFF2-40B4-BE49-F238E27FC236}">
                    <a16:creationId xmlns:a16="http://schemas.microsoft.com/office/drawing/2014/main" xmlns="" id="{FB5FC90B-96AC-B74E-AEC1-4AE4BF116D33}"/>
                  </a:ext>
                </a:extLst>
              </p:cNvPr>
              <p:cNvSpPr txBox="1"/>
              <p:nvPr/>
            </p:nvSpPr>
            <p:spPr>
              <a:xfrm>
                <a:off x="3916513" y="3846637"/>
                <a:ext cx="504826"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a:latin typeface="Nutmeg Headline Bold"/>
                    <a:ea typeface="Nutmeg Headline Bold"/>
                    <a:cs typeface="Nutmeg Headline Bold"/>
                    <a:sym typeface="Nutmeg Headline Bold"/>
                  </a:defRPr>
                </a:lvl1pPr>
              </a:lstStyle>
              <a:p>
                <a:r>
                  <a:rPr lang="es-ES" dirty="0">
                    <a:solidFill>
                      <a:schemeClr val="bg2">
                        <a:lumMod val="75000"/>
                      </a:schemeClr>
                    </a:solidFill>
                  </a:rPr>
                  <a:t>3</a:t>
                </a:r>
                <a:endParaRPr dirty="0">
                  <a:solidFill>
                    <a:schemeClr val="bg2">
                      <a:lumMod val="75000"/>
                    </a:schemeClr>
                  </a:solidFill>
                </a:endParaRPr>
              </a:p>
            </p:txBody>
          </p:sp>
        </p:grpSp>
        <p:sp>
          <p:nvSpPr>
            <p:cNvPr id="81" name="CuadroTexto 47">
              <a:extLst>
                <a:ext uri="{FF2B5EF4-FFF2-40B4-BE49-F238E27FC236}">
                  <a16:creationId xmlns:a16="http://schemas.microsoft.com/office/drawing/2014/main" xmlns="" id="{911F2DC4-3800-F94F-85A9-150DAB78E431}"/>
                </a:ext>
              </a:extLst>
            </p:cNvPr>
            <p:cNvSpPr txBox="1"/>
            <p:nvPr/>
          </p:nvSpPr>
          <p:spPr>
            <a:xfrm>
              <a:off x="5043437" y="3743101"/>
              <a:ext cx="504826"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1600" b="1">
                  <a:latin typeface="Century Gothic"/>
                  <a:ea typeface="Century Gothic"/>
                  <a:cs typeface="Century Gothic"/>
                  <a:sym typeface="Century Gothic"/>
                </a:defRPr>
              </a:lvl1pPr>
            </a:lstStyle>
            <a:p>
              <a:r>
                <a:rPr lang="es-ES" dirty="0">
                  <a:solidFill>
                    <a:schemeClr val="bg2">
                      <a:lumMod val="75000"/>
                    </a:schemeClr>
                  </a:solidFill>
                </a:rPr>
                <a:t>7</a:t>
              </a:r>
              <a:endParaRPr dirty="0">
                <a:solidFill>
                  <a:schemeClr val="bg2">
                    <a:lumMod val="75000"/>
                  </a:schemeClr>
                </a:solidFill>
              </a:endParaRPr>
            </a:p>
          </p:txBody>
        </p:sp>
      </p:grpSp>
      <p:sp>
        <p:nvSpPr>
          <p:cNvPr id="89" name="CuadroTexto 7">
            <a:extLst>
              <a:ext uri="{FF2B5EF4-FFF2-40B4-BE49-F238E27FC236}">
                <a16:creationId xmlns:a16="http://schemas.microsoft.com/office/drawing/2014/main" xmlns="" id="{45DFB470-DDD0-864E-A13E-E877949EA862}"/>
              </a:ext>
            </a:extLst>
          </p:cNvPr>
          <p:cNvSpPr txBox="1"/>
          <p:nvPr/>
        </p:nvSpPr>
        <p:spPr>
          <a:xfrm>
            <a:off x="1135062" y="2317749"/>
            <a:ext cx="9721851" cy="558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500">
                <a:latin typeface="Nutmeg Headline Book"/>
                <a:ea typeface="Nutmeg Headline Book"/>
                <a:cs typeface="Nutmeg Headline Book"/>
                <a:sym typeface="Nutmeg Headline Book"/>
              </a:defRPr>
            </a:lvl1pPr>
          </a:lstStyle>
          <a:p>
            <a:pPr>
              <a:defRPr sz="1500">
                <a:latin typeface="Nutmeg Headline Book"/>
                <a:ea typeface="Nutmeg Headline Book"/>
                <a:cs typeface="Nutmeg Headline Book"/>
                <a:sym typeface="Nutmeg Headline Book"/>
              </a:defRPr>
            </a:pPr>
            <a:r>
              <a:rPr lang="es-MX" dirty="0">
                <a:solidFill>
                  <a:schemeClr val="bg2">
                    <a:lumMod val="50000"/>
                  </a:schemeClr>
                </a:solidFill>
              </a:rPr>
              <a:t>Durante el periodo de enero-diciembre, fueron enviados 828 asuntos vía oficio,</a:t>
            </a:r>
          </a:p>
          <a:p>
            <a:pPr>
              <a:defRPr sz="1500">
                <a:latin typeface="Nutmeg Headline Book"/>
                <a:ea typeface="Nutmeg Headline Book"/>
                <a:cs typeface="Nutmeg Headline Book"/>
                <a:sym typeface="Nutmeg Headline Book"/>
              </a:defRPr>
            </a:pPr>
            <a:r>
              <a:rPr lang="es-MX" dirty="0">
                <a:solidFill>
                  <a:schemeClr val="bg2">
                    <a:lumMod val="50000"/>
                  </a:schemeClr>
                </a:solidFill>
              </a:rPr>
              <a:t>de las siguientes áreas.</a:t>
            </a:r>
          </a:p>
        </p:txBody>
      </p:sp>
      <p:sp>
        <p:nvSpPr>
          <p:cNvPr id="90" name="CuadroTexto 9">
            <a:extLst>
              <a:ext uri="{FF2B5EF4-FFF2-40B4-BE49-F238E27FC236}">
                <a16:creationId xmlns:a16="http://schemas.microsoft.com/office/drawing/2014/main" xmlns="" id="{5CE984F8-EEAA-C949-A9FA-84632AA07073}"/>
              </a:ext>
            </a:extLst>
          </p:cNvPr>
          <p:cNvSpPr txBox="1"/>
          <p:nvPr/>
        </p:nvSpPr>
        <p:spPr>
          <a:xfrm>
            <a:off x="1152524" y="1947466"/>
            <a:ext cx="5688014" cy="410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2000">
                <a:solidFill>
                  <a:srgbClr val="165E25"/>
                </a:solidFill>
                <a:latin typeface="Nutmeg Headline Bold"/>
                <a:ea typeface="Nutmeg Headline Bold"/>
                <a:cs typeface="Nutmeg Headline Bold"/>
                <a:sym typeface="Nutmeg Headline Bold"/>
              </a:defRPr>
            </a:lvl1pPr>
          </a:lstStyle>
          <a:p>
            <a:r>
              <a:rPr dirty="0" err="1"/>
              <a:t>Asuntos</a:t>
            </a:r>
            <a:r>
              <a:rPr dirty="0"/>
              <a:t> </a:t>
            </a:r>
            <a:r>
              <a:rPr dirty="0" err="1"/>
              <a:t>atendidos</a:t>
            </a:r>
            <a:r>
              <a:rPr dirty="0"/>
              <a:t> </a:t>
            </a:r>
            <a:r>
              <a:rPr dirty="0" err="1"/>
              <a:t>vía</a:t>
            </a:r>
            <a:r>
              <a:rPr dirty="0"/>
              <a:t> </a:t>
            </a:r>
            <a:r>
              <a:rPr dirty="0" err="1"/>
              <a:t>oficio</a:t>
            </a:r>
            <a:r>
              <a:rPr dirty="0"/>
              <a:t> (</a:t>
            </a:r>
            <a:r>
              <a:rPr lang="es-ES" dirty="0"/>
              <a:t>salida</a:t>
            </a:r>
            <a:r>
              <a:rPr dirty="0"/>
              <a:t>)</a:t>
            </a:r>
          </a:p>
        </p:txBody>
      </p:sp>
      <p:sp>
        <p:nvSpPr>
          <p:cNvPr id="36" name="CuadroTexto 11">
            <a:extLst>
              <a:ext uri="{FF2B5EF4-FFF2-40B4-BE49-F238E27FC236}">
                <a16:creationId xmlns:a16="http://schemas.microsoft.com/office/drawing/2014/main" xmlns="" id="{B8401308-30BC-4044-9A4C-38864086C258}"/>
              </a:ext>
            </a:extLst>
          </p:cNvPr>
          <p:cNvSpPr txBox="1"/>
          <p:nvPr/>
        </p:nvSpPr>
        <p:spPr>
          <a:xfrm>
            <a:off x="10547349" y="1996480"/>
            <a:ext cx="151130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ctr"/>
            <a:r>
              <a:rPr lang="es-ES" dirty="0"/>
              <a:t>828</a:t>
            </a:r>
            <a:endParaRPr dirty="0"/>
          </a:p>
        </p:txBody>
      </p:sp>
      <p:sp>
        <p:nvSpPr>
          <p:cNvPr id="37" name="CuadroTexto 12">
            <a:extLst>
              <a:ext uri="{FF2B5EF4-FFF2-40B4-BE49-F238E27FC236}">
                <a16:creationId xmlns:a16="http://schemas.microsoft.com/office/drawing/2014/main" xmlns="" id="{D34C5199-B79F-614F-A8BD-68B7CD35C6CC}"/>
              </a:ext>
            </a:extLst>
          </p:cNvPr>
          <p:cNvSpPr txBox="1"/>
          <p:nvPr/>
        </p:nvSpPr>
        <p:spPr>
          <a:xfrm>
            <a:off x="10547350" y="2498130"/>
            <a:ext cx="151130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1600">
                <a:latin typeface="Nutmeg Headline Book"/>
                <a:ea typeface="Nutmeg Headline Book"/>
                <a:cs typeface="Nutmeg Headline Book"/>
                <a:sym typeface="Nutmeg Headline Book"/>
              </a:defRPr>
            </a:pPr>
            <a:r>
              <a:rPr dirty="0" err="1"/>
              <a:t>Oficios</a:t>
            </a:r>
            <a:endParaRPr dirty="0"/>
          </a:p>
          <a:p>
            <a:pPr defTabSz="457200">
              <a:defRPr sz="1600">
                <a:latin typeface="Nutmeg Headline Book"/>
                <a:ea typeface="Nutmeg Headline Book"/>
                <a:cs typeface="Nutmeg Headline Book"/>
                <a:sym typeface="Nutmeg Headline Book"/>
              </a:defRPr>
            </a:pPr>
            <a:r>
              <a:rPr lang="es-MX" dirty="0"/>
              <a:t>enviados</a:t>
            </a:r>
            <a:endParaRPr dirty="0"/>
          </a:p>
        </p:txBody>
      </p:sp>
      <p:pic>
        <p:nvPicPr>
          <p:cNvPr id="38" name="Imagen 13" descr="Imagen 13">
            <a:extLst>
              <a:ext uri="{FF2B5EF4-FFF2-40B4-BE49-F238E27FC236}">
                <a16:creationId xmlns:a16="http://schemas.microsoft.com/office/drawing/2014/main" xmlns="" id="{F8BABEF0-C067-FE4F-93D4-77D5DB6F20B7}"/>
              </a:ext>
            </a:extLst>
          </p:cNvPr>
          <p:cNvPicPr>
            <a:picLocks noChangeAspect="1"/>
          </p:cNvPicPr>
          <p:nvPr/>
        </p:nvPicPr>
        <p:blipFill>
          <a:blip r:embed="rId4"/>
          <a:stretch>
            <a:fillRect/>
          </a:stretch>
        </p:blipFill>
        <p:spPr>
          <a:xfrm>
            <a:off x="9763125" y="2170172"/>
            <a:ext cx="904876" cy="884239"/>
          </a:xfrm>
          <a:prstGeom prst="rect">
            <a:avLst/>
          </a:prstGeom>
          <a:ln w="12700" cap="flat">
            <a:noFill/>
            <a:miter lim="400000"/>
          </a:ln>
          <a:effectLst/>
        </p:spPr>
      </p:pic>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xmlns="" id="{B1C5E238-3D60-2E4F-ADF9-42FC1CBE0FF3}"/>
              </a:ext>
            </a:extLst>
          </p:cNvPr>
          <p:cNvPicPr>
            <a:picLocks noChangeAspect="1"/>
          </p:cNvPicPr>
          <p:nvPr/>
        </p:nvPicPr>
        <p:blipFill>
          <a:blip r:embed="rId2"/>
          <a:stretch>
            <a:fillRect/>
          </a:stretch>
        </p:blipFill>
        <p:spPr>
          <a:xfrm>
            <a:off x="10535569" y="4404837"/>
            <a:ext cx="934901" cy="1387106"/>
          </a:xfrm>
          <a:prstGeom prst="rect">
            <a:avLst/>
          </a:prstGeom>
          <a:ln w="12700">
            <a:miter lim="400000"/>
          </a:ln>
        </p:spPr>
      </p:pic>
      <p:pic>
        <p:nvPicPr>
          <p:cNvPr id="6" name="Picture 2" descr="https://lh3.googleusercontent.com/FeLfuiRhwShha_hdfUyaLSR16B3BSAs4btoNRwcuK3gJfutcgX47dTSFrDg4ea0mssUPfGTBJ6F7f8Qnyt3vKPfEIrBHHvt34hcD3Zys_B_gMswg9CbXzZE4RGlh3VTcLHcOXOh0gBc3iL3Tn7GVYDavozP0-E7IxQ3k9EGZYIHUVQf-s5g421mkNo2t1EE4svPQOo1L2JSmegRgJzWP3GZyGqakEeh5XQ07pHFBgr3wOcCJVQpOBuuY3sjr_bEvP37f0tQZmyoSZmLmV1nvtb4oHQTplHgKd91hw-HuI6gAyBSDO3alaWLP-8VTp3cxa8_UTdt7P84NRmGfSWRdb-BbAHW-xwUH-cz_FZ1ttxCSirIMtX3qAi4qupKBqfSF_NfjVy-cH-Kv2PiMU9nZ6MQhAcalhL2ze4HkJgAOtq0fGGM50UqrPxws9dcbJU3pZJoHK4M_BfvO98BVEsgv0IfgBC-XuDGx5jg4FoZj4qI16VeP3layaJ269sn6NJTesTkVBr6yMHF_TWIuOzB03Qo28E0BSTS1SBUDeDjXSWp0B8YbTte587Zvo2Jb21sfRChQfVVMKYqVNvD3Q75Z8Wyi6OHJNj6kx7ysoJ8Q27S3K3nZZ6wykUycpRB0P2xKP4fzW7_eKwQ70ZFlmAkAwiQD7Y-5_tJ5ksNgzpfgJGKxoKocZEPrFtLR=w960-h640-no">
            <a:extLst>
              <a:ext uri="{FF2B5EF4-FFF2-40B4-BE49-F238E27FC236}">
                <a16:creationId xmlns:a16="http://schemas.microsoft.com/office/drawing/2014/main" xmlns="" id="{8194494D-FDF0-4E4C-99B9-F0415461F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743" y="4431888"/>
            <a:ext cx="4231765" cy="2821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lh3.googleusercontent.com/WZJqqqqzch5HXM5RWk5gicAr31GuS-PbdFAfZm3rmLIBo-EVf5R_HVsFqAarUMlq_xfh1b-JFBY6ttWLCyTW4Adx3pg_a3OSNYVgCGKjZfMu2ibGsgdPCuVDJE0m5I94jd_Pyu_mGQyWtRg4-FO3oVHZqogX2YTGp4Y2jUpTVmVWnai9N1UacBVK0WRYw2HugUDaJzzQ-5kr0UNdBrM1cJi6G-lrv6Rp5TEjhx-Eamh9uYRSNXy2x_EPVzB2qlswmZ_EVrpf9Ofdry2WdlJsG1g0nfhB6VSjfwFAQXcP3oM2BABs0tOmNl7NnZ9Rk08lfw8fbuAhpio_4p6ewzRG6XZqYpML_n4A2n5pbIGRHZfMhHQwIMeVBI7T0fMz_a76Lhy3m4IwX7IbngZ8RiWSuFFS0L1sm1AZJTRERhXGE4_S-ddmJZBNivEiyUqC-ckmHOOYlrD7SVkh18wRsIs3pKaWfkrJQkWvviXrdoadCichUfGcS4QM5eBEYQMZSw2x1pgIlqXk0hyoVlM0qtA17sL0J3bkLvenBls3izh8AO-LR1ZTCKuqrozsNX_LlrPDaON724mkugb1Nno-HEmLCRtPWQcL_rKuI7OnjKsq2BNPa98gWvb7PxxyGwrtnPLTRgx71iOACphlyi8sD7uC9uIq8gHkUxwEGQpTiZV-HKDin0ZeSyIUelA3=w876-h657-no">
            <a:extLst>
              <a:ext uri="{FF2B5EF4-FFF2-40B4-BE49-F238E27FC236}">
                <a16:creationId xmlns:a16="http://schemas.microsoft.com/office/drawing/2014/main" xmlns="" id="{2D1EACC6-1CD2-CB49-BDAF-04E1B54C4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8544" y="4431888"/>
            <a:ext cx="3761567" cy="2821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sultado de imagen para alianza para el cambio climatico gdl">
            <a:extLst>
              <a:ext uri="{FF2B5EF4-FFF2-40B4-BE49-F238E27FC236}">
                <a16:creationId xmlns:a16="http://schemas.microsoft.com/office/drawing/2014/main" xmlns="" id="{B3C1D10D-9E52-3C40-82C6-3E5DAA6D7F9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8784" y="2439899"/>
            <a:ext cx="2088473" cy="1731235"/>
          </a:xfrm>
          <a:prstGeom prst="rect">
            <a:avLst/>
          </a:prstGeom>
          <a:noFill/>
          <a:extLst>
            <a:ext uri="{909E8E84-426E-40dd-AFC4-6F175D3DCCD1}">
              <a14:hiddenFill xmlns:a14="http://schemas.microsoft.com/office/drawing/2010/main">
                <a:solidFill>
                  <a:srgbClr val="FFFFFF"/>
                </a:solidFill>
              </a14:hiddenFill>
            </a:ext>
          </a:extLst>
        </p:spPr>
      </p:pic>
      <p:sp>
        <p:nvSpPr>
          <p:cNvPr id="9" name="Shape 39">
            <a:extLst>
              <a:ext uri="{FF2B5EF4-FFF2-40B4-BE49-F238E27FC236}">
                <a16:creationId xmlns:a16="http://schemas.microsoft.com/office/drawing/2014/main" xmlns="" id="{26B5B94E-DE14-814A-B602-DA3D80724155}"/>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10"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97AB6886-1229-5E4E-A094-ADC1565D4DF3}"/>
              </a:ext>
            </a:extLst>
          </p:cNvPr>
          <p:cNvSpPr txBox="1"/>
          <p:nvPr/>
        </p:nvSpPr>
        <p:spPr>
          <a:xfrm>
            <a:off x="1098169" y="2439899"/>
            <a:ext cx="8321942" cy="173123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b="1" dirty="0">
                <a:latin typeface="Nutmeg Headline" pitchFamily="2" charset="0"/>
              </a:rPr>
              <a:t>Alianza para la Acción Climática del Área Metropolitana de Guadalajara (ACA – GDL) </a:t>
            </a:r>
          </a:p>
          <a:p>
            <a:pPr>
              <a:defRPr sz="1800">
                <a:solidFill>
                  <a:srgbClr val="000000"/>
                </a:solidFill>
                <a:latin typeface="Nutmeg Book"/>
                <a:ea typeface="Nutmeg Book"/>
                <a:cs typeface="Nutmeg Book"/>
                <a:sym typeface="Nutmeg Book"/>
              </a:defRPr>
            </a:pPr>
            <a:endParaRPr lang="es-MX" dirty="0"/>
          </a:p>
          <a:p>
            <a:pPr>
              <a:defRPr sz="1800">
                <a:solidFill>
                  <a:srgbClr val="000000"/>
                </a:solidFill>
                <a:latin typeface="Nutmeg Book"/>
                <a:ea typeface="Nutmeg Book"/>
                <a:cs typeface="Nutmeg Book"/>
                <a:sym typeface="Nutmeg Book"/>
              </a:defRPr>
            </a:pPr>
            <a:r>
              <a:rPr lang="es-MX" dirty="0">
                <a:latin typeface="Nutmeg Headline Book" pitchFamily="2" charset="0"/>
                <a:sym typeface="Century Gothic"/>
              </a:rPr>
              <a:t>Se participó de manera activa  en diversas reuniones de la Alianza,  formando parte del Comité de Comunicación  y Grupo de Trabajo de Bosques Urbanos.</a:t>
            </a:r>
          </a:p>
        </p:txBody>
      </p:sp>
      <p:sp>
        <p:nvSpPr>
          <p:cNvPr id="11" name="Control de fauna exótica">
            <a:extLst>
              <a:ext uri="{FF2B5EF4-FFF2-40B4-BE49-F238E27FC236}">
                <a16:creationId xmlns:a16="http://schemas.microsoft.com/office/drawing/2014/main" xmlns="" id="{379B3D3F-05D6-184D-A08E-3E325C0CE4E1}"/>
              </a:ext>
            </a:extLst>
          </p:cNvPr>
          <p:cNvSpPr txBox="1"/>
          <p:nvPr/>
        </p:nvSpPr>
        <p:spPr>
          <a:xfrm>
            <a:off x="1098169" y="1927587"/>
            <a:ext cx="8321942"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Participación en  Comités Técnicos y grupos de trabajo</a:t>
            </a:r>
          </a:p>
        </p:txBody>
      </p:sp>
    </p:spTree>
    <p:extLst>
      <p:ext uri="{BB962C8B-B14F-4D97-AF65-F5344CB8AC3E}">
        <p14:creationId xmlns:p14="http://schemas.microsoft.com/office/powerpoint/2010/main" val="1573191413"/>
      </p:ext>
    </p:extLst>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h3.googleusercontent.com/R6Du5n99ug4DuNxxfVZeG8vdZ1Ih9jwHSllnWDzpOqvdoL3UEF3WHr2VbSdXrtSqU4i2mZkJ6KdA49tk39TwuP3sJs_vZUyCfJXh2T-ytWz1VjwmRTbymFnKyJhUfWKADNuzXCOjf_NvX67DQFJlB8j753y1Jy5h09bop6-DakhNGbemlbzBJNKi7HSgZ8gD2lS8SL4MHtdhf1sU0JRQAY70s8KyAUphWk1fY5rNK7oIT_GS4NQBRdmaHqO5ydshrr-2d_l18m4WS1w7vFDN6uR39CAHnN-QaVeWoj-2U2rVqsXqV99DFe8seP62xmqa5Q4ZkHsUYK6qSIlQzUAzvdzQpRMbW7-I4MdJ1QtZKNv5sIFA4fq1N5DOmHX0QZEylEa3HFB04IIinGr8Ovhmy_Q1RlNgKLqFbNnDydzsPOoDODaRy2FPEqbX8aiDlrIOTax5N4Dq3ZQWlv8NgKzK0pchLzqEEVAy795sE2odqaOlj68KHc0WxSevHJTmEjbQApx6codUGiB5l9SD8_xXh-eTIWkeq-n6SvTSHyIe0f7BN6oaUiHIrMkt8YbHNWl4leezSO8fM9byli4mHwQeGPBZf7xbJ_Yr7e3O99oy_Jp-rWyWsH9MifOYvpkHNSBvInbmCw10YKkF_MtlfEaFpeDfixQLDsGWbczDWcH0GURq2VqMZ6BtQcM9=w876-h657-no">
            <a:extLst>
              <a:ext uri="{FF2B5EF4-FFF2-40B4-BE49-F238E27FC236}">
                <a16:creationId xmlns:a16="http://schemas.microsoft.com/office/drawing/2014/main" xmlns="" id="{4DCA3BB5-8F1D-A34A-BCA5-ED43998C5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864" y="4167278"/>
            <a:ext cx="4512500" cy="3384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xmlns="" id="{B3D023F5-CEDC-DE4A-A970-86C0206768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56" t="16523" r="35659" b="5459"/>
          <a:stretch/>
        </p:blipFill>
        <p:spPr bwMode="auto">
          <a:xfrm>
            <a:off x="6395249" y="4167278"/>
            <a:ext cx="3309830" cy="430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hape 39">
            <a:extLst>
              <a:ext uri="{FF2B5EF4-FFF2-40B4-BE49-F238E27FC236}">
                <a16:creationId xmlns:a16="http://schemas.microsoft.com/office/drawing/2014/main" xmlns="" id="{13A16F5A-21DF-414C-BDFB-F4F9AA61353E}"/>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13" name="Control de fauna exótica">
            <a:extLst>
              <a:ext uri="{FF2B5EF4-FFF2-40B4-BE49-F238E27FC236}">
                <a16:creationId xmlns:a16="http://schemas.microsoft.com/office/drawing/2014/main" xmlns="" id="{017343D3-783E-C243-808D-F00B624CA38B}"/>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Instrumentos elaborados para la gestión y administración del APFFLP</a:t>
            </a:r>
          </a:p>
        </p:txBody>
      </p:sp>
      <p:sp>
        <p:nvSpPr>
          <p:cNvPr id="1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2723C213-16A9-5542-816F-2D9801573C4C}"/>
              </a:ext>
            </a:extLst>
          </p:cNvPr>
          <p:cNvSpPr txBox="1"/>
          <p:nvPr/>
        </p:nvSpPr>
        <p:spPr>
          <a:xfrm>
            <a:off x="1098168" y="2439899"/>
            <a:ext cx="10786917" cy="1454236"/>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marL="285750" indent="-285750">
              <a:buFont typeface="Arial" pitchFamily="34" charset="0"/>
              <a:buChar cha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Actualización del Plan Institucional del Organismo Público Descentralizado Bosque La Primavera 2018-2024.</a:t>
            </a:r>
          </a:p>
          <a:p>
            <a:pPr marL="285750" indent="-285750">
              <a:buFont typeface="Arial" pitchFamily="34" charset="0"/>
              <a:buChar char="•"/>
              <a:defRPr sz="1800">
                <a:solidFill>
                  <a:srgbClr val="000000"/>
                </a:solidFill>
                <a:latin typeface="Nutmeg Book"/>
                <a:ea typeface="Nutmeg Book"/>
                <a:cs typeface="Nutmeg Book"/>
                <a:sym typeface="Nutmeg Book"/>
              </a:defRPr>
            </a:pPr>
            <a:endParaRPr lang="es-MX" dirty="0">
              <a:latin typeface="Nutmeg Headline Book" pitchFamily="2" charset="0"/>
              <a:ea typeface="Century Gothic"/>
              <a:cs typeface="Century Gothic"/>
              <a:sym typeface="Century Gothic"/>
            </a:endParaRPr>
          </a:p>
          <a:p>
            <a:pP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Instrumento en el que se sientan las bases y estrategias para  un gestión eficaz del APFFLP.</a:t>
            </a:r>
          </a:p>
        </p:txBody>
      </p:sp>
    </p:spTree>
    <p:extLst>
      <p:ext uri="{BB962C8B-B14F-4D97-AF65-F5344CB8AC3E}">
        <p14:creationId xmlns:p14="http://schemas.microsoft.com/office/powerpoint/2010/main" val="2999820987"/>
      </p:ext>
    </p:extLst>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xmlns="" id="{B57EFBA2-72DE-B34E-B457-F3BA4740F88A}"/>
              </a:ext>
            </a:extLst>
          </p:cNvPr>
          <p:cNvGrpSpPr/>
          <p:nvPr/>
        </p:nvGrpSpPr>
        <p:grpSpPr>
          <a:xfrm>
            <a:off x="2469952" y="2500536"/>
            <a:ext cx="8064896" cy="3306198"/>
            <a:chOff x="1317824" y="2500536"/>
            <a:chExt cx="8064896" cy="3306198"/>
          </a:xfrm>
        </p:grpSpPr>
        <p:pic>
          <p:nvPicPr>
            <p:cNvPr id="2" name="image3.png" descr="image3.png">
              <a:extLst>
                <a:ext uri="{FF2B5EF4-FFF2-40B4-BE49-F238E27FC236}">
                  <a16:creationId xmlns:a16="http://schemas.microsoft.com/office/drawing/2014/main" xmlns="" id="{82EB99E2-7CE2-5941-A124-C8FD504A2397}"/>
                </a:ext>
              </a:extLst>
            </p:cNvPr>
            <p:cNvPicPr>
              <a:picLocks noChangeAspect="1"/>
            </p:cNvPicPr>
            <p:nvPr/>
          </p:nvPicPr>
          <p:blipFill>
            <a:blip r:embed="rId2"/>
            <a:stretch>
              <a:fillRect/>
            </a:stretch>
          </p:blipFill>
          <p:spPr>
            <a:xfrm>
              <a:off x="5570543" y="2500536"/>
              <a:ext cx="3812177" cy="3306198"/>
            </a:xfrm>
            <a:prstGeom prst="rect">
              <a:avLst/>
            </a:prstGeom>
            <a:ln w="12700">
              <a:miter lim="400000"/>
            </a:ln>
          </p:spPr>
        </p:pic>
        <p:pic>
          <p:nvPicPr>
            <p:cNvPr id="3" name="UdeG.png" descr="UdeG.png">
              <a:extLst>
                <a:ext uri="{FF2B5EF4-FFF2-40B4-BE49-F238E27FC236}">
                  <a16:creationId xmlns:a16="http://schemas.microsoft.com/office/drawing/2014/main" xmlns="" id="{81E7B002-C434-2E40-A8E1-A10F565E9685}"/>
                </a:ext>
              </a:extLst>
            </p:cNvPr>
            <p:cNvPicPr>
              <a:picLocks noChangeAspect="1"/>
            </p:cNvPicPr>
            <p:nvPr/>
          </p:nvPicPr>
          <p:blipFill>
            <a:blip r:embed="rId3"/>
            <a:stretch>
              <a:fillRect/>
            </a:stretch>
          </p:blipFill>
          <p:spPr>
            <a:xfrm>
              <a:off x="6790432" y="3580656"/>
              <a:ext cx="1428370" cy="1940202"/>
            </a:xfrm>
            <a:prstGeom prst="rect">
              <a:avLst/>
            </a:prstGeom>
            <a:ln w="12700">
              <a:miter lim="400000"/>
            </a:ln>
          </p:spPr>
        </p:pic>
        <p:sp>
          <p:nvSpPr>
            <p:cNvPr id="4" name="Geomorfología volcánica">
              <a:extLst>
                <a:ext uri="{FF2B5EF4-FFF2-40B4-BE49-F238E27FC236}">
                  <a16:creationId xmlns:a16="http://schemas.microsoft.com/office/drawing/2014/main" xmlns="" id="{08C8132C-EE19-B741-990D-4DB6523D2D9B}"/>
                </a:ext>
              </a:extLst>
            </p:cNvPr>
            <p:cNvSpPr txBox="1"/>
            <p:nvPr/>
          </p:nvSpPr>
          <p:spPr>
            <a:xfrm>
              <a:off x="6228262" y="2684036"/>
              <a:ext cx="2496737" cy="53764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lnSpc>
                  <a:spcPct val="80000"/>
                </a:lnSpc>
                <a:defRPr sz="1500">
                  <a:solidFill>
                    <a:srgbClr val="FFFFFF"/>
                  </a:solidFill>
                  <a:latin typeface="Nutmeg Headline Bold"/>
                  <a:ea typeface="Nutmeg Headline Bold"/>
                  <a:cs typeface="Nutmeg Headline Bold"/>
                  <a:sym typeface="Nutmeg Headline Bold"/>
                </a:defRPr>
              </a:pPr>
              <a:r>
                <a:rPr lang="es-MX" sz="1200" dirty="0"/>
                <a:t>Renovación convenio </a:t>
              </a:r>
              <a:r>
                <a:rPr sz="1200" dirty="0" err="1"/>
                <a:t>Servicio</a:t>
              </a:r>
              <a:r>
                <a:rPr lang="es-MX" sz="1200" dirty="0"/>
                <a:t> </a:t>
              </a:r>
              <a:r>
                <a:rPr sz="1200" dirty="0"/>
                <a:t>Social</a:t>
              </a:r>
              <a:endParaRPr lang="es-MX" sz="1200" dirty="0"/>
            </a:p>
            <a:p>
              <a:pPr algn="ctr">
                <a:lnSpc>
                  <a:spcPct val="80000"/>
                </a:lnSpc>
                <a:defRPr sz="1500">
                  <a:solidFill>
                    <a:srgbClr val="FFFFFF"/>
                  </a:solidFill>
                  <a:latin typeface="Nutmeg Headline Bold"/>
                  <a:ea typeface="Nutmeg Headline Bold"/>
                  <a:cs typeface="Nutmeg Headline Bold"/>
                  <a:sym typeface="Nutmeg Headline Bold"/>
                </a:defRPr>
              </a:pPr>
              <a:r>
                <a:rPr lang="es-MX" sz="1200" dirty="0"/>
                <a:t>2019 - 2024</a:t>
              </a:r>
              <a:endParaRPr sz="1200" dirty="0"/>
            </a:p>
          </p:txBody>
        </p:sp>
        <p:pic>
          <p:nvPicPr>
            <p:cNvPr id="5" name="image3.png" descr="image3.png">
              <a:extLst>
                <a:ext uri="{FF2B5EF4-FFF2-40B4-BE49-F238E27FC236}">
                  <a16:creationId xmlns:a16="http://schemas.microsoft.com/office/drawing/2014/main" xmlns="" id="{DA1D9C5B-4094-AF43-9211-30FEC244932E}"/>
                </a:ext>
              </a:extLst>
            </p:cNvPr>
            <p:cNvPicPr>
              <a:picLocks noChangeAspect="1"/>
            </p:cNvPicPr>
            <p:nvPr/>
          </p:nvPicPr>
          <p:blipFill>
            <a:blip r:embed="rId2"/>
            <a:stretch>
              <a:fillRect/>
            </a:stretch>
          </p:blipFill>
          <p:spPr>
            <a:xfrm>
              <a:off x="1317824" y="2500536"/>
              <a:ext cx="3812177" cy="3306198"/>
            </a:xfrm>
            <a:prstGeom prst="rect">
              <a:avLst/>
            </a:prstGeom>
            <a:ln w="12700">
              <a:miter lim="400000"/>
            </a:ln>
          </p:spPr>
        </p:pic>
        <p:sp>
          <p:nvSpPr>
            <p:cNvPr id="6" name="Geomorfología volcánica">
              <a:extLst>
                <a:ext uri="{FF2B5EF4-FFF2-40B4-BE49-F238E27FC236}">
                  <a16:creationId xmlns:a16="http://schemas.microsoft.com/office/drawing/2014/main" xmlns="" id="{1E1DCCC2-5CBD-EE42-A58A-0D6B58B0E175}"/>
                </a:ext>
              </a:extLst>
            </p:cNvPr>
            <p:cNvSpPr txBox="1"/>
            <p:nvPr/>
          </p:nvSpPr>
          <p:spPr>
            <a:xfrm>
              <a:off x="1973420" y="2684036"/>
              <a:ext cx="2500984" cy="53764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lnSpc>
                  <a:spcPct val="80000"/>
                </a:lnSpc>
                <a:defRPr sz="1500">
                  <a:solidFill>
                    <a:srgbClr val="FFFFFF"/>
                  </a:solidFill>
                  <a:latin typeface="Nutmeg Headline Bold"/>
                  <a:ea typeface="Nutmeg Headline Bold"/>
                  <a:cs typeface="Nutmeg Headline Bold"/>
                  <a:sym typeface="Nutmeg Headline Bold"/>
                </a:defRPr>
              </a:pPr>
              <a:r>
                <a:rPr lang="es-MX" sz="1200" dirty="0"/>
                <a:t>Elaboración  convenio </a:t>
              </a:r>
              <a:r>
                <a:rPr sz="1200" dirty="0" err="1"/>
                <a:t>Servicio</a:t>
              </a:r>
              <a:r>
                <a:rPr lang="es-MX" sz="1200" dirty="0"/>
                <a:t> </a:t>
              </a:r>
              <a:r>
                <a:rPr sz="1200" dirty="0"/>
                <a:t>Social</a:t>
              </a:r>
              <a:r>
                <a:rPr lang="es-MX" sz="1200" dirty="0"/>
                <a:t> 2019 - 2024</a:t>
              </a:r>
            </a:p>
            <a:p>
              <a:pPr algn="ctr">
                <a:lnSpc>
                  <a:spcPct val="80000"/>
                </a:lnSpc>
                <a:defRPr sz="1500">
                  <a:solidFill>
                    <a:srgbClr val="FFFFFF"/>
                  </a:solidFill>
                  <a:latin typeface="Nutmeg Headline Bold"/>
                  <a:ea typeface="Nutmeg Headline Bold"/>
                  <a:cs typeface="Nutmeg Headline Bold"/>
                  <a:sym typeface="Nutmeg Headline Bold"/>
                </a:defRPr>
              </a:pPr>
              <a:r>
                <a:rPr lang="es-MX" sz="1200" dirty="0"/>
                <a:t>En proceso de firma </a:t>
              </a:r>
              <a:endParaRPr sz="1200" dirty="0"/>
            </a:p>
          </p:txBody>
        </p:sp>
        <p:pic>
          <p:nvPicPr>
            <p:cNvPr id="7" name="Picture 2" descr="fa8c79dd-a8a8-463f-b05c-b3a355d14b38">
              <a:extLst>
                <a:ext uri="{FF2B5EF4-FFF2-40B4-BE49-F238E27FC236}">
                  <a16:creationId xmlns:a16="http://schemas.microsoft.com/office/drawing/2014/main" xmlns="" id="{3D0884C6-5BB9-4149-9031-2119EC3E82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95" r="60975" b="68388"/>
            <a:stretch/>
          </p:blipFill>
          <p:spPr bwMode="auto">
            <a:xfrm>
              <a:off x="1533848" y="3945589"/>
              <a:ext cx="3324218" cy="89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hape 39">
            <a:extLst>
              <a:ext uri="{FF2B5EF4-FFF2-40B4-BE49-F238E27FC236}">
                <a16:creationId xmlns:a16="http://schemas.microsoft.com/office/drawing/2014/main" xmlns="" id="{AC355CD0-63A4-354E-AC5A-872E5CC31316}"/>
              </a:ext>
            </a:extLst>
          </p:cNvPr>
          <p:cNvSpPr txBox="1"/>
          <p:nvPr/>
        </p:nvSpPr>
        <p:spPr>
          <a:xfrm>
            <a:off x="5868005" y="660976"/>
            <a:ext cx="6503383"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Acciones colaborativas institucionales</a:t>
            </a:r>
            <a:endParaRPr dirty="0"/>
          </a:p>
        </p:txBody>
      </p:sp>
      <p:sp>
        <p:nvSpPr>
          <p:cNvPr id="10"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35FA4D49-F25F-6B4B-B9AF-FD05209B36CB}"/>
              </a:ext>
            </a:extLst>
          </p:cNvPr>
          <p:cNvSpPr txBox="1"/>
          <p:nvPr/>
        </p:nvSpPr>
        <p:spPr>
          <a:xfrm>
            <a:off x="1108941" y="6291851"/>
            <a:ext cx="10786917" cy="1177237"/>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latin typeface="Nutmeg Headline Book" pitchFamily="2" charset="0"/>
              </a:rPr>
              <a:t>Se integró un estudiante de prácticas profesionales para la elaboración de “Guía de interpretación ambiental del APFF La Primavera”  inicio de actividades 2 de julio.</a:t>
            </a:r>
          </a:p>
          <a:p>
            <a:endParaRPr lang="es-MX" dirty="0">
              <a:latin typeface="Nutmeg Headline Book" pitchFamily="2" charset="0"/>
            </a:endParaRPr>
          </a:p>
          <a:p>
            <a:r>
              <a:rPr lang="es-MX" dirty="0">
                <a:latin typeface="Nutmeg Headline Book" pitchFamily="2" charset="0"/>
              </a:rPr>
              <a:t>Se integró un estudiante de Servicio Social. Apoyo en elaboración de base de datos.</a:t>
            </a:r>
          </a:p>
        </p:txBody>
      </p:sp>
    </p:spTree>
    <p:extLst>
      <p:ext uri="{BB962C8B-B14F-4D97-AF65-F5344CB8AC3E}">
        <p14:creationId xmlns:p14="http://schemas.microsoft.com/office/powerpoint/2010/main" val="884998137"/>
      </p:ext>
    </p:extLst>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B815BA1C-8F3C-4C4A-86E0-9444C04D3896}"/>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graphicFrame>
        <p:nvGraphicFramePr>
          <p:cNvPr id="3" name="2 Tabla">
            <a:extLst>
              <a:ext uri="{FF2B5EF4-FFF2-40B4-BE49-F238E27FC236}">
                <a16:creationId xmlns:a16="http://schemas.microsoft.com/office/drawing/2014/main" xmlns="" id="{6309C7A0-4EBE-D14A-B0FA-EBB7B660E85A}"/>
              </a:ext>
            </a:extLst>
          </p:cNvPr>
          <p:cNvGraphicFramePr>
            <a:graphicFrameLocks noGrp="1"/>
          </p:cNvGraphicFramePr>
          <p:nvPr>
            <p:extLst>
              <p:ext uri="{D42A27DB-BD31-4B8C-83A1-F6EECF244321}">
                <p14:modId xmlns:p14="http://schemas.microsoft.com/office/powerpoint/2010/main" val="1577479292"/>
              </p:ext>
            </p:extLst>
          </p:nvPr>
        </p:nvGraphicFramePr>
        <p:xfrm>
          <a:off x="1233943" y="3292624"/>
          <a:ext cx="9806732" cy="4536503"/>
        </p:xfrm>
        <a:graphic>
          <a:graphicData uri="http://schemas.openxmlformats.org/drawingml/2006/table">
            <a:tbl>
              <a:tblPr firstRow="1" bandRow="1">
                <a:tableStyleId>{5940675A-B579-460E-94D1-54222C63F5DA}</a:tableStyleId>
              </a:tblPr>
              <a:tblGrid>
                <a:gridCol w="1115737">
                  <a:extLst>
                    <a:ext uri="{9D8B030D-6E8A-4147-A177-3AD203B41FA5}">
                      <a16:colId xmlns:a16="http://schemas.microsoft.com/office/drawing/2014/main" xmlns="" val="20000"/>
                    </a:ext>
                  </a:extLst>
                </a:gridCol>
                <a:gridCol w="1702966">
                  <a:extLst>
                    <a:ext uri="{9D8B030D-6E8A-4147-A177-3AD203B41FA5}">
                      <a16:colId xmlns:a16="http://schemas.microsoft.com/office/drawing/2014/main" xmlns="" val="20001"/>
                    </a:ext>
                  </a:extLst>
                </a:gridCol>
                <a:gridCol w="1860114">
                  <a:extLst>
                    <a:ext uri="{9D8B030D-6E8A-4147-A177-3AD203B41FA5}">
                      <a16:colId xmlns:a16="http://schemas.microsoft.com/office/drawing/2014/main" xmlns="" val="20002"/>
                    </a:ext>
                  </a:extLst>
                </a:gridCol>
                <a:gridCol w="5127915">
                  <a:extLst>
                    <a:ext uri="{9D8B030D-6E8A-4147-A177-3AD203B41FA5}">
                      <a16:colId xmlns:a16="http://schemas.microsoft.com/office/drawing/2014/main" xmlns="" val="20003"/>
                    </a:ext>
                  </a:extLst>
                </a:gridCol>
              </a:tblGrid>
              <a:tr h="352337">
                <a:tc>
                  <a:txBody>
                    <a:bodyPr/>
                    <a:lstStyle/>
                    <a:p>
                      <a:pPr algn="ctr"/>
                      <a:r>
                        <a:rPr lang="es-MX" sz="1300" b="0" i="0" dirty="0">
                          <a:solidFill>
                            <a:schemeClr val="bg1"/>
                          </a:solidFill>
                          <a:latin typeface="Nutmeg Headline" pitchFamily="2" charset="0"/>
                        </a:rPr>
                        <a:t>Fecha</a:t>
                      </a:r>
                      <a:r>
                        <a:rPr lang="es-MX" sz="1300" b="0" i="0" baseline="0" dirty="0">
                          <a:solidFill>
                            <a:schemeClr val="bg1"/>
                          </a:solidFill>
                          <a:latin typeface="Nutmeg Headline" pitchFamily="2" charset="0"/>
                        </a:rPr>
                        <a:t> </a:t>
                      </a:r>
                      <a:endParaRPr lang="es-MX" sz="1300" b="0" i="0" dirty="0">
                        <a:solidFill>
                          <a:schemeClr val="bg1"/>
                        </a:solidFill>
                        <a:latin typeface="Nutmeg Headline" pitchFamily="2" charset="0"/>
                      </a:endParaRPr>
                    </a:p>
                  </a:txBody>
                  <a:tcPr marL="74570" marR="74570" marT="37286" marB="37286">
                    <a:solidFill>
                      <a:srgbClr val="008000"/>
                    </a:solidFill>
                  </a:tcPr>
                </a:tc>
                <a:tc>
                  <a:txBody>
                    <a:bodyPr/>
                    <a:lstStyle/>
                    <a:p>
                      <a:pPr algn="ctr"/>
                      <a:r>
                        <a:rPr lang="es-MX" sz="1300" b="0" i="0" dirty="0">
                          <a:solidFill>
                            <a:schemeClr val="bg1"/>
                          </a:solidFill>
                          <a:latin typeface="Nutmeg Headline" pitchFamily="2" charset="0"/>
                        </a:rPr>
                        <a:t>Carácter</a:t>
                      </a:r>
                      <a:r>
                        <a:rPr lang="es-MX" sz="1300" b="0" i="0" baseline="0" dirty="0">
                          <a:solidFill>
                            <a:schemeClr val="bg1"/>
                          </a:solidFill>
                          <a:latin typeface="Nutmeg Headline" pitchFamily="2" charset="0"/>
                        </a:rPr>
                        <a:t> </a:t>
                      </a:r>
                      <a:endParaRPr lang="es-MX" sz="1300" b="0" i="0" dirty="0">
                        <a:solidFill>
                          <a:schemeClr val="bg1"/>
                        </a:solidFill>
                        <a:latin typeface="Nutmeg Headline" pitchFamily="2" charset="0"/>
                      </a:endParaRPr>
                    </a:p>
                  </a:txBody>
                  <a:tcPr marL="74570" marR="74570" marT="37286" marB="37286">
                    <a:solidFill>
                      <a:srgbClr val="008000"/>
                    </a:solidFill>
                  </a:tcPr>
                </a:tc>
                <a:tc>
                  <a:txBody>
                    <a:bodyPr/>
                    <a:lstStyle/>
                    <a:p>
                      <a:pPr algn="ctr"/>
                      <a:r>
                        <a:rPr lang="es-MX" sz="1300" b="0" i="0" dirty="0">
                          <a:solidFill>
                            <a:schemeClr val="bg1"/>
                          </a:solidFill>
                          <a:latin typeface="Nutmeg Headline" pitchFamily="2" charset="0"/>
                        </a:rPr>
                        <a:t>Carácter </a:t>
                      </a:r>
                    </a:p>
                  </a:txBody>
                  <a:tcPr marL="74570" marR="74570" marT="37286" marB="37286">
                    <a:solidFill>
                      <a:srgbClr val="008000"/>
                    </a:solidFill>
                  </a:tcPr>
                </a:tc>
                <a:tc>
                  <a:txBody>
                    <a:bodyPr/>
                    <a:lstStyle/>
                    <a:p>
                      <a:pPr algn="ctr"/>
                      <a:r>
                        <a:rPr lang="es-MX" sz="1300" b="0" i="0" dirty="0">
                          <a:solidFill>
                            <a:schemeClr val="bg1"/>
                          </a:solidFill>
                          <a:latin typeface="Nutmeg Headline" pitchFamily="2" charset="0"/>
                        </a:rPr>
                        <a:t>Temática </a:t>
                      </a:r>
                    </a:p>
                  </a:txBody>
                  <a:tcPr marL="74570" marR="74570" marT="37286" marB="37286">
                    <a:solidFill>
                      <a:srgbClr val="008000"/>
                    </a:solidFill>
                  </a:tcPr>
                </a:tc>
                <a:extLst>
                  <a:ext uri="{0D108BD9-81ED-4DB2-BD59-A6C34878D82A}">
                    <a16:rowId xmlns:a16="http://schemas.microsoft.com/office/drawing/2014/main" xmlns="" val="10000"/>
                  </a:ext>
                </a:extLst>
              </a:tr>
              <a:tr h="954672">
                <a:tc>
                  <a:txBody>
                    <a:bodyPr/>
                    <a:lstStyle/>
                    <a:p>
                      <a:pPr algn="ctr"/>
                      <a:r>
                        <a:rPr lang="es-MX" sz="1400" b="0" i="0" dirty="0">
                          <a:latin typeface="Nutmeg Headline" pitchFamily="2" charset="0"/>
                        </a:rPr>
                        <a:t>25 de abril </a:t>
                      </a:r>
                    </a:p>
                  </a:txBody>
                  <a:tcPr marL="74570" marR="74570" marT="37286" marB="37286"/>
                </a:tc>
                <a:tc>
                  <a:txBody>
                    <a:bodyPr/>
                    <a:lstStyle/>
                    <a:p>
                      <a:pPr algn="ctr"/>
                      <a:r>
                        <a:rPr lang="es-MX" sz="1400" b="0" i="0" dirty="0">
                          <a:latin typeface="Nutmeg Headline" pitchFamily="2" charset="0"/>
                        </a:rPr>
                        <a:t>1era.</a:t>
                      </a:r>
                      <a:r>
                        <a:rPr lang="es-MX" sz="1400" b="0" i="0" baseline="0" dirty="0">
                          <a:latin typeface="Nutmeg Headline" pitchFamily="2" charset="0"/>
                        </a:rPr>
                        <a:t> </a:t>
                      </a:r>
                      <a:r>
                        <a:rPr lang="es-MX" sz="1400" b="0" i="0" dirty="0">
                          <a:latin typeface="Nutmeg Headline" pitchFamily="2" charset="0"/>
                        </a:rPr>
                        <a:t>Ordinaria </a:t>
                      </a:r>
                    </a:p>
                  </a:txBody>
                  <a:tcPr marL="74570" marR="74570" marT="37286" marB="37286"/>
                </a:tc>
                <a:tc>
                  <a:txBody>
                    <a:bodyPr/>
                    <a:lstStyle/>
                    <a:p>
                      <a:pPr algn="ctr"/>
                      <a:r>
                        <a:rPr lang="es-MX" sz="1400" b="0" i="0" dirty="0">
                          <a:latin typeface="Nutmeg Headline" pitchFamily="2" charset="0"/>
                        </a:rPr>
                        <a:t>Minuta de sesión</a:t>
                      </a:r>
                    </a:p>
                  </a:txBody>
                  <a:tcPr marL="74570" marR="74570" marT="37286" marB="37286"/>
                </a:tc>
                <a:tc>
                  <a:txBody>
                    <a:bodyPr/>
                    <a:lstStyle/>
                    <a:p>
                      <a:pPr algn="just"/>
                      <a:r>
                        <a:rPr lang="es-MX" sz="1400" b="0" i="0" dirty="0">
                          <a:latin typeface="Nutmeg Headline" pitchFamily="2" charset="0"/>
                        </a:rPr>
                        <a:t>Integración</a:t>
                      </a:r>
                      <a:r>
                        <a:rPr lang="es-MX" sz="1400" b="0" i="0" baseline="0" dirty="0">
                          <a:latin typeface="Nutmeg Headline" pitchFamily="2" charset="0"/>
                        </a:rPr>
                        <a:t> de nuevos representantes </a:t>
                      </a:r>
                    </a:p>
                    <a:p>
                      <a:pPr algn="just"/>
                      <a:r>
                        <a:rPr lang="es-MX" sz="1400" b="0" i="0" baseline="0" dirty="0">
                          <a:latin typeface="Nutmeg Headline" pitchFamily="2" charset="0"/>
                        </a:rPr>
                        <a:t>Propuestas para fortalecimiento del Comité Ciudadano y construcción de agenda de trabajo </a:t>
                      </a:r>
                    </a:p>
                    <a:p>
                      <a:pPr algn="just"/>
                      <a:r>
                        <a:rPr lang="es-MX" sz="1400" b="0" i="0" baseline="0" dirty="0">
                          <a:latin typeface="Nutmeg Headline" pitchFamily="2" charset="0"/>
                        </a:rPr>
                        <a:t>Informe de acuerdos de Junta de Gobierno</a:t>
                      </a:r>
                      <a:endParaRPr lang="es-MX" sz="1400" b="0" i="0" dirty="0">
                        <a:latin typeface="Nutmeg Headline" pitchFamily="2" charset="0"/>
                      </a:endParaRPr>
                    </a:p>
                  </a:txBody>
                  <a:tcPr marL="74570" marR="74570" marT="37286" marB="37286"/>
                </a:tc>
                <a:extLst>
                  <a:ext uri="{0D108BD9-81ED-4DB2-BD59-A6C34878D82A}">
                    <a16:rowId xmlns:a16="http://schemas.microsoft.com/office/drawing/2014/main" xmlns="" val="10001"/>
                  </a:ext>
                </a:extLst>
              </a:tr>
              <a:tr h="2054797">
                <a:tc>
                  <a:txBody>
                    <a:bodyPr/>
                    <a:lstStyle/>
                    <a:p>
                      <a:pPr algn="ctr"/>
                      <a:r>
                        <a:rPr lang="es-MX" sz="1400" b="0" i="0" dirty="0">
                          <a:latin typeface="Nutmeg Headline" pitchFamily="2" charset="0"/>
                        </a:rPr>
                        <a:t>23 de agosto </a:t>
                      </a:r>
                    </a:p>
                  </a:txBody>
                  <a:tcPr marL="74570" marR="74570" marT="37286" marB="37286"/>
                </a:tc>
                <a:tc>
                  <a:txBody>
                    <a:bodyPr/>
                    <a:lstStyle/>
                    <a:p>
                      <a:pPr algn="ctr"/>
                      <a:r>
                        <a:rPr lang="es-MX" sz="1400" b="0" i="0" dirty="0">
                          <a:latin typeface="Nutmeg Headline" pitchFamily="2" charset="0"/>
                        </a:rPr>
                        <a:t>2da. Ordinaria </a:t>
                      </a:r>
                    </a:p>
                  </a:txBody>
                  <a:tcPr marL="74570" marR="74570" marT="37286" marB="37286"/>
                </a:tc>
                <a:tc>
                  <a:txBody>
                    <a:bodyPr/>
                    <a:lstStyle/>
                    <a:p>
                      <a:pPr algn="ctr"/>
                      <a:r>
                        <a:rPr lang="es-MX" sz="1400" b="0" i="0" dirty="0">
                          <a:latin typeface="Nutmeg Headline" pitchFamily="2" charset="0"/>
                        </a:rPr>
                        <a:t>Minuta</a:t>
                      </a:r>
                      <a:r>
                        <a:rPr lang="es-MX" sz="1400" b="0" i="0" baseline="0" dirty="0">
                          <a:latin typeface="Nutmeg Headline" pitchFamily="2" charset="0"/>
                        </a:rPr>
                        <a:t> de sesión </a:t>
                      </a:r>
                      <a:endParaRPr lang="es-MX" sz="1400" b="0" i="0" dirty="0">
                        <a:latin typeface="Nutmeg Headline" pitchFamily="2" charset="0"/>
                      </a:endParaRPr>
                    </a:p>
                  </a:txBody>
                  <a:tcPr marL="74570" marR="74570" marT="37286" marB="37286"/>
                </a:tc>
                <a:tc>
                  <a:txBody>
                    <a:bodyPr/>
                    <a:lstStyle/>
                    <a:p>
                      <a:pPr algn="just"/>
                      <a:r>
                        <a:rPr lang="es-MX" sz="1400" b="0" i="0" dirty="0">
                          <a:latin typeface="Nutmeg Headline" pitchFamily="2" charset="0"/>
                        </a:rPr>
                        <a:t>Acercamiento</a:t>
                      </a:r>
                      <a:r>
                        <a:rPr lang="es-MX" sz="1400" b="0" i="0" baseline="0" dirty="0">
                          <a:latin typeface="Nutmeg Headline" pitchFamily="2" charset="0"/>
                        </a:rPr>
                        <a:t> con el Comité Científico para puntualizar agenda de trabajo en común</a:t>
                      </a:r>
                    </a:p>
                    <a:p>
                      <a:pPr algn="just"/>
                      <a:r>
                        <a:rPr lang="es-MX" sz="1400" b="0" i="0" baseline="0" dirty="0">
                          <a:latin typeface="Nutmeg Headline" pitchFamily="2" charset="0"/>
                        </a:rPr>
                        <a:t>Presentación de organizaciones que manifestaron interés en participar en el Comité Ciudadano</a:t>
                      </a:r>
                    </a:p>
                    <a:p>
                      <a:pPr algn="just"/>
                      <a:r>
                        <a:rPr lang="es-MX" sz="1400" b="0" i="0" baseline="0" dirty="0">
                          <a:latin typeface="Nutmeg Headline" pitchFamily="2" charset="0"/>
                        </a:rPr>
                        <a:t>Informe que guarda el estado de elaboración del POA – 2019</a:t>
                      </a:r>
                    </a:p>
                    <a:p>
                      <a:pPr algn="just"/>
                      <a:r>
                        <a:rPr lang="es-MX" sz="1400" b="0" i="0" baseline="0" dirty="0">
                          <a:latin typeface="Nutmeg Headline" pitchFamily="2" charset="0"/>
                        </a:rPr>
                        <a:t>Presentación del proyecto “Guardianes del Bosque”</a:t>
                      </a:r>
                    </a:p>
                    <a:p>
                      <a:pPr algn="just"/>
                      <a:r>
                        <a:rPr lang="es-MX" sz="1400" b="0" i="0" baseline="0" dirty="0">
                          <a:latin typeface="Nutmeg Headline" pitchFamily="2" charset="0"/>
                        </a:rPr>
                        <a:t>Descargas de aguas industriales  en la comunidad de Venta del Astillero </a:t>
                      </a:r>
                      <a:endParaRPr lang="es-MX" sz="1400" b="0" i="0" dirty="0">
                        <a:latin typeface="Nutmeg Headline" pitchFamily="2" charset="0"/>
                      </a:endParaRPr>
                    </a:p>
                  </a:txBody>
                  <a:tcPr marL="74570" marR="74570" marT="37286" marB="37286"/>
                </a:tc>
                <a:extLst>
                  <a:ext uri="{0D108BD9-81ED-4DB2-BD59-A6C34878D82A}">
                    <a16:rowId xmlns:a16="http://schemas.microsoft.com/office/drawing/2014/main" xmlns="" val="10002"/>
                  </a:ext>
                </a:extLst>
              </a:tr>
              <a:tr h="1174697">
                <a:tc>
                  <a:txBody>
                    <a:bodyPr/>
                    <a:lstStyle/>
                    <a:p>
                      <a:pPr algn="ctr"/>
                      <a:r>
                        <a:rPr lang="es-MX" sz="1400" b="0" i="0" dirty="0">
                          <a:latin typeface="Nutmeg Headline" pitchFamily="2" charset="0"/>
                        </a:rPr>
                        <a:t>17 de diciembre </a:t>
                      </a:r>
                    </a:p>
                  </a:txBody>
                  <a:tcPr marL="74570" marR="74570" marT="37286" marB="37286"/>
                </a:tc>
                <a:tc>
                  <a:txBody>
                    <a:bodyPr/>
                    <a:lstStyle/>
                    <a:p>
                      <a:pPr algn="ctr"/>
                      <a:r>
                        <a:rPr lang="es-MX" sz="1400" b="0" i="0" dirty="0">
                          <a:latin typeface="Nutmeg Headline" pitchFamily="2" charset="0"/>
                        </a:rPr>
                        <a:t>3er.</a:t>
                      </a:r>
                      <a:r>
                        <a:rPr lang="es-MX" sz="1400" b="0" i="0" baseline="0" dirty="0">
                          <a:latin typeface="Nutmeg Headline" pitchFamily="2" charset="0"/>
                        </a:rPr>
                        <a:t> Ordinaria </a:t>
                      </a:r>
                      <a:endParaRPr lang="es-MX" sz="1400" b="0" i="0" dirty="0">
                        <a:latin typeface="Nutmeg Headline" pitchFamily="2" charset="0"/>
                      </a:endParaRPr>
                    </a:p>
                  </a:txBody>
                  <a:tcPr marL="74570" marR="74570" marT="37286" marB="37286"/>
                </a:tc>
                <a:tc>
                  <a:txBody>
                    <a:bodyPr/>
                    <a:lstStyle/>
                    <a:p>
                      <a:pPr algn="ctr"/>
                      <a:r>
                        <a:rPr lang="es-MX" sz="1400" b="0" i="0" dirty="0">
                          <a:latin typeface="Nutmeg Headline" pitchFamily="2" charset="0"/>
                        </a:rPr>
                        <a:t>Minuta de sesión</a:t>
                      </a:r>
                      <a:r>
                        <a:rPr lang="es-MX" sz="1400" b="0" i="0" baseline="0" dirty="0">
                          <a:latin typeface="Nutmeg Headline" pitchFamily="2" charset="0"/>
                        </a:rPr>
                        <a:t> </a:t>
                      </a:r>
                      <a:endParaRPr lang="es-MX" sz="1400" b="0" i="0" dirty="0">
                        <a:latin typeface="Nutmeg Headline" pitchFamily="2" charset="0"/>
                      </a:endParaRPr>
                    </a:p>
                  </a:txBody>
                  <a:tcPr marL="74570" marR="74570" marT="37286" marB="37286"/>
                </a:tc>
                <a:tc>
                  <a:txBody>
                    <a:bodyPr/>
                    <a:lstStyle/>
                    <a:p>
                      <a:pPr algn="just"/>
                      <a:r>
                        <a:rPr lang="es-MX" sz="1400" b="0" i="0" dirty="0">
                          <a:latin typeface="Nutmeg Headline" pitchFamily="2" charset="0"/>
                        </a:rPr>
                        <a:t>Aportaciones</a:t>
                      </a:r>
                      <a:r>
                        <a:rPr lang="es-MX" sz="1400" b="0" i="0" baseline="0" dirty="0">
                          <a:latin typeface="Nutmeg Headline" pitchFamily="2" charset="0"/>
                        </a:rPr>
                        <a:t> del Comité para la evaluación de la Dirección General del Organismo Público Descentralizado Bosque La Primavera </a:t>
                      </a:r>
                    </a:p>
                    <a:p>
                      <a:pPr algn="just"/>
                      <a:r>
                        <a:rPr lang="es-MX" sz="1400" b="0" i="0" baseline="0" dirty="0">
                          <a:latin typeface="Nutmeg Headline" pitchFamily="2" charset="0"/>
                        </a:rPr>
                        <a:t>Renovación y/o ratificación del Presidente y de Representante ante la Junta de Gobierno </a:t>
                      </a:r>
                      <a:endParaRPr lang="es-MX" sz="1400" b="0" i="0" dirty="0">
                        <a:latin typeface="Nutmeg Headline" pitchFamily="2" charset="0"/>
                      </a:endParaRPr>
                    </a:p>
                  </a:txBody>
                  <a:tcPr marL="74570" marR="74570" marT="37286" marB="37286"/>
                </a:tc>
                <a:extLst>
                  <a:ext uri="{0D108BD9-81ED-4DB2-BD59-A6C34878D82A}">
                    <a16:rowId xmlns:a16="http://schemas.microsoft.com/office/drawing/2014/main" xmlns="" val="10003"/>
                  </a:ext>
                </a:extLst>
              </a:tr>
            </a:tbl>
          </a:graphicData>
        </a:graphic>
      </p:graphicFrame>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A6A7F685-8E51-244D-8446-E78CA5064447}"/>
              </a:ext>
            </a:extLst>
          </p:cNvPr>
          <p:cNvSpPr txBox="1"/>
          <p:nvPr/>
        </p:nvSpPr>
        <p:spPr>
          <a:xfrm>
            <a:off x="1098168" y="2439899"/>
            <a:ext cx="10786917" cy="623239"/>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MX" dirty="0"/>
              <a:t>El Comité Ciudadano del Organismo Público Descentralizado sesionó en tres ocasiones durante el año, para abordar distintas temáticas.</a:t>
            </a:r>
          </a:p>
        </p:txBody>
      </p:sp>
      <p:sp>
        <p:nvSpPr>
          <p:cNvPr id="5" name="Control de fauna exótica">
            <a:extLst>
              <a:ext uri="{FF2B5EF4-FFF2-40B4-BE49-F238E27FC236}">
                <a16:creationId xmlns:a16="http://schemas.microsoft.com/office/drawing/2014/main" xmlns="" id="{C9B1CF70-4BBB-B749-A7F8-AAB5E0076879}"/>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Sesiones de Comité Ciudadano</a:t>
            </a:r>
          </a:p>
        </p:txBody>
      </p:sp>
    </p:spTree>
    <p:extLst>
      <p:ext uri="{BB962C8B-B14F-4D97-AF65-F5344CB8AC3E}">
        <p14:creationId xmlns:p14="http://schemas.microsoft.com/office/powerpoint/2010/main" val="3584997265"/>
      </p:ext>
    </p:extLst>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9">
            <a:extLst>
              <a:ext uri="{FF2B5EF4-FFF2-40B4-BE49-F238E27FC236}">
                <a16:creationId xmlns:a16="http://schemas.microsoft.com/office/drawing/2014/main" xmlns="" id="{BDDE3A7E-B8F7-A44B-B0F5-B096EE0F06EB}"/>
              </a:ext>
            </a:extLst>
          </p:cNvPr>
          <p:cNvSpPr txBox="1"/>
          <p:nvPr/>
        </p:nvSpPr>
        <p:spPr>
          <a:xfrm>
            <a:off x="6137309" y="660976"/>
            <a:ext cx="6234079"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Cultura y Conocimiento</a:t>
            </a:r>
            <a:endParaRPr dirty="0"/>
          </a:p>
        </p:txBody>
      </p:sp>
      <p:sp>
        <p:nvSpPr>
          <p:cNvPr id="8"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70F09C11-4EE2-1A4B-9AD9-48FA5E4820C7}"/>
              </a:ext>
            </a:extLst>
          </p:cNvPr>
          <p:cNvSpPr txBox="1"/>
          <p:nvPr/>
        </p:nvSpPr>
        <p:spPr>
          <a:xfrm>
            <a:off x="1098168" y="2439899"/>
            <a:ext cx="10786917" cy="623239"/>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r>
              <a:rPr lang="es-ES_tradnl" dirty="0">
                <a:latin typeface="Nutmeg Headline Book" panose="00000400000000000000" pitchFamily="2" charset="0"/>
                <a:cs typeface="Century Gothic"/>
              </a:rPr>
              <a:t>El Comité Científico del Organismo Público Descentralizado sesionó en tres ocasiones durante el año, para abordar distintas temáticas.</a:t>
            </a:r>
          </a:p>
        </p:txBody>
      </p:sp>
      <p:sp>
        <p:nvSpPr>
          <p:cNvPr id="9" name="Control de fauna exótica">
            <a:extLst>
              <a:ext uri="{FF2B5EF4-FFF2-40B4-BE49-F238E27FC236}">
                <a16:creationId xmlns:a16="http://schemas.microsoft.com/office/drawing/2014/main" xmlns="" id="{24A1B65F-6771-5C4F-89BA-28CB9990F575}"/>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Sesiones de Comité Científico</a:t>
            </a:r>
          </a:p>
        </p:txBody>
      </p:sp>
      <p:graphicFrame>
        <p:nvGraphicFramePr>
          <p:cNvPr id="10" name="2 Tabla">
            <a:extLst>
              <a:ext uri="{FF2B5EF4-FFF2-40B4-BE49-F238E27FC236}">
                <a16:creationId xmlns:a16="http://schemas.microsoft.com/office/drawing/2014/main" xmlns="" id="{0E8AA895-08C3-A24C-8264-5E74E0D191AF}"/>
              </a:ext>
            </a:extLst>
          </p:cNvPr>
          <p:cNvGraphicFramePr>
            <a:graphicFrameLocks noGrp="1"/>
          </p:cNvGraphicFramePr>
          <p:nvPr>
            <p:extLst>
              <p:ext uri="{D42A27DB-BD31-4B8C-83A1-F6EECF244321}">
                <p14:modId xmlns:p14="http://schemas.microsoft.com/office/powerpoint/2010/main" val="3877579431"/>
              </p:ext>
            </p:extLst>
          </p:nvPr>
        </p:nvGraphicFramePr>
        <p:xfrm>
          <a:off x="1591279" y="3292624"/>
          <a:ext cx="9800693" cy="3600401"/>
        </p:xfrm>
        <a:graphic>
          <a:graphicData uri="http://schemas.openxmlformats.org/drawingml/2006/table">
            <a:tbl>
              <a:tblPr firstRow="1" bandRow="1">
                <a:tableStyleId>{5940675A-B579-460E-94D1-54222C63F5DA}</a:tableStyleId>
              </a:tblPr>
              <a:tblGrid>
                <a:gridCol w="1147690">
                  <a:extLst>
                    <a:ext uri="{9D8B030D-6E8A-4147-A177-3AD203B41FA5}">
                      <a16:colId xmlns:a16="http://schemas.microsoft.com/office/drawing/2014/main" xmlns="" val="20000"/>
                    </a:ext>
                  </a:extLst>
                </a:gridCol>
                <a:gridCol w="1751735">
                  <a:extLst>
                    <a:ext uri="{9D8B030D-6E8A-4147-A177-3AD203B41FA5}">
                      <a16:colId xmlns:a16="http://schemas.microsoft.com/office/drawing/2014/main" xmlns="" val="20001"/>
                    </a:ext>
                  </a:extLst>
                </a:gridCol>
                <a:gridCol w="1913384">
                  <a:extLst>
                    <a:ext uri="{9D8B030D-6E8A-4147-A177-3AD203B41FA5}">
                      <a16:colId xmlns:a16="http://schemas.microsoft.com/office/drawing/2014/main" xmlns="" val="20002"/>
                    </a:ext>
                  </a:extLst>
                </a:gridCol>
                <a:gridCol w="4987884">
                  <a:extLst>
                    <a:ext uri="{9D8B030D-6E8A-4147-A177-3AD203B41FA5}">
                      <a16:colId xmlns:a16="http://schemas.microsoft.com/office/drawing/2014/main" xmlns="" val="20003"/>
                    </a:ext>
                  </a:extLst>
                </a:gridCol>
              </a:tblGrid>
              <a:tr h="362427">
                <a:tc>
                  <a:txBody>
                    <a:bodyPr/>
                    <a:lstStyle/>
                    <a:p>
                      <a:pPr algn="ctr"/>
                      <a:r>
                        <a:rPr lang="es-MX" sz="1300" b="0" i="0" dirty="0">
                          <a:solidFill>
                            <a:schemeClr val="bg1"/>
                          </a:solidFill>
                          <a:latin typeface="Nutmeg Headline" pitchFamily="2" charset="0"/>
                        </a:rPr>
                        <a:t>Fecha</a:t>
                      </a:r>
                      <a:r>
                        <a:rPr lang="es-MX" sz="1300" b="0" i="0" baseline="0" dirty="0">
                          <a:solidFill>
                            <a:schemeClr val="bg1"/>
                          </a:solidFill>
                          <a:latin typeface="Nutmeg Headline" pitchFamily="2" charset="0"/>
                        </a:rPr>
                        <a:t> </a:t>
                      </a:r>
                      <a:endParaRPr lang="es-MX" sz="1300" b="0" i="0" dirty="0">
                        <a:solidFill>
                          <a:schemeClr val="bg1"/>
                        </a:solidFill>
                        <a:latin typeface="Nutmeg Headline" pitchFamily="2" charset="0"/>
                      </a:endParaRPr>
                    </a:p>
                  </a:txBody>
                  <a:tcPr marL="76706" marR="76706" marT="38353" marB="38353">
                    <a:solidFill>
                      <a:srgbClr val="008000"/>
                    </a:solidFill>
                  </a:tcPr>
                </a:tc>
                <a:tc>
                  <a:txBody>
                    <a:bodyPr/>
                    <a:lstStyle/>
                    <a:p>
                      <a:pPr algn="ctr"/>
                      <a:r>
                        <a:rPr lang="es-MX" sz="1300" b="0" i="0" dirty="0">
                          <a:solidFill>
                            <a:schemeClr val="bg1"/>
                          </a:solidFill>
                          <a:latin typeface="Nutmeg Headline" pitchFamily="2" charset="0"/>
                        </a:rPr>
                        <a:t>Carácter</a:t>
                      </a:r>
                      <a:r>
                        <a:rPr lang="es-MX" sz="1300" b="0" i="0" baseline="0" dirty="0">
                          <a:solidFill>
                            <a:schemeClr val="bg1"/>
                          </a:solidFill>
                          <a:latin typeface="Nutmeg Headline" pitchFamily="2" charset="0"/>
                        </a:rPr>
                        <a:t> </a:t>
                      </a:r>
                      <a:endParaRPr lang="es-MX" sz="1300" b="0" i="0" dirty="0">
                        <a:solidFill>
                          <a:schemeClr val="bg1"/>
                        </a:solidFill>
                        <a:latin typeface="Nutmeg Headline" pitchFamily="2" charset="0"/>
                      </a:endParaRPr>
                    </a:p>
                  </a:txBody>
                  <a:tcPr marL="76706" marR="76706" marT="38353" marB="38353">
                    <a:solidFill>
                      <a:srgbClr val="008000"/>
                    </a:solidFill>
                  </a:tcPr>
                </a:tc>
                <a:tc>
                  <a:txBody>
                    <a:bodyPr/>
                    <a:lstStyle/>
                    <a:p>
                      <a:pPr algn="ctr"/>
                      <a:r>
                        <a:rPr lang="es-MX" sz="1300" b="0" i="0" dirty="0">
                          <a:solidFill>
                            <a:schemeClr val="bg1"/>
                          </a:solidFill>
                          <a:latin typeface="Nutmeg Headline" pitchFamily="2" charset="0"/>
                        </a:rPr>
                        <a:t>Productos </a:t>
                      </a:r>
                    </a:p>
                  </a:txBody>
                  <a:tcPr marL="76706" marR="76706" marT="38353" marB="38353">
                    <a:solidFill>
                      <a:srgbClr val="008000"/>
                    </a:solidFill>
                  </a:tcPr>
                </a:tc>
                <a:tc>
                  <a:txBody>
                    <a:bodyPr/>
                    <a:lstStyle/>
                    <a:p>
                      <a:pPr algn="ctr"/>
                      <a:r>
                        <a:rPr lang="es-MX" sz="1300" b="0" i="0" dirty="0">
                          <a:solidFill>
                            <a:schemeClr val="bg1"/>
                          </a:solidFill>
                          <a:latin typeface="Nutmeg Headline" pitchFamily="2" charset="0"/>
                        </a:rPr>
                        <a:t>Tema </a:t>
                      </a:r>
                    </a:p>
                  </a:txBody>
                  <a:tcPr marL="76706" marR="76706" marT="38353" marB="38353">
                    <a:solidFill>
                      <a:srgbClr val="008000"/>
                    </a:solidFill>
                  </a:tcPr>
                </a:tc>
                <a:extLst>
                  <a:ext uri="{0D108BD9-81ED-4DB2-BD59-A6C34878D82A}">
                    <a16:rowId xmlns:a16="http://schemas.microsoft.com/office/drawing/2014/main" xmlns="" val="10000"/>
                  </a:ext>
                </a:extLst>
              </a:tr>
              <a:tr h="949443">
                <a:tc>
                  <a:txBody>
                    <a:bodyPr/>
                    <a:lstStyle/>
                    <a:p>
                      <a:pPr algn="ctr"/>
                      <a:r>
                        <a:rPr lang="es-MX" sz="1400" b="0" i="0" dirty="0">
                          <a:latin typeface="Nutmeg Headline" pitchFamily="2" charset="0"/>
                        </a:rPr>
                        <a:t>21 de enero </a:t>
                      </a:r>
                    </a:p>
                  </a:txBody>
                  <a:tcPr marL="76706" marR="76706" marT="38353" marB="38353"/>
                </a:tc>
                <a:tc>
                  <a:txBody>
                    <a:bodyPr/>
                    <a:lstStyle/>
                    <a:p>
                      <a:pPr algn="ctr"/>
                      <a:r>
                        <a:rPr lang="es-MX" sz="1400" b="0" i="0" dirty="0">
                          <a:latin typeface="Nutmeg Headline" pitchFamily="2" charset="0"/>
                        </a:rPr>
                        <a:t>1era.</a:t>
                      </a:r>
                      <a:r>
                        <a:rPr lang="es-MX" sz="1400" b="0" i="0" baseline="0" dirty="0">
                          <a:latin typeface="Nutmeg Headline" pitchFamily="2" charset="0"/>
                        </a:rPr>
                        <a:t> </a:t>
                      </a:r>
                      <a:r>
                        <a:rPr lang="es-MX" sz="1400" b="0" i="0" dirty="0">
                          <a:latin typeface="Nutmeg Headline" pitchFamily="2" charset="0"/>
                        </a:rPr>
                        <a:t>Extraordinaria</a:t>
                      </a:r>
                      <a:r>
                        <a:rPr lang="es-MX" sz="1400" b="0" i="0" baseline="0" dirty="0">
                          <a:latin typeface="Nutmeg Headline" pitchFamily="2" charset="0"/>
                        </a:rPr>
                        <a:t> </a:t>
                      </a:r>
                      <a:r>
                        <a:rPr lang="es-MX" sz="1400" b="0" i="0" dirty="0">
                          <a:latin typeface="Nutmeg Headline" pitchFamily="2" charset="0"/>
                        </a:rPr>
                        <a:t> </a:t>
                      </a:r>
                    </a:p>
                  </a:txBody>
                  <a:tcPr marL="76706" marR="76706" marT="38353" marB="38353"/>
                </a:tc>
                <a:tc>
                  <a:txBody>
                    <a:bodyPr/>
                    <a:lstStyle/>
                    <a:p>
                      <a:pPr algn="ctr"/>
                      <a:r>
                        <a:rPr lang="es-MX" sz="1400" b="0" i="0" dirty="0">
                          <a:latin typeface="Nutmeg Headline" pitchFamily="2" charset="0"/>
                        </a:rPr>
                        <a:t>Minuta de sesión</a:t>
                      </a:r>
                    </a:p>
                  </a:txBody>
                  <a:tcPr marL="76706" marR="76706" marT="38353" marB="38353"/>
                </a:tc>
                <a:tc>
                  <a:txBody>
                    <a:bodyPr/>
                    <a:lstStyle/>
                    <a:p>
                      <a:pPr algn="just"/>
                      <a:r>
                        <a:rPr lang="es-MX" sz="1400" b="0" i="0" dirty="0">
                          <a:latin typeface="Nutmeg Headline" pitchFamily="2" charset="0"/>
                        </a:rPr>
                        <a:t>Propuesta</a:t>
                      </a:r>
                      <a:r>
                        <a:rPr lang="es-MX" sz="1400" b="0" i="0" baseline="0" dirty="0">
                          <a:latin typeface="Nutmeg Headline" pitchFamily="2" charset="0"/>
                        </a:rPr>
                        <a:t> y designación de Presidente y Vicepresidente del Comité Científico</a:t>
                      </a:r>
                    </a:p>
                    <a:p>
                      <a:pPr algn="just"/>
                      <a:r>
                        <a:rPr lang="es-MX" sz="1400" b="0" i="0" baseline="0" dirty="0">
                          <a:latin typeface="Nutmeg Headline" pitchFamily="2" charset="0"/>
                        </a:rPr>
                        <a:t>Análisis y propuesta de designación de nuevos miembros del Comité Científico  </a:t>
                      </a:r>
                      <a:endParaRPr lang="es-MX" sz="1400" b="0" i="0" dirty="0">
                        <a:latin typeface="Nutmeg Headline" pitchFamily="2" charset="0"/>
                      </a:endParaRPr>
                    </a:p>
                  </a:txBody>
                  <a:tcPr marL="76706" marR="76706" marT="38353" marB="38353"/>
                </a:tc>
                <a:extLst>
                  <a:ext uri="{0D108BD9-81ED-4DB2-BD59-A6C34878D82A}">
                    <a16:rowId xmlns:a16="http://schemas.microsoft.com/office/drawing/2014/main" xmlns="" val="10001"/>
                  </a:ext>
                </a:extLst>
              </a:tr>
              <a:tr h="1559829">
                <a:tc>
                  <a:txBody>
                    <a:bodyPr/>
                    <a:lstStyle/>
                    <a:p>
                      <a:pPr algn="ctr"/>
                      <a:r>
                        <a:rPr lang="es-MX" sz="1400" b="0" i="0" dirty="0">
                          <a:latin typeface="Nutmeg Headline" pitchFamily="2" charset="0"/>
                        </a:rPr>
                        <a:t>2 de octubre </a:t>
                      </a:r>
                    </a:p>
                  </a:txBody>
                  <a:tcPr marL="76706" marR="76706" marT="38353" marB="38353"/>
                </a:tc>
                <a:tc>
                  <a:txBody>
                    <a:bodyPr/>
                    <a:lstStyle/>
                    <a:p>
                      <a:pPr algn="ctr"/>
                      <a:r>
                        <a:rPr lang="es-MX" sz="1400" b="0" i="0" dirty="0">
                          <a:latin typeface="Nutmeg Headline" pitchFamily="2" charset="0"/>
                        </a:rPr>
                        <a:t>1ra.</a:t>
                      </a:r>
                      <a:r>
                        <a:rPr lang="es-MX" sz="1400" b="0" i="0" baseline="0" dirty="0">
                          <a:latin typeface="Nutmeg Headline" pitchFamily="2" charset="0"/>
                        </a:rPr>
                        <a:t> </a:t>
                      </a:r>
                      <a:r>
                        <a:rPr lang="es-MX" sz="1400" b="0" i="0" dirty="0">
                          <a:latin typeface="Nutmeg Headline" pitchFamily="2" charset="0"/>
                        </a:rPr>
                        <a:t> Ordinaria </a:t>
                      </a:r>
                    </a:p>
                  </a:txBody>
                  <a:tcPr marL="76706" marR="76706" marT="38353" marB="38353"/>
                </a:tc>
                <a:tc>
                  <a:txBody>
                    <a:bodyPr/>
                    <a:lstStyle/>
                    <a:p>
                      <a:pPr algn="ctr"/>
                      <a:r>
                        <a:rPr lang="es-MX" sz="1400" b="0" i="0" dirty="0">
                          <a:latin typeface="Nutmeg Headline" pitchFamily="2" charset="0"/>
                        </a:rPr>
                        <a:t>Minuta</a:t>
                      </a:r>
                      <a:r>
                        <a:rPr lang="es-MX" sz="1400" b="0" i="0" baseline="0" dirty="0">
                          <a:latin typeface="Nutmeg Headline" pitchFamily="2" charset="0"/>
                        </a:rPr>
                        <a:t> de sesión </a:t>
                      </a:r>
                      <a:endParaRPr lang="es-MX" sz="1400" b="0" i="0" dirty="0">
                        <a:latin typeface="Nutmeg Headline" pitchFamily="2" charset="0"/>
                      </a:endParaRPr>
                    </a:p>
                  </a:txBody>
                  <a:tcPr marL="76706" marR="76706" marT="38353" marB="38353"/>
                </a:tc>
                <a:tc>
                  <a:txBody>
                    <a:bodyPr/>
                    <a:lstStyle/>
                    <a:p>
                      <a:pPr marL="0" lvl="0" indent="0" algn="just">
                        <a:lnSpc>
                          <a:spcPct val="115000"/>
                        </a:lnSpc>
                        <a:spcAft>
                          <a:spcPts val="0"/>
                        </a:spcAft>
                        <a:buFont typeface="+mj-lt"/>
                        <a:buNone/>
                      </a:pPr>
                      <a:r>
                        <a:rPr lang="es-MX" sz="1400" b="0" i="0" dirty="0">
                          <a:effectLst/>
                          <a:latin typeface="Nutmeg Headline" pitchFamily="2" charset="0"/>
                          <a:ea typeface="MS Mincho"/>
                          <a:cs typeface="Arial"/>
                        </a:rPr>
                        <a:t>Puesta al día del estado de la Dirección del OPD y temas sustantivos de la agenda.</a:t>
                      </a:r>
                      <a:endParaRPr lang="es-MX" sz="1900" b="0" i="0" dirty="0">
                        <a:effectLst/>
                        <a:latin typeface="Nutmeg Headline" pitchFamily="2" charset="0"/>
                        <a:ea typeface="MS Mincho"/>
                        <a:cs typeface="Times New Roman"/>
                      </a:endParaRPr>
                    </a:p>
                    <a:p>
                      <a:pPr marL="0" lvl="0" indent="0" algn="just">
                        <a:lnSpc>
                          <a:spcPct val="115000"/>
                        </a:lnSpc>
                        <a:spcAft>
                          <a:spcPts val="0"/>
                        </a:spcAft>
                        <a:buFont typeface="+mj-lt"/>
                        <a:buNone/>
                      </a:pPr>
                      <a:r>
                        <a:rPr lang="es-MX" sz="1400" b="0" i="0" dirty="0">
                          <a:effectLst/>
                          <a:latin typeface="Nutmeg Headline" pitchFamily="2" charset="0"/>
                          <a:ea typeface="MS Mincho"/>
                          <a:cs typeface="Arial"/>
                        </a:rPr>
                        <a:t>Propuesta para la incorporación de nuevos miembros del Comité Científico. </a:t>
                      </a:r>
                      <a:endParaRPr lang="es-MX" sz="1900" b="0" i="0" dirty="0">
                        <a:effectLst/>
                        <a:latin typeface="Nutmeg Headline" pitchFamily="2" charset="0"/>
                        <a:ea typeface="MS Mincho"/>
                        <a:cs typeface="Times New Roman"/>
                      </a:endParaRPr>
                    </a:p>
                    <a:p>
                      <a:pPr marL="0" lvl="0" indent="0" algn="just">
                        <a:lnSpc>
                          <a:spcPct val="115000"/>
                        </a:lnSpc>
                        <a:spcAft>
                          <a:spcPts val="0"/>
                        </a:spcAft>
                        <a:buFont typeface="+mj-lt"/>
                        <a:buNone/>
                      </a:pPr>
                      <a:r>
                        <a:rPr lang="es-MX" sz="1400" b="0" i="0" dirty="0">
                          <a:effectLst/>
                          <a:latin typeface="Nutmeg Headline" pitchFamily="2" charset="0"/>
                          <a:ea typeface="MS Mincho"/>
                          <a:cs typeface="Arial"/>
                        </a:rPr>
                        <a:t>Propuesta de agenda de trabajo del Comité Científico</a:t>
                      </a:r>
                      <a:endParaRPr lang="es-MX" sz="1400" b="0" i="0" dirty="0">
                        <a:latin typeface="Nutmeg Headline" pitchFamily="2" charset="0"/>
                      </a:endParaRPr>
                    </a:p>
                  </a:txBody>
                  <a:tcPr marL="76706" marR="76706" marT="38353" marB="38353"/>
                </a:tc>
                <a:extLst>
                  <a:ext uri="{0D108BD9-81ED-4DB2-BD59-A6C34878D82A}">
                    <a16:rowId xmlns:a16="http://schemas.microsoft.com/office/drawing/2014/main" xmlns="" val="10002"/>
                  </a:ext>
                </a:extLst>
              </a:tr>
              <a:tr h="728702">
                <a:tc>
                  <a:txBody>
                    <a:bodyPr/>
                    <a:lstStyle/>
                    <a:p>
                      <a:pPr algn="ctr"/>
                      <a:r>
                        <a:rPr lang="es-MX" sz="1400" b="0" i="0" dirty="0">
                          <a:latin typeface="Nutmeg Headline" pitchFamily="2" charset="0"/>
                        </a:rPr>
                        <a:t>18 octubre</a:t>
                      </a:r>
                      <a:r>
                        <a:rPr lang="es-MX" sz="1400" b="0" i="0" baseline="0" dirty="0">
                          <a:latin typeface="Nutmeg Headline" pitchFamily="2" charset="0"/>
                        </a:rPr>
                        <a:t> </a:t>
                      </a:r>
                      <a:endParaRPr lang="es-MX" sz="1400" b="0" i="0" dirty="0">
                        <a:latin typeface="Nutmeg Headline" pitchFamily="2" charset="0"/>
                      </a:endParaRPr>
                    </a:p>
                  </a:txBody>
                  <a:tcPr marL="76706" marR="76706" marT="38353" marB="38353"/>
                </a:tc>
                <a:tc>
                  <a:txBody>
                    <a:bodyPr/>
                    <a:lstStyle/>
                    <a:p>
                      <a:pPr algn="ctr"/>
                      <a:r>
                        <a:rPr lang="es-MX" sz="1400" b="0" i="0" dirty="0">
                          <a:latin typeface="Nutmeg Headline" pitchFamily="2" charset="0"/>
                        </a:rPr>
                        <a:t>2da.</a:t>
                      </a:r>
                      <a:r>
                        <a:rPr lang="es-MX" sz="1400" b="0" i="0" baseline="0" dirty="0">
                          <a:latin typeface="Nutmeg Headline" pitchFamily="2" charset="0"/>
                        </a:rPr>
                        <a:t> Ordinaria </a:t>
                      </a:r>
                      <a:endParaRPr lang="es-MX" sz="1400" b="0" i="0" dirty="0">
                        <a:latin typeface="Nutmeg Headline" pitchFamily="2" charset="0"/>
                      </a:endParaRPr>
                    </a:p>
                  </a:txBody>
                  <a:tcPr marL="76706" marR="76706" marT="38353" marB="38353"/>
                </a:tc>
                <a:tc>
                  <a:txBody>
                    <a:bodyPr/>
                    <a:lstStyle/>
                    <a:p>
                      <a:pPr algn="ctr"/>
                      <a:r>
                        <a:rPr lang="es-MX" sz="1400" b="0" i="0" dirty="0">
                          <a:latin typeface="Nutmeg Headline" pitchFamily="2" charset="0"/>
                        </a:rPr>
                        <a:t>Minuta de sesión</a:t>
                      </a:r>
                      <a:r>
                        <a:rPr lang="es-MX" sz="1400" b="0" i="0" baseline="0" dirty="0">
                          <a:latin typeface="Nutmeg Headline" pitchFamily="2" charset="0"/>
                        </a:rPr>
                        <a:t> </a:t>
                      </a:r>
                      <a:endParaRPr lang="es-MX" sz="1400" b="0" i="0" dirty="0">
                        <a:latin typeface="Nutmeg Headline" pitchFamily="2" charset="0"/>
                      </a:endParaRPr>
                    </a:p>
                  </a:txBody>
                  <a:tcPr marL="76706" marR="76706" marT="38353" marB="38353"/>
                </a:tc>
                <a:tc>
                  <a:txBody>
                    <a:bodyPr/>
                    <a:lstStyle/>
                    <a:p>
                      <a:pPr algn="just"/>
                      <a:r>
                        <a:rPr lang="es-MX" sz="1400" b="0" i="0" dirty="0">
                          <a:solidFill>
                            <a:srgbClr val="000000"/>
                          </a:solidFill>
                          <a:effectLst/>
                          <a:latin typeface="Nutmeg Headline" pitchFamily="2" charset="0"/>
                          <a:ea typeface="Arial Unicode MS"/>
                          <a:cs typeface="Arial Unicode MS"/>
                        </a:rPr>
                        <a:t>Taller para presentar avances del Plan Maestro de actividades recreativas en La Primavera.</a:t>
                      </a:r>
                      <a:endParaRPr lang="es-MX" sz="1400" b="0" i="0" dirty="0">
                        <a:latin typeface="Nutmeg Headline" pitchFamily="2" charset="0"/>
                      </a:endParaRPr>
                    </a:p>
                  </a:txBody>
                  <a:tcPr marL="76706" marR="76706" marT="38353" marB="38353"/>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163383104"/>
      </p:ext>
    </p:extLst>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
            <a:extLst>
              <a:ext uri="{FF2B5EF4-FFF2-40B4-BE49-F238E27FC236}">
                <a16:creationId xmlns:a16="http://schemas.microsoft.com/office/drawing/2014/main" xmlns="" id="{4695B284-1970-F84D-A6A7-123E8A8DACE8}"/>
              </a:ext>
            </a:extLst>
          </p:cNvPr>
          <p:cNvSpPr txBox="1"/>
          <p:nvPr/>
        </p:nvSpPr>
        <p:spPr>
          <a:xfrm>
            <a:off x="1791186" y="3724672"/>
            <a:ext cx="9422451"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Diseño, Comunicación Social y</a:t>
            </a:r>
          </a:p>
          <a:p>
            <a:pPr defTabSz="457200">
              <a:defRPr sz="4400">
                <a:solidFill>
                  <a:srgbClr val="006E34"/>
                </a:solidFill>
                <a:latin typeface="Nutmeg Headline Bold"/>
                <a:ea typeface="Nutmeg Headline Bold"/>
                <a:cs typeface="Nutmeg Headline Bold"/>
                <a:sym typeface="Nutmeg Headline Bold"/>
              </a:defRPr>
            </a:pPr>
            <a:r>
              <a:rPr lang="es-ES" dirty="0"/>
              <a:t>Estrategia Digital</a:t>
            </a:r>
            <a:endParaRPr dirty="0"/>
          </a:p>
        </p:txBody>
      </p:sp>
      <p:pic>
        <p:nvPicPr>
          <p:cNvPr id="4" name="Imagen 1" descr="Imagen 1">
            <a:extLst>
              <a:ext uri="{FF2B5EF4-FFF2-40B4-BE49-F238E27FC236}">
                <a16:creationId xmlns:a16="http://schemas.microsoft.com/office/drawing/2014/main" xmlns="" id="{9DB6F174-6F1E-854F-A27B-B04D8F8D6BE2}"/>
              </a:ext>
            </a:extLst>
          </p:cNvPr>
          <p:cNvPicPr>
            <a:picLocks noChangeAspect="1"/>
          </p:cNvPicPr>
          <p:nvPr/>
        </p:nvPicPr>
        <p:blipFill>
          <a:blip r:embed="rId2"/>
          <a:stretch>
            <a:fillRect/>
          </a:stretch>
        </p:blipFill>
        <p:spPr>
          <a:xfrm>
            <a:off x="5822942" y="5389180"/>
            <a:ext cx="1358911" cy="938222"/>
          </a:xfrm>
          <a:prstGeom prst="rect">
            <a:avLst/>
          </a:prstGeom>
          <a:ln w="12700" cap="flat">
            <a:noFill/>
            <a:miter lim="400000"/>
          </a:ln>
          <a:effectLst/>
        </p:spPr>
      </p:pic>
    </p:spTree>
    <p:extLst>
      <p:ext uri="{BB962C8B-B14F-4D97-AF65-F5344CB8AC3E}">
        <p14:creationId xmlns:p14="http://schemas.microsoft.com/office/powerpoint/2010/main" val="4117033297"/>
      </p:ext>
    </p:extLst>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44889FCC-11EF-DF41-B2DE-A7A45C831ECA}"/>
              </a:ext>
            </a:extLst>
          </p:cNvPr>
          <p:cNvSpPr txBox="1"/>
          <p:nvPr/>
        </p:nvSpPr>
        <p:spPr>
          <a:xfrm>
            <a:off x="4242560" y="660976"/>
            <a:ext cx="8128828"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Diseño, Comunicación Social y Estrategia Digital</a:t>
            </a:r>
            <a:endParaRPr dirty="0"/>
          </a:p>
        </p:txBody>
      </p:sp>
      <p:sp>
        <p:nvSpPr>
          <p:cNvPr id="3" name="Control de fauna exótica">
            <a:extLst>
              <a:ext uri="{FF2B5EF4-FFF2-40B4-BE49-F238E27FC236}">
                <a16:creationId xmlns:a16="http://schemas.microsoft.com/office/drawing/2014/main" xmlns="" id="{3140E956-0629-7A42-B624-A11F6450C3F4}"/>
              </a:ext>
            </a:extLst>
          </p:cNvPr>
          <p:cNvSpPr txBox="1"/>
          <p:nvPr/>
        </p:nvSpPr>
        <p:spPr>
          <a:xfrm>
            <a:off x="0" y="1927587"/>
            <a:ext cx="13004799"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Entrevistas</a:t>
            </a:r>
          </a:p>
        </p:txBody>
      </p:sp>
      <p:sp>
        <p:nvSpPr>
          <p:cNvPr id="4" name="Con la finalidad de establecer una estrategia que permita atender la problemática de presencia de perros (Canis lupus familiaris) en el APFFLP, se llevo a cabo una reunión de trabajo con las áreas de Protección y Salud animal de los  municipios que cuentan con territorio dentro del ANP. Acordando en primer instancia realizar campañas de esterilización al interior del área y en comunidades establecidas en la periferia.…">
            <a:extLst>
              <a:ext uri="{FF2B5EF4-FFF2-40B4-BE49-F238E27FC236}">
                <a16:creationId xmlns:a16="http://schemas.microsoft.com/office/drawing/2014/main" xmlns="" id="{E6A8CB50-D95D-F543-B236-4BBE59006CD8}"/>
              </a:ext>
            </a:extLst>
          </p:cNvPr>
          <p:cNvSpPr txBox="1"/>
          <p:nvPr/>
        </p:nvSpPr>
        <p:spPr>
          <a:xfrm>
            <a:off x="1098168" y="2439899"/>
            <a:ext cx="10786917" cy="173123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algn="just" defTabSz="1300480">
              <a:defRPr sz="1800">
                <a:solidFill>
                  <a:srgbClr val="000000"/>
                </a:solidFill>
                <a:latin typeface="Nutmeg Book"/>
                <a:ea typeface="Nutmeg Book"/>
                <a:cs typeface="Nutmeg Book"/>
                <a:sym typeface="Nutmeg Book"/>
              </a:defRPr>
            </a:lvl1pPr>
          </a:lstStyle>
          <a:p>
            <a:pP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Otorgadas a diversos medios de comunicación.</a:t>
            </a:r>
          </a:p>
          <a:p>
            <a:pPr>
              <a:defRPr sz="1800">
                <a:solidFill>
                  <a:srgbClr val="000000"/>
                </a:solidFill>
                <a:latin typeface="Nutmeg Book"/>
                <a:ea typeface="Nutmeg Book"/>
                <a:cs typeface="Nutmeg Book"/>
                <a:sym typeface="Nutmeg Book"/>
              </a:defRPr>
            </a:pPr>
            <a:endParaRPr lang="es-MX" dirty="0">
              <a:latin typeface="Nutmeg Headline Book" pitchFamily="2" charset="0"/>
              <a:ea typeface="Century Gothic"/>
              <a:cs typeface="Century Gothic"/>
              <a:sym typeface="Century Gothic"/>
            </a:endParaRPr>
          </a:p>
          <a:p>
            <a:pP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Radio, Televisión, Prensa Escrita e Internet:</a:t>
            </a:r>
          </a:p>
          <a:p>
            <a:pPr>
              <a:defRPr sz="1800">
                <a:solidFill>
                  <a:srgbClr val="000000"/>
                </a:solidFill>
                <a:latin typeface="Nutmeg Book"/>
                <a:ea typeface="Nutmeg Book"/>
                <a:cs typeface="Nutmeg Book"/>
                <a:sym typeface="Nutmeg Book"/>
              </a:defRPr>
            </a:pPr>
            <a:endParaRPr lang="es-MX" dirty="0">
              <a:latin typeface="Nutmeg Headline Book" pitchFamily="2" charset="0"/>
              <a:ea typeface="Century Gothic"/>
              <a:cs typeface="Century Gothic"/>
              <a:sym typeface="Century Gothic"/>
            </a:endParaRPr>
          </a:p>
          <a:p>
            <a:pPr>
              <a:defRPr sz="1800">
                <a:solidFill>
                  <a:srgbClr val="000000"/>
                </a:solidFill>
                <a:latin typeface="Nutmeg Book"/>
                <a:ea typeface="Nutmeg Book"/>
                <a:cs typeface="Nutmeg Book"/>
                <a:sym typeface="Nutmeg Book"/>
              </a:defRPr>
            </a:pPr>
            <a:r>
              <a:rPr lang="es-MX" dirty="0">
                <a:latin typeface="Nutmeg Headline Book" pitchFamily="2" charset="0"/>
                <a:ea typeface="Century Gothic"/>
                <a:cs typeface="Century Gothic"/>
                <a:sym typeface="Century Gothic"/>
              </a:rPr>
              <a:t>El Informador, Milenio, Mural, Televisa, TV Azteca, C7, Quiero TV, Tráfico ZMG, Meganoticias, Radio Universidad, etc.</a:t>
            </a:r>
          </a:p>
        </p:txBody>
      </p:sp>
      <p:sp>
        <p:nvSpPr>
          <p:cNvPr id="5" name="CuadroTexto 39">
            <a:extLst>
              <a:ext uri="{FF2B5EF4-FFF2-40B4-BE49-F238E27FC236}">
                <a16:creationId xmlns:a16="http://schemas.microsoft.com/office/drawing/2014/main" xmlns="" id="{9341EBB7-15A5-434F-A84A-5D2976498B43}"/>
              </a:ext>
            </a:extLst>
          </p:cNvPr>
          <p:cNvSpPr txBox="1"/>
          <p:nvPr/>
        </p:nvSpPr>
        <p:spPr>
          <a:xfrm>
            <a:off x="2329919" y="4876800"/>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defTabSz="457200">
              <a:defRPr sz="3200">
                <a:latin typeface="Nutmeg Headline Bold"/>
                <a:ea typeface="Nutmeg Headline Bold"/>
                <a:cs typeface="Nutmeg Headline Bold"/>
                <a:sym typeface="Nutmeg Headline Bold"/>
              </a:defRPr>
            </a:lvl1pPr>
          </a:lstStyle>
          <a:p>
            <a:pPr algn="l"/>
            <a:r>
              <a:rPr lang="es-MX" dirty="0"/>
              <a:t>21</a:t>
            </a:r>
            <a:endParaRPr dirty="0"/>
          </a:p>
        </p:txBody>
      </p:sp>
      <p:sp>
        <p:nvSpPr>
          <p:cNvPr id="6" name="CuadroTexto 40">
            <a:extLst>
              <a:ext uri="{FF2B5EF4-FFF2-40B4-BE49-F238E27FC236}">
                <a16:creationId xmlns:a16="http://schemas.microsoft.com/office/drawing/2014/main" xmlns="" id="{20B876A8-5798-9B44-A8C4-CF6A31E97F0C}"/>
              </a:ext>
            </a:extLst>
          </p:cNvPr>
          <p:cNvSpPr txBox="1"/>
          <p:nvPr/>
        </p:nvSpPr>
        <p:spPr>
          <a:xfrm>
            <a:off x="2329919" y="5332982"/>
            <a:ext cx="19126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600">
                <a:latin typeface="Nutmeg Headline Book"/>
                <a:ea typeface="Nutmeg Headline Book"/>
                <a:cs typeface="Nutmeg Headline Book"/>
                <a:sym typeface="Nutmeg Headline Book"/>
              </a:defRPr>
            </a:lvl1pPr>
          </a:lstStyle>
          <a:p>
            <a:pPr algn="l"/>
            <a:r>
              <a:rPr lang="es-ES" dirty="0"/>
              <a:t>Entrevistas atendidas</a:t>
            </a:r>
            <a:endParaRPr dirty="0"/>
          </a:p>
        </p:txBody>
      </p:sp>
      <p:pic>
        <p:nvPicPr>
          <p:cNvPr id="7" name="Picture 29" descr="Picture 29">
            <a:extLst>
              <a:ext uri="{FF2B5EF4-FFF2-40B4-BE49-F238E27FC236}">
                <a16:creationId xmlns:a16="http://schemas.microsoft.com/office/drawing/2014/main" xmlns="" id="{200D1ED0-7BFF-D749-BE56-CA09BCDF6BCA}"/>
              </a:ext>
            </a:extLst>
          </p:cNvPr>
          <p:cNvPicPr>
            <a:picLocks noChangeAspect="1"/>
          </p:cNvPicPr>
          <p:nvPr/>
        </p:nvPicPr>
        <p:blipFill>
          <a:blip r:embed="rId2"/>
          <a:stretch>
            <a:fillRect/>
          </a:stretch>
        </p:blipFill>
        <p:spPr>
          <a:xfrm>
            <a:off x="1218224" y="4946231"/>
            <a:ext cx="907228" cy="907238"/>
          </a:xfrm>
          <a:prstGeom prst="rect">
            <a:avLst/>
          </a:prstGeom>
          <a:ln w="12700" cap="flat">
            <a:noFill/>
            <a:miter lim="400000"/>
          </a:ln>
          <a:effectLst/>
        </p:spPr>
      </p:pic>
      <p:pic>
        <p:nvPicPr>
          <p:cNvPr id="8" name="IMG_7436.jpeg" descr="IMG_7436.jpeg">
            <a:extLst>
              <a:ext uri="{FF2B5EF4-FFF2-40B4-BE49-F238E27FC236}">
                <a16:creationId xmlns:a16="http://schemas.microsoft.com/office/drawing/2014/main" xmlns="" id="{D5E46378-706E-5043-9910-4F7B9A7B5183}"/>
              </a:ext>
            </a:extLst>
          </p:cNvPr>
          <p:cNvPicPr>
            <a:picLocks noChangeAspect="1"/>
          </p:cNvPicPr>
          <p:nvPr/>
        </p:nvPicPr>
        <p:blipFill>
          <a:blip r:embed="rId3"/>
          <a:stretch>
            <a:fillRect/>
          </a:stretch>
        </p:blipFill>
        <p:spPr>
          <a:xfrm>
            <a:off x="5530716" y="4298725"/>
            <a:ext cx="5144165" cy="3429443"/>
          </a:xfrm>
          <a:prstGeom prst="rect">
            <a:avLst/>
          </a:prstGeom>
          <a:ln w="12700">
            <a:miter lim="400000"/>
          </a:ln>
        </p:spPr>
      </p:pic>
      <p:sp>
        <p:nvSpPr>
          <p:cNvPr id="9" name="CuadroTexto 7">
            <a:extLst>
              <a:ext uri="{FF2B5EF4-FFF2-40B4-BE49-F238E27FC236}">
                <a16:creationId xmlns:a16="http://schemas.microsoft.com/office/drawing/2014/main" xmlns="" id="{DAA59670-599D-B144-8737-D405A008D3EF}"/>
              </a:ext>
            </a:extLst>
          </p:cNvPr>
          <p:cNvSpPr txBox="1"/>
          <p:nvPr/>
        </p:nvSpPr>
        <p:spPr>
          <a:xfrm>
            <a:off x="5530716" y="7748037"/>
            <a:ext cx="5144165" cy="7489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defTabSz="457200">
              <a:defRPr sz="1600" i="1">
                <a:solidFill>
                  <a:srgbClr val="165E25"/>
                </a:solidFill>
                <a:latin typeface="Century Gothic"/>
                <a:ea typeface="Century Gothic"/>
                <a:cs typeface="Century Gothic"/>
                <a:sym typeface="Century Gothic"/>
              </a:defRPr>
            </a:lvl1pPr>
          </a:lstStyle>
          <a:p>
            <a:pPr algn="ctr"/>
            <a:r>
              <a:rPr sz="1400" i="0" dirty="0">
                <a:latin typeface="Nutmeg Headline Light" pitchFamily="2" charset="0"/>
              </a:rPr>
              <a:t>*</a:t>
            </a:r>
            <a:r>
              <a:rPr sz="1400" i="0" dirty="0" err="1">
                <a:latin typeface="Nutmeg Headline Light" pitchFamily="2" charset="0"/>
              </a:rPr>
              <a:t>Información</a:t>
            </a:r>
            <a:r>
              <a:rPr sz="1400" i="0" dirty="0">
                <a:latin typeface="Nutmeg Headline Light" pitchFamily="2" charset="0"/>
              </a:rPr>
              <a:t> </a:t>
            </a:r>
            <a:r>
              <a:rPr sz="1400" i="0" dirty="0" err="1">
                <a:latin typeface="Nutmeg Headline Light" pitchFamily="2" charset="0"/>
              </a:rPr>
              <a:t>obtenida</a:t>
            </a:r>
            <a:r>
              <a:rPr sz="1400" i="0" dirty="0">
                <a:latin typeface="Nutmeg Headline Light" pitchFamily="2" charset="0"/>
              </a:rPr>
              <a:t> de </a:t>
            </a:r>
            <a:r>
              <a:rPr sz="1400" i="0" dirty="0" err="1">
                <a:latin typeface="Nutmeg Headline Light" pitchFamily="2" charset="0"/>
              </a:rPr>
              <a:t>bitácora</a:t>
            </a:r>
            <a:r>
              <a:rPr sz="1400" i="0" dirty="0">
                <a:latin typeface="Nutmeg Headline Light" pitchFamily="2" charset="0"/>
              </a:rPr>
              <a:t> </a:t>
            </a:r>
            <a:r>
              <a:rPr sz="1400" i="0" dirty="0" err="1">
                <a:latin typeface="Nutmeg Headline Light" pitchFamily="2" charset="0"/>
              </a:rPr>
              <a:t>interna</a:t>
            </a:r>
            <a:r>
              <a:rPr sz="1400" i="0" dirty="0">
                <a:latin typeface="Nutmeg Headline Light" pitchFamily="2" charset="0"/>
              </a:rPr>
              <a:t> del </a:t>
            </a:r>
            <a:r>
              <a:rPr sz="1400" i="0" dirty="0" err="1">
                <a:latin typeface="Nutmeg Headline Light" pitchFamily="2" charset="0"/>
              </a:rPr>
              <a:t>Área</a:t>
            </a:r>
            <a:r>
              <a:rPr sz="1400" i="0" dirty="0">
                <a:latin typeface="Nutmeg Headline Light" pitchFamily="2" charset="0"/>
              </a:rPr>
              <a:t> de </a:t>
            </a:r>
            <a:r>
              <a:rPr sz="1400" i="0" dirty="0" err="1">
                <a:latin typeface="Nutmeg Headline Light" pitchFamily="2" charset="0"/>
              </a:rPr>
              <a:t>Comunicación</a:t>
            </a:r>
            <a:r>
              <a:rPr sz="1400" i="0" dirty="0">
                <a:latin typeface="Nutmeg Headline Light" pitchFamily="2" charset="0"/>
              </a:rPr>
              <a:t> Social </a:t>
            </a:r>
            <a:r>
              <a:rPr sz="1400" i="0" dirty="0" err="1">
                <a:latin typeface="Nutmeg Headline Light" pitchFamily="2" charset="0"/>
              </a:rPr>
              <a:t>sobre</a:t>
            </a:r>
            <a:r>
              <a:rPr sz="1400" i="0" dirty="0">
                <a:latin typeface="Nutmeg Headline Light" pitchFamily="2" charset="0"/>
              </a:rPr>
              <a:t> </a:t>
            </a:r>
            <a:r>
              <a:rPr sz="1400" i="0" dirty="0" err="1">
                <a:latin typeface="Nutmeg Headline Light" pitchFamily="2" charset="0"/>
              </a:rPr>
              <a:t>medios</a:t>
            </a:r>
            <a:r>
              <a:rPr sz="1400" i="0" dirty="0">
                <a:latin typeface="Nutmeg Headline Light" pitchFamily="2" charset="0"/>
              </a:rPr>
              <a:t> de </a:t>
            </a:r>
            <a:r>
              <a:rPr sz="1400" i="0" dirty="0" err="1">
                <a:latin typeface="Nutmeg Headline Light" pitchFamily="2" charset="0"/>
              </a:rPr>
              <a:t>comunicación</a:t>
            </a:r>
            <a:endParaRPr sz="1400" i="0" dirty="0">
              <a:latin typeface="Nutmeg Headline Light" pitchFamily="2" charset="0"/>
            </a:endParaRPr>
          </a:p>
        </p:txBody>
      </p:sp>
    </p:spTree>
    <p:extLst>
      <p:ext uri="{BB962C8B-B14F-4D97-AF65-F5344CB8AC3E}">
        <p14:creationId xmlns:p14="http://schemas.microsoft.com/office/powerpoint/2010/main" val="3840947758"/>
      </p:ext>
    </p:extLst>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
            <a:extLst>
              <a:ext uri="{FF2B5EF4-FFF2-40B4-BE49-F238E27FC236}">
                <a16:creationId xmlns:a16="http://schemas.microsoft.com/office/drawing/2014/main" xmlns="" id="{4B5CE67A-E7CA-D44D-823C-05092349AC82}"/>
              </a:ext>
            </a:extLst>
          </p:cNvPr>
          <p:cNvSpPr txBox="1"/>
          <p:nvPr/>
        </p:nvSpPr>
        <p:spPr>
          <a:xfrm>
            <a:off x="4242560" y="660976"/>
            <a:ext cx="8128828"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Diseño, Comunicación Social y Estrategia Digital</a:t>
            </a:r>
            <a:endParaRPr dirty="0"/>
          </a:p>
        </p:txBody>
      </p:sp>
      <p:grpSp>
        <p:nvGrpSpPr>
          <p:cNvPr id="22" name="Grupo 21">
            <a:extLst>
              <a:ext uri="{FF2B5EF4-FFF2-40B4-BE49-F238E27FC236}">
                <a16:creationId xmlns:a16="http://schemas.microsoft.com/office/drawing/2014/main" xmlns="" id="{AA9F9119-4598-3A46-B04F-2AECDE474C27}"/>
              </a:ext>
            </a:extLst>
          </p:cNvPr>
          <p:cNvGrpSpPr/>
          <p:nvPr/>
        </p:nvGrpSpPr>
        <p:grpSpPr>
          <a:xfrm>
            <a:off x="419098" y="1906884"/>
            <a:ext cx="12166601" cy="5943600"/>
            <a:chOff x="419099" y="2312308"/>
            <a:chExt cx="12166601" cy="5943600"/>
          </a:xfrm>
        </p:grpSpPr>
        <p:pic>
          <p:nvPicPr>
            <p:cNvPr id="4" name="face.psd" descr="face.psd">
              <a:extLst>
                <a:ext uri="{FF2B5EF4-FFF2-40B4-BE49-F238E27FC236}">
                  <a16:creationId xmlns:a16="http://schemas.microsoft.com/office/drawing/2014/main" xmlns="" id="{08E92DFD-7C8C-A84C-A655-9C8A8B26AE39}"/>
                </a:ext>
              </a:extLst>
            </p:cNvPr>
            <p:cNvPicPr>
              <a:picLocks noChangeAspect="1"/>
            </p:cNvPicPr>
            <p:nvPr/>
          </p:nvPicPr>
          <p:blipFill>
            <a:blip r:embed="rId2"/>
            <a:stretch>
              <a:fillRect/>
            </a:stretch>
          </p:blipFill>
          <p:spPr>
            <a:xfrm>
              <a:off x="419099" y="2312308"/>
              <a:ext cx="12166601" cy="5943600"/>
            </a:xfrm>
            <a:prstGeom prst="rect">
              <a:avLst/>
            </a:prstGeom>
            <a:ln w="12700">
              <a:miter lim="400000"/>
            </a:ln>
          </p:spPr>
        </p:pic>
        <p:sp>
          <p:nvSpPr>
            <p:cNvPr id="5" name="Seguidores">
              <a:extLst>
                <a:ext uri="{FF2B5EF4-FFF2-40B4-BE49-F238E27FC236}">
                  <a16:creationId xmlns:a16="http://schemas.microsoft.com/office/drawing/2014/main" xmlns="" id="{C8F2D160-3FDF-014B-AEC9-7C926CDBE4B1}"/>
                </a:ext>
              </a:extLst>
            </p:cNvPr>
            <p:cNvSpPr txBox="1"/>
            <p:nvPr/>
          </p:nvSpPr>
          <p:spPr>
            <a:xfrm>
              <a:off x="7230733" y="2459467"/>
              <a:ext cx="706924"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000">
                  <a:solidFill>
                    <a:srgbClr val="FFFFFF"/>
                  </a:solidFill>
                  <a:latin typeface="Nutmeg Headline Bold"/>
                  <a:ea typeface="Nutmeg Headline Bold"/>
                  <a:cs typeface="Nutmeg Headline Bold"/>
                  <a:sym typeface="Nutmeg Headline Bold"/>
                </a:defRPr>
              </a:lvl1pPr>
            </a:lstStyle>
            <a:p>
              <a:r>
                <a:rPr sz="1800" dirty="0"/>
                <a:t>Fans</a:t>
              </a:r>
            </a:p>
          </p:txBody>
        </p:sp>
        <p:sp>
          <p:nvSpPr>
            <p:cNvPr id="6" name="Publicaciones">
              <a:extLst>
                <a:ext uri="{FF2B5EF4-FFF2-40B4-BE49-F238E27FC236}">
                  <a16:creationId xmlns:a16="http://schemas.microsoft.com/office/drawing/2014/main" xmlns="" id="{0FD4F866-66B4-BD42-B24D-364BEB324EA9}"/>
                </a:ext>
              </a:extLst>
            </p:cNvPr>
            <p:cNvSpPr txBox="1"/>
            <p:nvPr/>
          </p:nvSpPr>
          <p:spPr>
            <a:xfrm>
              <a:off x="10128436" y="2462457"/>
              <a:ext cx="1785745"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000">
                  <a:solidFill>
                    <a:srgbClr val="FFFFFF"/>
                  </a:solidFill>
                  <a:latin typeface="Nutmeg Headline Bold"/>
                  <a:ea typeface="Nutmeg Headline Bold"/>
                  <a:cs typeface="Nutmeg Headline Bold"/>
                  <a:sym typeface="Nutmeg Headline Bold"/>
                </a:defRPr>
              </a:lvl1pPr>
            </a:lstStyle>
            <a:p>
              <a:r>
                <a:rPr sz="1800" dirty="0" err="1"/>
                <a:t>Alcance</a:t>
              </a:r>
              <a:r>
                <a:rPr sz="1800" dirty="0"/>
                <a:t> total</a:t>
              </a:r>
            </a:p>
          </p:txBody>
        </p:sp>
        <p:sp>
          <p:nvSpPr>
            <p:cNvPr id="7" name="Interacciones">
              <a:extLst>
                <a:ext uri="{FF2B5EF4-FFF2-40B4-BE49-F238E27FC236}">
                  <a16:creationId xmlns:a16="http://schemas.microsoft.com/office/drawing/2014/main" xmlns="" id="{26F53DFC-7E2D-D545-8B95-F13BDC2A01CF}"/>
                </a:ext>
              </a:extLst>
            </p:cNvPr>
            <p:cNvSpPr txBox="1"/>
            <p:nvPr/>
          </p:nvSpPr>
          <p:spPr>
            <a:xfrm>
              <a:off x="6630408" y="5319158"/>
              <a:ext cx="1907573" cy="6011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90000"/>
                </a:lnSpc>
                <a:defRPr sz="2000">
                  <a:solidFill>
                    <a:srgbClr val="FFFFFF"/>
                  </a:solidFill>
                  <a:latin typeface="Nutmeg Headline Bold"/>
                  <a:ea typeface="Nutmeg Headline Bold"/>
                  <a:cs typeface="Nutmeg Headline Bold"/>
                  <a:sym typeface="Nutmeg Headline Bold"/>
                </a:defRPr>
              </a:pPr>
              <a:r>
                <a:rPr sz="1800" dirty="0" err="1"/>
                <a:t>Impresiones</a:t>
              </a:r>
              <a:r>
                <a:rPr sz="1800" dirty="0"/>
                <a:t> /</a:t>
              </a:r>
            </a:p>
            <a:p>
              <a:pPr defTabSz="457200">
                <a:lnSpc>
                  <a:spcPct val="90000"/>
                </a:lnSpc>
                <a:defRPr sz="2000">
                  <a:solidFill>
                    <a:srgbClr val="FFFFFF"/>
                  </a:solidFill>
                  <a:latin typeface="Nutmeg Headline Bold"/>
                  <a:ea typeface="Nutmeg Headline Bold"/>
                  <a:cs typeface="Nutmeg Headline Bold"/>
                  <a:sym typeface="Nutmeg Headline Bold"/>
                </a:defRPr>
              </a:pPr>
              <a:r>
                <a:rPr sz="1800" dirty="0" err="1"/>
                <a:t>Interacciones</a:t>
              </a:r>
              <a:r>
                <a:rPr sz="1800" dirty="0"/>
                <a:t> </a:t>
              </a:r>
            </a:p>
          </p:txBody>
        </p:sp>
        <p:sp>
          <p:nvSpPr>
            <p:cNvPr id="8" name="Trending…">
              <a:extLst>
                <a:ext uri="{FF2B5EF4-FFF2-40B4-BE49-F238E27FC236}">
                  <a16:creationId xmlns:a16="http://schemas.microsoft.com/office/drawing/2014/main" xmlns="" id="{F6C0B846-6B41-CC47-A906-AE07CE05FDC1}"/>
                </a:ext>
              </a:extLst>
            </p:cNvPr>
            <p:cNvSpPr txBox="1"/>
            <p:nvPr/>
          </p:nvSpPr>
          <p:spPr>
            <a:xfrm>
              <a:off x="10008436" y="5352211"/>
              <a:ext cx="2071080" cy="5350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90000"/>
                </a:lnSpc>
                <a:defRPr sz="2000">
                  <a:solidFill>
                    <a:srgbClr val="FFFFFF"/>
                  </a:solidFill>
                  <a:latin typeface="Nutmeg Headline Bold"/>
                  <a:ea typeface="Nutmeg Headline Bold"/>
                  <a:cs typeface="Nutmeg Headline Bold"/>
                  <a:sym typeface="Nutmeg Headline Bold"/>
                </a:defRPr>
              </a:pPr>
              <a:r>
                <a:rPr sz="1800" dirty="0" err="1"/>
                <a:t>Publicación</a:t>
              </a:r>
              <a:r>
                <a:rPr sz="1800" dirty="0"/>
                <a:t> con</a:t>
              </a:r>
            </a:p>
            <a:p>
              <a:pPr defTabSz="457200">
                <a:lnSpc>
                  <a:spcPct val="60000"/>
                </a:lnSpc>
                <a:defRPr sz="2000">
                  <a:solidFill>
                    <a:srgbClr val="FFFFFF"/>
                  </a:solidFill>
                  <a:latin typeface="Nutmeg Headline Bold"/>
                  <a:ea typeface="Nutmeg Headline Bold"/>
                  <a:cs typeface="Nutmeg Headline Bold"/>
                  <a:sym typeface="Nutmeg Headline Bold"/>
                </a:defRPr>
              </a:pPr>
              <a:r>
                <a:rPr sz="1800" dirty="0"/>
                <a:t>mayor </a:t>
              </a:r>
              <a:r>
                <a:rPr sz="1800" dirty="0" err="1"/>
                <a:t>alcance</a:t>
              </a:r>
              <a:endParaRPr sz="1800" dirty="0"/>
            </a:p>
          </p:txBody>
        </p:sp>
        <p:sp>
          <p:nvSpPr>
            <p:cNvPr id="9" name="14,258">
              <a:extLst>
                <a:ext uri="{FF2B5EF4-FFF2-40B4-BE49-F238E27FC236}">
                  <a16:creationId xmlns:a16="http://schemas.microsoft.com/office/drawing/2014/main" xmlns="" id="{C96C5DF8-06F9-2C43-994A-3227FFE28C48}"/>
                </a:ext>
              </a:extLst>
            </p:cNvPr>
            <p:cNvSpPr txBox="1"/>
            <p:nvPr/>
          </p:nvSpPr>
          <p:spPr>
            <a:xfrm>
              <a:off x="7263903" y="3242608"/>
              <a:ext cx="1231106"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200">
                  <a:solidFill>
                    <a:srgbClr val="006E34"/>
                  </a:solidFill>
                  <a:latin typeface="Nutmeg Headline Bold"/>
                  <a:ea typeface="Nutmeg Headline Bold"/>
                  <a:cs typeface="Nutmeg Headline Bold"/>
                  <a:sym typeface="Nutmeg Headline Bold"/>
                </a:defRPr>
              </a:pPr>
              <a:r>
                <a:rPr dirty="0" err="1"/>
                <a:t>Totales</a:t>
              </a:r>
              <a:endParaRPr dirty="0"/>
            </a:p>
            <a:p>
              <a:pPr defTabSz="457200">
                <a:defRPr sz="2200">
                  <a:latin typeface="Nutmeg Headline Bold"/>
                  <a:ea typeface="Nutmeg Headline Bold"/>
                  <a:cs typeface="Nutmeg Headline Bold"/>
                  <a:sym typeface="Nutmeg Headline Bold"/>
                </a:defRPr>
              </a:pPr>
              <a:r>
                <a:rPr lang="es-ES" dirty="0"/>
                <a:t>18,435</a:t>
              </a:r>
              <a:endParaRPr dirty="0"/>
            </a:p>
          </p:txBody>
        </p:sp>
        <p:sp>
          <p:nvSpPr>
            <p:cNvPr id="10" name="120,800">
              <a:extLst>
                <a:ext uri="{FF2B5EF4-FFF2-40B4-BE49-F238E27FC236}">
                  <a16:creationId xmlns:a16="http://schemas.microsoft.com/office/drawing/2014/main" xmlns="" id="{4215B398-DAB0-6343-B5B9-2894FF31E86C}"/>
                </a:ext>
              </a:extLst>
            </p:cNvPr>
            <p:cNvSpPr txBox="1"/>
            <p:nvPr/>
          </p:nvSpPr>
          <p:spPr>
            <a:xfrm>
              <a:off x="10788912" y="3203081"/>
              <a:ext cx="1474129" cy="4411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defRPr sz="2200">
                  <a:latin typeface="Nutmeg Headline Bold"/>
                  <a:ea typeface="Nutmeg Headline Bold"/>
                  <a:cs typeface="Nutmeg Headline Bold"/>
                  <a:sym typeface="Nutmeg Headline Bold"/>
                </a:defRPr>
              </a:lvl1pPr>
            </a:lstStyle>
            <a:p>
              <a:pPr algn="ctr"/>
              <a:r>
                <a:rPr lang="es-MX" dirty="0"/>
                <a:t>233,461</a:t>
              </a:r>
              <a:endParaRPr dirty="0"/>
            </a:p>
          </p:txBody>
        </p:sp>
        <p:sp>
          <p:nvSpPr>
            <p:cNvPr id="11" name="21,275">
              <a:extLst>
                <a:ext uri="{FF2B5EF4-FFF2-40B4-BE49-F238E27FC236}">
                  <a16:creationId xmlns:a16="http://schemas.microsoft.com/office/drawing/2014/main" xmlns="" id="{BBFD2FA0-36B1-CB42-8D58-1901085E1F4D}"/>
                </a:ext>
              </a:extLst>
            </p:cNvPr>
            <p:cNvSpPr txBox="1"/>
            <p:nvPr/>
          </p:nvSpPr>
          <p:spPr>
            <a:xfrm>
              <a:off x="7105862" y="6281134"/>
              <a:ext cx="1532764" cy="4411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defRPr sz="2200">
                  <a:latin typeface="Nutmeg Headline Bold"/>
                  <a:ea typeface="Nutmeg Headline Bold"/>
                  <a:cs typeface="Nutmeg Headline Bold"/>
                  <a:sym typeface="Nutmeg Headline Bold"/>
                </a:defRPr>
              </a:lvl1pPr>
            </a:lstStyle>
            <a:p>
              <a:pPr algn="ctr"/>
              <a:r>
                <a:rPr dirty="0"/>
                <a:t>1</a:t>
              </a:r>
              <a:r>
                <a:rPr lang="es-ES" dirty="0"/>
                <a:t>’981</a:t>
              </a:r>
              <a:r>
                <a:rPr dirty="0"/>
                <a:t>,</a:t>
              </a:r>
              <a:r>
                <a:rPr lang="es-ES" dirty="0"/>
                <a:t>745</a:t>
              </a:r>
              <a:endParaRPr dirty="0"/>
            </a:p>
          </p:txBody>
        </p:sp>
        <p:sp>
          <p:nvSpPr>
            <p:cNvPr id="12" name="personas…">
              <a:extLst>
                <a:ext uri="{FF2B5EF4-FFF2-40B4-BE49-F238E27FC236}">
                  <a16:creationId xmlns:a16="http://schemas.microsoft.com/office/drawing/2014/main" xmlns="" id="{804BFB98-B6FC-8447-A68C-A9BCFB613360}"/>
                </a:ext>
              </a:extLst>
            </p:cNvPr>
            <p:cNvSpPr txBox="1"/>
            <p:nvPr/>
          </p:nvSpPr>
          <p:spPr>
            <a:xfrm>
              <a:off x="10788911" y="3556341"/>
              <a:ext cx="1474130" cy="52302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lnSpc>
                  <a:spcPct val="80000"/>
                </a:lnSpc>
                <a:defRPr sz="1700">
                  <a:latin typeface="Nutmeg Headline Book"/>
                  <a:ea typeface="Nutmeg Headline Book"/>
                  <a:cs typeface="Nutmeg Headline Book"/>
                  <a:sym typeface="Nutmeg Headline Book"/>
                </a:defRPr>
              </a:pPr>
              <a:r>
                <a:rPr dirty="0"/>
                <a:t>personas</a:t>
              </a:r>
            </a:p>
            <a:p>
              <a:pPr defTabSz="457200">
                <a:lnSpc>
                  <a:spcPct val="80000"/>
                </a:lnSpc>
                <a:defRPr sz="1700">
                  <a:latin typeface="Nutmeg Headline Book"/>
                  <a:ea typeface="Nutmeg Headline Book"/>
                  <a:cs typeface="Nutmeg Headline Book"/>
                  <a:sym typeface="Nutmeg Headline Book"/>
                </a:defRPr>
              </a:pPr>
              <a:r>
                <a:rPr dirty="0" err="1"/>
                <a:t>alcanzadas</a:t>
              </a:r>
              <a:endParaRPr dirty="0"/>
            </a:p>
          </p:txBody>
        </p:sp>
        <p:sp>
          <p:nvSpPr>
            <p:cNvPr id="13" name="833">
              <a:extLst>
                <a:ext uri="{FF2B5EF4-FFF2-40B4-BE49-F238E27FC236}">
                  <a16:creationId xmlns:a16="http://schemas.microsoft.com/office/drawing/2014/main" xmlns="" id="{8FBADF93-CA10-B147-8C4A-4453A102DA44}"/>
                </a:ext>
              </a:extLst>
            </p:cNvPr>
            <p:cNvSpPr txBox="1"/>
            <p:nvPr/>
          </p:nvSpPr>
          <p:spPr>
            <a:xfrm>
              <a:off x="9698969" y="6134037"/>
              <a:ext cx="2690013" cy="3518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lnSpc>
                  <a:spcPct val="70000"/>
                </a:lnSpc>
                <a:defRPr sz="2200">
                  <a:latin typeface="Nutmeg Headline Bold"/>
                  <a:ea typeface="Nutmeg Headline Bold"/>
                  <a:cs typeface="Nutmeg Headline Bold"/>
                  <a:sym typeface="Nutmeg Headline Bold"/>
                </a:defRPr>
              </a:lvl1pPr>
            </a:lstStyle>
            <a:p>
              <a:pPr algn="ctr"/>
              <a:r>
                <a:rPr lang="es-ES" dirty="0"/>
                <a:t>43,819</a:t>
              </a:r>
              <a:endParaRPr dirty="0"/>
            </a:p>
          </p:txBody>
        </p:sp>
        <p:sp>
          <p:nvSpPr>
            <p:cNvPr id="14" name="14,258">
              <a:extLst>
                <a:ext uri="{FF2B5EF4-FFF2-40B4-BE49-F238E27FC236}">
                  <a16:creationId xmlns:a16="http://schemas.microsoft.com/office/drawing/2014/main" xmlns="" id="{8A19469C-891C-A048-972D-B9EABF6A3316}"/>
                </a:ext>
              </a:extLst>
            </p:cNvPr>
            <p:cNvSpPr txBox="1"/>
            <p:nvPr/>
          </p:nvSpPr>
          <p:spPr>
            <a:xfrm>
              <a:off x="7256687" y="4018424"/>
              <a:ext cx="1238322" cy="7797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200">
                  <a:solidFill>
                    <a:srgbClr val="006E34"/>
                  </a:solidFill>
                  <a:latin typeface="Nutmeg Headline Bold"/>
                  <a:ea typeface="Nutmeg Headline Bold"/>
                  <a:cs typeface="Nutmeg Headline Bold"/>
                  <a:sym typeface="Nutmeg Headline Bold"/>
                </a:defRPr>
              </a:pPr>
              <a:r>
                <a:rPr dirty="0" err="1"/>
                <a:t>Nuevos</a:t>
              </a:r>
              <a:endParaRPr dirty="0"/>
            </a:p>
            <a:p>
              <a:pPr defTabSz="457200">
                <a:defRPr sz="2200">
                  <a:latin typeface="Nutmeg Headline Bold"/>
                  <a:ea typeface="Nutmeg Headline Bold"/>
                  <a:cs typeface="Nutmeg Headline Bold"/>
                  <a:sym typeface="Nutmeg Headline Bold"/>
                </a:defRPr>
              </a:pPr>
              <a:r>
                <a:rPr lang="es-ES" dirty="0"/>
                <a:t>4,211</a:t>
              </a:r>
              <a:endParaRPr dirty="0"/>
            </a:p>
          </p:txBody>
        </p:sp>
        <p:sp>
          <p:nvSpPr>
            <p:cNvPr id="15" name="21,275">
              <a:extLst>
                <a:ext uri="{FF2B5EF4-FFF2-40B4-BE49-F238E27FC236}">
                  <a16:creationId xmlns:a16="http://schemas.microsoft.com/office/drawing/2014/main" xmlns="" id="{147C90A8-B733-DA4B-811D-D08C5406FAE1}"/>
                </a:ext>
              </a:extLst>
            </p:cNvPr>
            <p:cNvSpPr txBox="1"/>
            <p:nvPr/>
          </p:nvSpPr>
          <p:spPr>
            <a:xfrm>
              <a:off x="7105861" y="6991094"/>
              <a:ext cx="1844813" cy="4411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defRPr sz="2200">
                  <a:latin typeface="Nutmeg Headline Bold"/>
                  <a:ea typeface="Nutmeg Headline Bold"/>
                  <a:cs typeface="Nutmeg Headline Bold"/>
                  <a:sym typeface="Nutmeg Headline Bold"/>
                </a:defRPr>
              </a:lvl1pPr>
            </a:lstStyle>
            <a:p>
              <a:pPr algn="ctr"/>
              <a:r>
                <a:rPr lang="es-ES" dirty="0"/>
                <a:t>27,806</a:t>
              </a:r>
              <a:endParaRPr dirty="0"/>
            </a:p>
          </p:txBody>
        </p:sp>
        <p:sp>
          <p:nvSpPr>
            <p:cNvPr id="16" name="personas…">
              <a:extLst>
                <a:ext uri="{FF2B5EF4-FFF2-40B4-BE49-F238E27FC236}">
                  <a16:creationId xmlns:a16="http://schemas.microsoft.com/office/drawing/2014/main" xmlns="" id="{3E7A4D03-9DF6-6249-8D22-F21886956B30}"/>
                </a:ext>
              </a:extLst>
            </p:cNvPr>
            <p:cNvSpPr txBox="1"/>
            <p:nvPr/>
          </p:nvSpPr>
          <p:spPr>
            <a:xfrm>
              <a:off x="7105861" y="6602845"/>
              <a:ext cx="1532764" cy="3200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rPr dirty="0" err="1"/>
                <a:t>impresiones</a:t>
              </a:r>
              <a:endParaRPr dirty="0"/>
            </a:p>
          </p:txBody>
        </p:sp>
        <p:sp>
          <p:nvSpPr>
            <p:cNvPr id="17" name="personas…">
              <a:extLst>
                <a:ext uri="{FF2B5EF4-FFF2-40B4-BE49-F238E27FC236}">
                  <a16:creationId xmlns:a16="http://schemas.microsoft.com/office/drawing/2014/main" xmlns="" id="{BA637F6B-73DC-E045-9D45-2C2ADE382268}"/>
                </a:ext>
              </a:extLst>
            </p:cNvPr>
            <p:cNvSpPr txBox="1"/>
            <p:nvPr/>
          </p:nvSpPr>
          <p:spPr>
            <a:xfrm>
              <a:off x="7105862" y="7319139"/>
              <a:ext cx="1844812" cy="32004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rPr dirty="0" err="1"/>
                <a:t>interacciones</a:t>
              </a:r>
              <a:endParaRPr dirty="0"/>
            </a:p>
          </p:txBody>
        </p:sp>
        <p:sp>
          <p:nvSpPr>
            <p:cNvPr id="18" name="personas…">
              <a:extLst>
                <a:ext uri="{FF2B5EF4-FFF2-40B4-BE49-F238E27FC236}">
                  <a16:creationId xmlns:a16="http://schemas.microsoft.com/office/drawing/2014/main" xmlns="" id="{E8873185-5B66-454F-8BF1-22F5C9191149}"/>
                </a:ext>
              </a:extLst>
            </p:cNvPr>
            <p:cNvSpPr txBox="1"/>
            <p:nvPr/>
          </p:nvSpPr>
          <p:spPr>
            <a:xfrm>
              <a:off x="9698969" y="6429124"/>
              <a:ext cx="2690013" cy="52302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lnSpc>
                  <a:spcPct val="80000"/>
                </a:lnSpc>
                <a:defRPr sz="1700">
                  <a:latin typeface="Nutmeg Headline Book"/>
                  <a:ea typeface="Nutmeg Headline Book"/>
                  <a:cs typeface="Nutmeg Headline Book"/>
                  <a:sym typeface="Nutmeg Headline Book"/>
                </a:defRPr>
              </a:pPr>
              <a:r>
                <a:rPr dirty="0"/>
                <a:t>personas</a:t>
              </a:r>
            </a:p>
            <a:p>
              <a:pPr defTabSz="457200">
                <a:lnSpc>
                  <a:spcPct val="80000"/>
                </a:lnSpc>
                <a:defRPr sz="1700">
                  <a:latin typeface="Nutmeg Headline Book"/>
                  <a:ea typeface="Nutmeg Headline Book"/>
                  <a:cs typeface="Nutmeg Headline Book"/>
                  <a:sym typeface="Nutmeg Headline Book"/>
                </a:defRPr>
              </a:pPr>
              <a:r>
                <a:rPr dirty="0" err="1"/>
                <a:t>alcanzadas</a:t>
              </a:r>
              <a:endParaRPr dirty="0"/>
            </a:p>
          </p:txBody>
        </p:sp>
        <p:sp>
          <p:nvSpPr>
            <p:cNvPr id="19" name="durante el año">
              <a:extLst>
                <a:ext uri="{FF2B5EF4-FFF2-40B4-BE49-F238E27FC236}">
                  <a16:creationId xmlns:a16="http://schemas.microsoft.com/office/drawing/2014/main" xmlns="" id="{472AFB85-C8F2-6248-8039-2F2F140F5F91}"/>
                </a:ext>
              </a:extLst>
            </p:cNvPr>
            <p:cNvSpPr txBox="1"/>
            <p:nvPr/>
          </p:nvSpPr>
          <p:spPr>
            <a:xfrm>
              <a:off x="9698969" y="7011004"/>
              <a:ext cx="2690013" cy="7194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80000"/>
                </a:lnSpc>
                <a:defRPr sz="1000" i="1">
                  <a:latin typeface="Nutmeg Headline Regular"/>
                  <a:ea typeface="Nutmeg Headline Regular"/>
                  <a:cs typeface="Nutmeg Headline Regular"/>
                  <a:sym typeface="Nutmeg Headline Regular"/>
                </a:defRPr>
              </a:pPr>
              <a:r>
                <a:rPr dirty="0" err="1"/>
                <a:t>Nuestras</a:t>
              </a:r>
              <a:r>
                <a:rPr dirty="0"/>
                <a:t> </a:t>
              </a:r>
              <a:r>
                <a:rPr dirty="0" err="1"/>
                <a:t>cámaras</a:t>
              </a:r>
              <a:r>
                <a:rPr dirty="0"/>
                <a:t> </a:t>
              </a:r>
              <a:r>
                <a:rPr dirty="0" err="1"/>
                <a:t>registran</a:t>
              </a:r>
              <a:r>
                <a:rPr dirty="0"/>
                <a:t> por </a:t>
              </a:r>
              <a:r>
                <a:rPr dirty="0" err="1"/>
                <a:t>primera</a:t>
              </a:r>
              <a:r>
                <a:rPr dirty="0"/>
                <a:t> </a:t>
              </a:r>
              <a:r>
                <a:rPr dirty="0" err="1"/>
                <a:t>vez</a:t>
              </a:r>
              <a:r>
                <a:rPr dirty="0"/>
                <a:t> un </a:t>
              </a:r>
              <a:r>
                <a:rPr dirty="0" err="1"/>
                <a:t>grupo</a:t>
              </a:r>
              <a:r>
                <a:rPr dirty="0"/>
                <a:t> de </a:t>
              </a:r>
              <a:r>
                <a:rPr dirty="0" err="1"/>
                <a:t>cinco</a:t>
              </a:r>
              <a:r>
                <a:rPr dirty="0"/>
                <a:t> </a:t>
              </a:r>
              <a:r>
                <a:rPr dirty="0">
                  <a:solidFill>
                    <a:srgbClr val="365899"/>
                  </a:solidFill>
                  <a:hlinkClick r:id="rId3"/>
                </a:rPr>
                <a:t>#</a:t>
              </a:r>
              <a:r>
                <a:rPr dirty="0">
                  <a:solidFill>
                    <a:srgbClr val="385898"/>
                  </a:solidFill>
                  <a:hlinkClick r:id="rId3"/>
                </a:rPr>
                <a:t>GuajolotesSilvestres</a:t>
              </a:r>
              <a:r>
                <a:rPr dirty="0"/>
                <a:t>, </a:t>
              </a:r>
              <a:r>
                <a:rPr dirty="0" err="1"/>
                <a:t>además</a:t>
              </a:r>
              <a:r>
                <a:rPr dirty="0"/>
                <a:t> de </a:t>
              </a:r>
              <a:r>
                <a:rPr dirty="0" err="1"/>
                <a:t>nuevamente</a:t>
              </a:r>
              <a:r>
                <a:rPr dirty="0"/>
                <a:t> la </a:t>
              </a:r>
              <a:r>
                <a:rPr dirty="0" err="1"/>
                <a:t>presencia</a:t>
              </a:r>
              <a:r>
                <a:rPr dirty="0"/>
                <a:t> de </a:t>
              </a:r>
              <a:r>
                <a:rPr dirty="0">
                  <a:solidFill>
                    <a:srgbClr val="365899"/>
                  </a:solidFill>
                  <a:hlinkClick r:id="rId4"/>
                </a:rPr>
                <a:t>#</a:t>
              </a:r>
              <a:r>
                <a:rPr dirty="0">
                  <a:solidFill>
                    <a:srgbClr val="385898"/>
                  </a:solidFill>
                  <a:hlinkClick r:id="rId4"/>
                </a:rPr>
                <a:t>Puma</a:t>
              </a:r>
              <a:r>
                <a:rPr dirty="0"/>
                <a:t> y </a:t>
              </a:r>
              <a:r>
                <a:rPr dirty="0">
                  <a:solidFill>
                    <a:srgbClr val="365899"/>
                  </a:solidFill>
                  <a:hlinkClick r:id="rId5"/>
                </a:rPr>
                <a:t>#</a:t>
              </a:r>
              <a:r>
                <a:rPr dirty="0">
                  <a:solidFill>
                    <a:srgbClr val="385898"/>
                  </a:solidFill>
                  <a:hlinkClick r:id="rId5"/>
                </a:rPr>
                <a:t>Venados</a:t>
              </a:r>
              <a:r>
                <a:rPr dirty="0"/>
                <a:t> </a:t>
              </a:r>
              <a:r>
                <a:rPr dirty="0" err="1"/>
                <a:t>en</a:t>
              </a:r>
              <a:r>
                <a:rPr dirty="0"/>
                <a:t> el </a:t>
              </a:r>
              <a:r>
                <a:rPr dirty="0">
                  <a:solidFill>
                    <a:srgbClr val="365899"/>
                  </a:solidFill>
                  <a:hlinkClick r:id="rId6"/>
                </a:rPr>
                <a:t>#</a:t>
              </a:r>
              <a:r>
                <a:rPr dirty="0">
                  <a:solidFill>
                    <a:srgbClr val="385898"/>
                  </a:solidFill>
                  <a:hlinkClick r:id="rId6"/>
                </a:rPr>
                <a:t>BosqueLaPrimavera</a:t>
              </a:r>
            </a:p>
          </p:txBody>
        </p:sp>
        <p:sp>
          <p:nvSpPr>
            <p:cNvPr id="20" name="833">
              <a:extLst>
                <a:ext uri="{FF2B5EF4-FFF2-40B4-BE49-F238E27FC236}">
                  <a16:creationId xmlns:a16="http://schemas.microsoft.com/office/drawing/2014/main" xmlns="" id="{8FAC4D61-7D1D-4143-8BE2-1BD9234B4838}"/>
                </a:ext>
              </a:extLst>
            </p:cNvPr>
            <p:cNvSpPr txBox="1"/>
            <p:nvPr/>
          </p:nvSpPr>
          <p:spPr>
            <a:xfrm>
              <a:off x="10788911" y="4186432"/>
              <a:ext cx="1474130" cy="3518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lnSpc>
                  <a:spcPct val="70000"/>
                </a:lnSpc>
                <a:defRPr sz="2200">
                  <a:latin typeface="Nutmeg Headline Bold"/>
                  <a:ea typeface="Nutmeg Headline Bold"/>
                  <a:cs typeface="Nutmeg Headline Bold"/>
                  <a:sym typeface="Nutmeg Headline Bold"/>
                </a:defRPr>
              </a:lvl1pPr>
            </a:lstStyle>
            <a:p>
              <a:pPr algn="ctr"/>
              <a:r>
                <a:rPr lang="es-ES" dirty="0"/>
                <a:t>309</a:t>
              </a:r>
              <a:endParaRPr dirty="0"/>
            </a:p>
          </p:txBody>
        </p:sp>
        <p:sp>
          <p:nvSpPr>
            <p:cNvPr id="21" name="personas…">
              <a:extLst>
                <a:ext uri="{FF2B5EF4-FFF2-40B4-BE49-F238E27FC236}">
                  <a16:creationId xmlns:a16="http://schemas.microsoft.com/office/drawing/2014/main" xmlns="" id="{DF28EF83-BFE8-F948-A185-4E86AF0475D4}"/>
                </a:ext>
              </a:extLst>
            </p:cNvPr>
            <p:cNvSpPr txBox="1"/>
            <p:nvPr/>
          </p:nvSpPr>
          <p:spPr>
            <a:xfrm>
              <a:off x="10788911" y="4433452"/>
              <a:ext cx="1474130" cy="31374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rPr dirty="0"/>
                <a:t>post </a:t>
              </a:r>
              <a:r>
                <a:rPr dirty="0" err="1"/>
                <a:t>totales</a:t>
              </a:r>
              <a:endParaRPr dirty="0"/>
            </a:p>
          </p:txBody>
        </p:sp>
      </p:grpSp>
      <p:sp>
        <p:nvSpPr>
          <p:cNvPr id="3" name="Control de fauna exótica">
            <a:extLst>
              <a:ext uri="{FF2B5EF4-FFF2-40B4-BE49-F238E27FC236}">
                <a16:creationId xmlns:a16="http://schemas.microsoft.com/office/drawing/2014/main" xmlns="" id="{52BD8F14-49C2-EB4D-969B-B4C165B137FE}"/>
              </a:ext>
            </a:extLst>
          </p:cNvPr>
          <p:cNvSpPr txBox="1"/>
          <p:nvPr/>
        </p:nvSpPr>
        <p:spPr>
          <a:xfrm>
            <a:off x="0" y="1927587"/>
            <a:ext cx="5039953"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Redes Sociales</a:t>
            </a:r>
          </a:p>
        </p:txBody>
      </p:sp>
    </p:spTree>
    <p:extLst>
      <p:ext uri="{BB962C8B-B14F-4D97-AF65-F5344CB8AC3E}">
        <p14:creationId xmlns:p14="http://schemas.microsoft.com/office/powerpoint/2010/main" val="573910530"/>
      </p:ext>
    </p:extLst>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xmlns="" id="{5A84E52C-6065-074F-B8D0-A75DD680C6FB}"/>
              </a:ext>
            </a:extLst>
          </p:cNvPr>
          <p:cNvGrpSpPr/>
          <p:nvPr/>
        </p:nvGrpSpPr>
        <p:grpSpPr>
          <a:xfrm>
            <a:off x="419100" y="1898649"/>
            <a:ext cx="12166600" cy="5956301"/>
            <a:chOff x="237704" y="2140496"/>
            <a:chExt cx="12166600" cy="5956301"/>
          </a:xfrm>
        </p:grpSpPr>
        <p:pic>
          <p:nvPicPr>
            <p:cNvPr id="2" name="twitter.psd" descr="twitter.psd">
              <a:extLst>
                <a:ext uri="{FF2B5EF4-FFF2-40B4-BE49-F238E27FC236}">
                  <a16:creationId xmlns:a16="http://schemas.microsoft.com/office/drawing/2014/main" xmlns="" id="{B2146235-42A4-1647-AED0-83594B27F23B}"/>
                </a:ext>
              </a:extLst>
            </p:cNvPr>
            <p:cNvPicPr>
              <a:picLocks noChangeAspect="1"/>
            </p:cNvPicPr>
            <p:nvPr/>
          </p:nvPicPr>
          <p:blipFill>
            <a:blip r:embed="rId2"/>
            <a:stretch>
              <a:fillRect/>
            </a:stretch>
          </p:blipFill>
          <p:spPr>
            <a:xfrm>
              <a:off x="237704" y="2140496"/>
              <a:ext cx="12166600" cy="5956301"/>
            </a:xfrm>
            <a:prstGeom prst="rect">
              <a:avLst/>
            </a:prstGeom>
            <a:ln w="12700">
              <a:miter lim="400000"/>
            </a:ln>
          </p:spPr>
        </p:pic>
        <p:sp>
          <p:nvSpPr>
            <p:cNvPr id="7" name="833">
              <a:extLst>
                <a:ext uri="{FF2B5EF4-FFF2-40B4-BE49-F238E27FC236}">
                  <a16:creationId xmlns:a16="http://schemas.microsoft.com/office/drawing/2014/main" xmlns="" id="{B074511C-3B75-5841-9B7C-8AB3B3FB20B9}"/>
                </a:ext>
              </a:extLst>
            </p:cNvPr>
            <p:cNvSpPr txBox="1"/>
            <p:nvPr/>
          </p:nvSpPr>
          <p:spPr>
            <a:xfrm>
              <a:off x="10341112" y="6074440"/>
              <a:ext cx="973023" cy="3518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lnSpc>
                  <a:spcPct val="70000"/>
                </a:lnSpc>
                <a:defRPr sz="2200">
                  <a:latin typeface="Nutmeg Headline Bold"/>
                  <a:ea typeface="Nutmeg Headline Bold"/>
                  <a:cs typeface="Nutmeg Headline Bold"/>
                  <a:sym typeface="Nutmeg Headline Bold"/>
                </a:defRPr>
              </a:lvl1pPr>
            </a:lstStyle>
            <a:p>
              <a:r>
                <a:rPr lang="es-MX" dirty="0"/>
                <a:t>53,176</a:t>
              </a:r>
              <a:endParaRPr dirty="0"/>
            </a:p>
          </p:txBody>
        </p:sp>
        <p:sp>
          <p:nvSpPr>
            <p:cNvPr id="8" name="personas…">
              <a:extLst>
                <a:ext uri="{FF2B5EF4-FFF2-40B4-BE49-F238E27FC236}">
                  <a16:creationId xmlns:a16="http://schemas.microsoft.com/office/drawing/2014/main" xmlns="" id="{766D811D-9EFB-0444-AC81-ED6D22FC1A61}"/>
                </a:ext>
              </a:extLst>
            </p:cNvPr>
            <p:cNvSpPr txBox="1"/>
            <p:nvPr/>
          </p:nvSpPr>
          <p:spPr>
            <a:xfrm>
              <a:off x="10032432" y="6348342"/>
              <a:ext cx="1532764" cy="3200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rPr dirty="0" err="1"/>
                <a:t>impresiones</a:t>
              </a:r>
              <a:endParaRPr dirty="0"/>
            </a:p>
          </p:txBody>
        </p:sp>
        <p:sp>
          <p:nvSpPr>
            <p:cNvPr id="12" name="833">
              <a:extLst>
                <a:ext uri="{FF2B5EF4-FFF2-40B4-BE49-F238E27FC236}">
                  <a16:creationId xmlns:a16="http://schemas.microsoft.com/office/drawing/2014/main" xmlns="" id="{9E97319D-3821-694C-A3B1-524AAB03E52A}"/>
                </a:ext>
              </a:extLst>
            </p:cNvPr>
            <p:cNvSpPr txBox="1"/>
            <p:nvPr/>
          </p:nvSpPr>
          <p:spPr>
            <a:xfrm>
              <a:off x="10569476" y="3102423"/>
              <a:ext cx="1601542" cy="3518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lnSpc>
                  <a:spcPct val="70000"/>
                </a:lnSpc>
                <a:defRPr sz="2200">
                  <a:latin typeface="Nutmeg Headline Bold"/>
                  <a:ea typeface="Nutmeg Headline Bold"/>
                  <a:cs typeface="Nutmeg Headline Bold"/>
                  <a:sym typeface="Nutmeg Headline Bold"/>
                </a:defRPr>
              </a:lvl1pPr>
            </a:lstStyle>
            <a:p>
              <a:pPr algn="ctr"/>
              <a:r>
                <a:rPr lang="es-MX" dirty="0"/>
                <a:t>525</a:t>
              </a:r>
              <a:endParaRPr dirty="0"/>
            </a:p>
          </p:txBody>
        </p:sp>
        <p:sp>
          <p:nvSpPr>
            <p:cNvPr id="13" name="personas…">
              <a:extLst>
                <a:ext uri="{FF2B5EF4-FFF2-40B4-BE49-F238E27FC236}">
                  <a16:creationId xmlns:a16="http://schemas.microsoft.com/office/drawing/2014/main" xmlns="" id="{A394575C-D1AC-594D-BFF1-D1B148358221}"/>
                </a:ext>
              </a:extLst>
            </p:cNvPr>
            <p:cNvSpPr txBox="1"/>
            <p:nvPr/>
          </p:nvSpPr>
          <p:spPr>
            <a:xfrm>
              <a:off x="10569476" y="3378566"/>
              <a:ext cx="1601541" cy="32004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rPr dirty="0"/>
                <a:t>tweets</a:t>
              </a:r>
            </a:p>
          </p:txBody>
        </p:sp>
        <p:sp>
          <p:nvSpPr>
            <p:cNvPr id="14" name="21,275">
              <a:extLst>
                <a:ext uri="{FF2B5EF4-FFF2-40B4-BE49-F238E27FC236}">
                  <a16:creationId xmlns:a16="http://schemas.microsoft.com/office/drawing/2014/main" xmlns="" id="{53B436FA-614A-A64F-8550-C9D8CB5E3862}"/>
                </a:ext>
              </a:extLst>
            </p:cNvPr>
            <p:cNvSpPr txBox="1"/>
            <p:nvPr/>
          </p:nvSpPr>
          <p:spPr>
            <a:xfrm>
              <a:off x="7016326" y="6113508"/>
              <a:ext cx="1226298"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2200">
                  <a:latin typeface="Nutmeg Headline Bold"/>
                  <a:ea typeface="Nutmeg Headline Bold"/>
                  <a:cs typeface="Nutmeg Headline Bold"/>
                  <a:sym typeface="Nutmeg Headline Bold"/>
                </a:defRPr>
              </a:lvl1pPr>
            </a:lstStyle>
            <a:p>
              <a:r>
                <a:rPr lang="es-ES" dirty="0"/>
                <a:t>904,815</a:t>
              </a:r>
              <a:endParaRPr dirty="0"/>
            </a:p>
          </p:txBody>
        </p:sp>
        <p:sp>
          <p:nvSpPr>
            <p:cNvPr id="15" name="personas…">
              <a:extLst>
                <a:ext uri="{FF2B5EF4-FFF2-40B4-BE49-F238E27FC236}">
                  <a16:creationId xmlns:a16="http://schemas.microsoft.com/office/drawing/2014/main" xmlns="" id="{30EE5374-4198-AB45-B9A0-A9788D8F6A45}"/>
                </a:ext>
              </a:extLst>
            </p:cNvPr>
            <p:cNvSpPr txBox="1"/>
            <p:nvPr/>
          </p:nvSpPr>
          <p:spPr>
            <a:xfrm>
              <a:off x="6860995" y="6435219"/>
              <a:ext cx="1532764" cy="3200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t>impresiones</a:t>
              </a:r>
            </a:p>
          </p:txBody>
        </p:sp>
        <p:sp>
          <p:nvSpPr>
            <p:cNvPr id="16" name="833">
              <a:extLst>
                <a:ext uri="{FF2B5EF4-FFF2-40B4-BE49-F238E27FC236}">
                  <a16:creationId xmlns:a16="http://schemas.microsoft.com/office/drawing/2014/main" xmlns="" id="{2BFDA23E-7EB1-8A42-AC09-15472946F1A9}"/>
                </a:ext>
              </a:extLst>
            </p:cNvPr>
            <p:cNvSpPr txBox="1"/>
            <p:nvPr/>
          </p:nvSpPr>
          <p:spPr>
            <a:xfrm>
              <a:off x="10569476" y="3843102"/>
              <a:ext cx="1601540" cy="35189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just" defTabSz="457200">
                <a:lnSpc>
                  <a:spcPct val="70000"/>
                </a:lnSpc>
                <a:defRPr sz="2200">
                  <a:latin typeface="Nutmeg Headline Bold"/>
                  <a:ea typeface="Nutmeg Headline Bold"/>
                  <a:cs typeface="Nutmeg Headline Bold"/>
                  <a:sym typeface="Nutmeg Headline Bold"/>
                </a:defRPr>
              </a:lvl1pPr>
            </a:lstStyle>
            <a:p>
              <a:pPr algn="ctr"/>
              <a:r>
                <a:rPr lang="es-ES" dirty="0"/>
                <a:t>5,551</a:t>
              </a:r>
              <a:endParaRPr dirty="0"/>
            </a:p>
          </p:txBody>
        </p:sp>
        <p:sp>
          <p:nvSpPr>
            <p:cNvPr id="17" name="personas…">
              <a:extLst>
                <a:ext uri="{FF2B5EF4-FFF2-40B4-BE49-F238E27FC236}">
                  <a16:creationId xmlns:a16="http://schemas.microsoft.com/office/drawing/2014/main" xmlns="" id="{A9EA2168-B95A-D246-A114-B6ED93D0955E}"/>
                </a:ext>
              </a:extLst>
            </p:cNvPr>
            <p:cNvSpPr txBox="1"/>
            <p:nvPr/>
          </p:nvSpPr>
          <p:spPr>
            <a:xfrm>
              <a:off x="10569475" y="4105170"/>
              <a:ext cx="1601542" cy="32004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457200">
                <a:lnSpc>
                  <a:spcPct val="80000"/>
                </a:lnSpc>
                <a:defRPr sz="1700">
                  <a:latin typeface="Nutmeg Headline Book"/>
                  <a:ea typeface="Nutmeg Headline Book"/>
                  <a:cs typeface="Nutmeg Headline Book"/>
                  <a:sym typeface="Nutmeg Headline Book"/>
                </a:defRPr>
              </a:lvl1pPr>
            </a:lstStyle>
            <a:p>
              <a:r>
                <a:rPr dirty="0" err="1"/>
                <a:t>menciones</a:t>
              </a:r>
              <a:endParaRPr dirty="0"/>
            </a:p>
          </p:txBody>
        </p:sp>
        <p:sp>
          <p:nvSpPr>
            <p:cNvPr id="18" name="21,275">
              <a:extLst>
                <a:ext uri="{FF2B5EF4-FFF2-40B4-BE49-F238E27FC236}">
                  <a16:creationId xmlns:a16="http://schemas.microsoft.com/office/drawing/2014/main" xmlns="" id="{FF03659F-A4ED-4A42-824C-AAC608A4E2AD}"/>
                </a:ext>
              </a:extLst>
            </p:cNvPr>
            <p:cNvSpPr txBox="1"/>
            <p:nvPr/>
          </p:nvSpPr>
          <p:spPr>
            <a:xfrm>
              <a:off x="7316252" y="6772668"/>
              <a:ext cx="856004"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2200">
                  <a:latin typeface="Nutmeg Headline Bold"/>
                  <a:ea typeface="Nutmeg Headline Bold"/>
                  <a:cs typeface="Nutmeg Headline Bold"/>
                  <a:sym typeface="Nutmeg Headline Bold"/>
                </a:defRPr>
              </a:lvl1pPr>
            </a:lstStyle>
            <a:p>
              <a:r>
                <a:rPr lang="es-ES" dirty="0"/>
                <a:t>2.0</a:t>
              </a:r>
              <a:r>
                <a:rPr dirty="0"/>
                <a:t>%</a:t>
              </a:r>
            </a:p>
          </p:txBody>
        </p:sp>
        <p:sp>
          <p:nvSpPr>
            <p:cNvPr id="19" name="personas…">
              <a:extLst>
                <a:ext uri="{FF2B5EF4-FFF2-40B4-BE49-F238E27FC236}">
                  <a16:creationId xmlns:a16="http://schemas.microsoft.com/office/drawing/2014/main" xmlns="" id="{EEA6E8AA-7074-5941-AA41-2E8B16459D8C}"/>
                </a:ext>
              </a:extLst>
            </p:cNvPr>
            <p:cNvSpPr txBox="1"/>
            <p:nvPr/>
          </p:nvSpPr>
          <p:spPr>
            <a:xfrm>
              <a:off x="7012482" y="7095972"/>
              <a:ext cx="1463542" cy="477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70000"/>
                </a:lnSpc>
                <a:defRPr sz="1700">
                  <a:latin typeface="Nutmeg Headline Book"/>
                  <a:ea typeface="Nutmeg Headline Book"/>
                  <a:cs typeface="Nutmeg Headline Book"/>
                  <a:sym typeface="Nutmeg Headline Book"/>
                </a:defRPr>
              </a:pPr>
              <a:r>
                <a:rPr dirty="0"/>
                <a:t>ta</a:t>
              </a:r>
              <a:r>
                <a:rPr lang="es-ES" dirty="0"/>
                <a:t>s</a:t>
              </a:r>
              <a:r>
                <a:rPr dirty="0"/>
                <a:t>a de</a:t>
              </a:r>
            </a:p>
            <a:p>
              <a:pPr defTabSz="457200">
                <a:lnSpc>
                  <a:spcPct val="70000"/>
                </a:lnSpc>
                <a:defRPr sz="1700">
                  <a:latin typeface="Nutmeg Headline Book"/>
                  <a:ea typeface="Nutmeg Headline Book"/>
                  <a:cs typeface="Nutmeg Headline Book"/>
                  <a:sym typeface="Nutmeg Headline Book"/>
                </a:defRPr>
              </a:pPr>
              <a:r>
                <a:rPr dirty="0" err="1"/>
                <a:t>interacción</a:t>
              </a:r>
              <a:endParaRPr dirty="0"/>
            </a:p>
          </p:txBody>
        </p:sp>
      </p:grpSp>
      <p:sp>
        <p:nvSpPr>
          <p:cNvPr id="21" name="Seguidores">
            <a:extLst>
              <a:ext uri="{FF2B5EF4-FFF2-40B4-BE49-F238E27FC236}">
                <a16:creationId xmlns:a16="http://schemas.microsoft.com/office/drawing/2014/main" xmlns="" id="{5ED8A2ED-66AD-AF46-B636-9942BBFBBAFA}"/>
              </a:ext>
            </a:extLst>
          </p:cNvPr>
          <p:cNvSpPr txBox="1"/>
          <p:nvPr/>
        </p:nvSpPr>
        <p:spPr>
          <a:xfrm>
            <a:off x="7230732" y="2054043"/>
            <a:ext cx="706924"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000">
                <a:solidFill>
                  <a:srgbClr val="FFFFFF"/>
                </a:solidFill>
                <a:latin typeface="Nutmeg Headline Bold"/>
                <a:ea typeface="Nutmeg Headline Bold"/>
                <a:cs typeface="Nutmeg Headline Bold"/>
                <a:sym typeface="Nutmeg Headline Bold"/>
              </a:defRPr>
            </a:lvl1pPr>
          </a:lstStyle>
          <a:p>
            <a:r>
              <a:rPr sz="1800" dirty="0"/>
              <a:t>Fans</a:t>
            </a:r>
          </a:p>
        </p:txBody>
      </p:sp>
      <p:sp>
        <p:nvSpPr>
          <p:cNvPr id="22" name="Publicaciones">
            <a:extLst>
              <a:ext uri="{FF2B5EF4-FFF2-40B4-BE49-F238E27FC236}">
                <a16:creationId xmlns:a16="http://schemas.microsoft.com/office/drawing/2014/main" xmlns="" id="{882B8B74-6ABA-F143-AC6A-2FBE4C8F4244}"/>
              </a:ext>
            </a:extLst>
          </p:cNvPr>
          <p:cNvSpPr txBox="1"/>
          <p:nvPr/>
        </p:nvSpPr>
        <p:spPr>
          <a:xfrm>
            <a:off x="10128435" y="2057033"/>
            <a:ext cx="1785745"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000">
                <a:solidFill>
                  <a:srgbClr val="FFFFFF"/>
                </a:solidFill>
                <a:latin typeface="Nutmeg Headline Bold"/>
                <a:ea typeface="Nutmeg Headline Bold"/>
                <a:cs typeface="Nutmeg Headline Bold"/>
                <a:sym typeface="Nutmeg Headline Bold"/>
              </a:defRPr>
            </a:lvl1pPr>
          </a:lstStyle>
          <a:p>
            <a:r>
              <a:rPr sz="1800" dirty="0" err="1"/>
              <a:t>Alcance</a:t>
            </a:r>
            <a:r>
              <a:rPr sz="1800" dirty="0"/>
              <a:t> total</a:t>
            </a:r>
          </a:p>
        </p:txBody>
      </p:sp>
      <p:sp>
        <p:nvSpPr>
          <p:cNvPr id="23" name="Interacciones">
            <a:extLst>
              <a:ext uri="{FF2B5EF4-FFF2-40B4-BE49-F238E27FC236}">
                <a16:creationId xmlns:a16="http://schemas.microsoft.com/office/drawing/2014/main" xmlns="" id="{14387ECE-F0BC-D24F-A67A-EB2073950F90}"/>
              </a:ext>
            </a:extLst>
          </p:cNvPr>
          <p:cNvSpPr txBox="1"/>
          <p:nvPr/>
        </p:nvSpPr>
        <p:spPr>
          <a:xfrm>
            <a:off x="6630407" y="4913734"/>
            <a:ext cx="1907573" cy="6011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90000"/>
              </a:lnSpc>
              <a:defRPr sz="2000">
                <a:solidFill>
                  <a:srgbClr val="FFFFFF"/>
                </a:solidFill>
                <a:latin typeface="Nutmeg Headline Bold"/>
                <a:ea typeface="Nutmeg Headline Bold"/>
                <a:cs typeface="Nutmeg Headline Bold"/>
                <a:sym typeface="Nutmeg Headline Bold"/>
              </a:defRPr>
            </a:pPr>
            <a:r>
              <a:rPr sz="1800" dirty="0" err="1"/>
              <a:t>Impresiones</a:t>
            </a:r>
            <a:r>
              <a:rPr sz="1800" dirty="0"/>
              <a:t> /</a:t>
            </a:r>
          </a:p>
          <a:p>
            <a:pPr defTabSz="457200">
              <a:lnSpc>
                <a:spcPct val="90000"/>
              </a:lnSpc>
              <a:defRPr sz="2000">
                <a:solidFill>
                  <a:srgbClr val="FFFFFF"/>
                </a:solidFill>
                <a:latin typeface="Nutmeg Headline Bold"/>
                <a:ea typeface="Nutmeg Headline Bold"/>
                <a:cs typeface="Nutmeg Headline Bold"/>
                <a:sym typeface="Nutmeg Headline Bold"/>
              </a:defRPr>
            </a:pPr>
            <a:r>
              <a:rPr sz="1800" dirty="0" err="1"/>
              <a:t>Interacciones</a:t>
            </a:r>
            <a:r>
              <a:rPr sz="1800" dirty="0"/>
              <a:t> </a:t>
            </a:r>
          </a:p>
        </p:txBody>
      </p:sp>
      <p:sp>
        <p:nvSpPr>
          <p:cNvPr id="24" name="Trending…">
            <a:extLst>
              <a:ext uri="{FF2B5EF4-FFF2-40B4-BE49-F238E27FC236}">
                <a16:creationId xmlns:a16="http://schemas.microsoft.com/office/drawing/2014/main" xmlns="" id="{116316D5-0350-754D-BB6E-B56D368DDFED}"/>
              </a:ext>
            </a:extLst>
          </p:cNvPr>
          <p:cNvSpPr txBox="1"/>
          <p:nvPr/>
        </p:nvSpPr>
        <p:spPr>
          <a:xfrm>
            <a:off x="10303389" y="4913734"/>
            <a:ext cx="1481175" cy="6011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90000"/>
              </a:lnSpc>
              <a:defRPr sz="2000">
                <a:solidFill>
                  <a:srgbClr val="FFFFFF"/>
                </a:solidFill>
                <a:latin typeface="Nutmeg Headline Bold"/>
                <a:ea typeface="Nutmeg Headline Bold"/>
                <a:cs typeface="Nutmeg Headline Bold"/>
                <a:sym typeface="Nutmeg Headline Bold"/>
              </a:defRPr>
            </a:pPr>
            <a:r>
              <a:rPr lang="es-ES" sz="1800" dirty="0"/>
              <a:t>Tweet más</a:t>
            </a:r>
          </a:p>
          <a:p>
            <a:pPr defTabSz="457200">
              <a:lnSpc>
                <a:spcPct val="90000"/>
              </a:lnSpc>
              <a:defRPr sz="2000">
                <a:solidFill>
                  <a:srgbClr val="FFFFFF"/>
                </a:solidFill>
                <a:latin typeface="Nutmeg Headline Bold"/>
                <a:ea typeface="Nutmeg Headline Bold"/>
                <a:cs typeface="Nutmeg Headline Bold"/>
                <a:sym typeface="Nutmeg Headline Bold"/>
              </a:defRPr>
            </a:pPr>
            <a:r>
              <a:rPr lang="es-ES" sz="1800" dirty="0"/>
              <a:t>exitoso</a:t>
            </a:r>
            <a:endParaRPr sz="1800" dirty="0"/>
          </a:p>
        </p:txBody>
      </p:sp>
      <p:sp>
        <p:nvSpPr>
          <p:cNvPr id="25" name="Control de fauna exótica">
            <a:extLst>
              <a:ext uri="{FF2B5EF4-FFF2-40B4-BE49-F238E27FC236}">
                <a16:creationId xmlns:a16="http://schemas.microsoft.com/office/drawing/2014/main" xmlns="" id="{117DC19C-C842-7E45-BDBD-C17A78666DD4}"/>
              </a:ext>
            </a:extLst>
          </p:cNvPr>
          <p:cNvSpPr txBox="1"/>
          <p:nvPr/>
        </p:nvSpPr>
        <p:spPr>
          <a:xfrm>
            <a:off x="0" y="1927587"/>
            <a:ext cx="5039953" cy="38472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lvl1pPr algn="just" defTabSz="650240">
              <a:defRPr sz="2000">
                <a:solidFill>
                  <a:srgbClr val="165E25"/>
                </a:solidFill>
                <a:latin typeface="Nutmeg Headline Bold"/>
                <a:ea typeface="Nutmeg Headline Bold"/>
                <a:cs typeface="Nutmeg Headline Bold"/>
                <a:sym typeface="Nutmeg Headline Bold"/>
              </a:defRPr>
            </a:lvl1pPr>
          </a:lstStyle>
          <a:p>
            <a:pPr algn="ctr" defTabSz="457200">
              <a:defRPr sz="2000">
                <a:solidFill>
                  <a:srgbClr val="006E34"/>
                </a:solidFill>
                <a:latin typeface="Nutmeg Headline Bold"/>
                <a:ea typeface="Nutmeg Headline Bold"/>
                <a:cs typeface="Nutmeg Headline Bold"/>
                <a:sym typeface="Nutmeg Headline Bold"/>
              </a:defRPr>
            </a:pPr>
            <a:r>
              <a:rPr lang="es-MX" dirty="0"/>
              <a:t>Redes Sociales</a:t>
            </a:r>
          </a:p>
        </p:txBody>
      </p:sp>
      <p:sp>
        <p:nvSpPr>
          <p:cNvPr id="26" name="Shape 39">
            <a:extLst>
              <a:ext uri="{FF2B5EF4-FFF2-40B4-BE49-F238E27FC236}">
                <a16:creationId xmlns:a16="http://schemas.microsoft.com/office/drawing/2014/main" xmlns="" id="{C454EE84-FECF-1349-B27A-F07E8603FD30}"/>
              </a:ext>
            </a:extLst>
          </p:cNvPr>
          <p:cNvSpPr txBox="1"/>
          <p:nvPr/>
        </p:nvSpPr>
        <p:spPr>
          <a:xfrm>
            <a:off x="4242560" y="660976"/>
            <a:ext cx="8128828"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Diseño, Comunicación Social y Estrategia Digital</a:t>
            </a:r>
            <a:endParaRPr dirty="0"/>
          </a:p>
        </p:txBody>
      </p:sp>
      <p:sp>
        <p:nvSpPr>
          <p:cNvPr id="28" name="durante el año">
            <a:extLst>
              <a:ext uri="{FF2B5EF4-FFF2-40B4-BE49-F238E27FC236}">
                <a16:creationId xmlns:a16="http://schemas.microsoft.com/office/drawing/2014/main" xmlns="" id="{CEF2B15D-02ED-8D43-93A4-C0D835EF3127}"/>
              </a:ext>
            </a:extLst>
          </p:cNvPr>
          <p:cNvSpPr txBox="1"/>
          <p:nvPr/>
        </p:nvSpPr>
        <p:spPr>
          <a:xfrm>
            <a:off x="9698968" y="6460976"/>
            <a:ext cx="2690013" cy="965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80000"/>
              </a:lnSpc>
              <a:defRPr sz="1000" i="1">
                <a:latin typeface="Nutmeg Headline Regular"/>
                <a:ea typeface="Nutmeg Headline Regular"/>
                <a:cs typeface="Nutmeg Headline Regular"/>
                <a:sym typeface="Nutmeg Headline Regular"/>
              </a:defRPr>
            </a:pPr>
            <a:r>
              <a:rPr lang="es-MX" sz="1000" dirty="0">
                <a:sym typeface="Nutmeg Headline Regular"/>
                <a:hlinkClick r:id="rId3"/>
              </a:rPr>
              <a:t>#</a:t>
            </a:r>
            <a:r>
              <a:rPr lang="es-MX" sz="1000" b="1" dirty="0">
                <a:sym typeface="Nutmeg Headline Regular"/>
                <a:hlinkClick r:id="rId3"/>
              </a:rPr>
              <a:t>Importante</a:t>
            </a:r>
            <a:r>
              <a:rPr lang="es-MX" sz="1000" dirty="0">
                <a:sym typeface="Nutmeg Headline Regular"/>
              </a:rPr>
              <a:t> les informamos que al momento no contamos con reportes de fauna herida debido al Incendio forestal; la fauna silvestre ante estos acontecimientos se desplaza, aquellos animales de lenta movilidad pueden ser los más afectados</a:t>
            </a:r>
            <a:endParaRPr dirty="0">
              <a:solidFill>
                <a:srgbClr val="385898"/>
              </a:solidFill>
              <a:hlinkClick r:id="rId4"/>
            </a:endParaRPr>
          </a:p>
        </p:txBody>
      </p:sp>
      <p:sp>
        <p:nvSpPr>
          <p:cNvPr id="29" name="14,258">
            <a:extLst>
              <a:ext uri="{FF2B5EF4-FFF2-40B4-BE49-F238E27FC236}">
                <a16:creationId xmlns:a16="http://schemas.microsoft.com/office/drawing/2014/main" xmlns="" id="{1EE3C9E9-55C1-A140-9DE3-54F13684AAC9}"/>
              </a:ext>
            </a:extLst>
          </p:cNvPr>
          <p:cNvSpPr txBox="1"/>
          <p:nvPr/>
        </p:nvSpPr>
        <p:spPr>
          <a:xfrm>
            <a:off x="7263902" y="2837184"/>
            <a:ext cx="1231106"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200">
                <a:solidFill>
                  <a:srgbClr val="006E34"/>
                </a:solidFill>
                <a:latin typeface="Nutmeg Headline Bold"/>
                <a:ea typeface="Nutmeg Headline Bold"/>
                <a:cs typeface="Nutmeg Headline Bold"/>
                <a:sym typeface="Nutmeg Headline Bold"/>
              </a:defRPr>
            </a:pPr>
            <a:r>
              <a:rPr dirty="0" err="1"/>
              <a:t>Totales</a:t>
            </a:r>
            <a:endParaRPr dirty="0"/>
          </a:p>
          <a:p>
            <a:pPr defTabSz="457200">
              <a:defRPr sz="2200">
                <a:latin typeface="Nutmeg Headline Bold"/>
                <a:ea typeface="Nutmeg Headline Bold"/>
                <a:cs typeface="Nutmeg Headline Bold"/>
                <a:sym typeface="Nutmeg Headline Bold"/>
              </a:defRPr>
            </a:pPr>
            <a:r>
              <a:rPr lang="es-ES" dirty="0"/>
              <a:t>13,391</a:t>
            </a:r>
            <a:endParaRPr dirty="0"/>
          </a:p>
        </p:txBody>
      </p:sp>
      <p:sp>
        <p:nvSpPr>
          <p:cNvPr id="30" name="14,258">
            <a:extLst>
              <a:ext uri="{FF2B5EF4-FFF2-40B4-BE49-F238E27FC236}">
                <a16:creationId xmlns:a16="http://schemas.microsoft.com/office/drawing/2014/main" xmlns="" id="{C74C35AF-7431-9B40-B104-91D75A01FC62}"/>
              </a:ext>
            </a:extLst>
          </p:cNvPr>
          <p:cNvSpPr txBox="1"/>
          <p:nvPr/>
        </p:nvSpPr>
        <p:spPr>
          <a:xfrm>
            <a:off x="7256686" y="3613000"/>
            <a:ext cx="1238322" cy="7797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sz="2200">
                <a:solidFill>
                  <a:srgbClr val="006E34"/>
                </a:solidFill>
                <a:latin typeface="Nutmeg Headline Bold"/>
                <a:ea typeface="Nutmeg Headline Bold"/>
                <a:cs typeface="Nutmeg Headline Bold"/>
                <a:sym typeface="Nutmeg Headline Bold"/>
              </a:defRPr>
            </a:pPr>
            <a:r>
              <a:rPr dirty="0" err="1"/>
              <a:t>Nuevos</a:t>
            </a:r>
            <a:endParaRPr dirty="0"/>
          </a:p>
          <a:p>
            <a:pPr defTabSz="457200">
              <a:defRPr sz="2200">
                <a:latin typeface="Nutmeg Headline Bold"/>
                <a:ea typeface="Nutmeg Headline Bold"/>
                <a:cs typeface="Nutmeg Headline Bold"/>
                <a:sym typeface="Nutmeg Headline Bold"/>
              </a:defRPr>
            </a:pPr>
            <a:r>
              <a:rPr lang="es-ES" dirty="0"/>
              <a:t>4,530</a:t>
            </a:r>
            <a:endParaRPr dirty="0"/>
          </a:p>
        </p:txBody>
      </p:sp>
    </p:spTree>
    <p:extLst>
      <p:ext uri="{BB962C8B-B14F-4D97-AF65-F5344CB8AC3E}">
        <p14:creationId xmlns:p14="http://schemas.microsoft.com/office/powerpoint/2010/main" val="2013791262"/>
      </p:ext>
    </p:extLst>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838456"/>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n 5" descr="Imagen 5"/>
          <p:cNvPicPr>
            <a:picLocks noChangeAspect="1"/>
          </p:cNvPicPr>
          <p:nvPr/>
        </p:nvPicPr>
        <p:blipFill>
          <a:blip r:embed="rId2"/>
          <a:stretch>
            <a:fillRect/>
          </a:stretch>
        </p:blipFill>
        <p:spPr>
          <a:xfrm>
            <a:off x="5961060" y="5385321"/>
            <a:ext cx="1082676" cy="1058863"/>
          </a:xfrm>
          <a:prstGeom prst="rect">
            <a:avLst/>
          </a:prstGeom>
          <a:ln w="12700" cap="flat">
            <a:noFill/>
            <a:miter lim="400000"/>
          </a:ln>
          <a:effectLst/>
        </p:spPr>
      </p:pic>
      <p:sp>
        <p:nvSpPr>
          <p:cNvPr id="6" name="Shape 39">
            <a:extLst>
              <a:ext uri="{FF2B5EF4-FFF2-40B4-BE49-F238E27FC236}">
                <a16:creationId xmlns:a16="http://schemas.microsoft.com/office/drawing/2014/main" xmlns="" id="{BB7D5889-21B1-3C4A-B478-76033879024B}"/>
              </a:ext>
            </a:extLst>
          </p:cNvPr>
          <p:cNvSpPr txBox="1"/>
          <p:nvPr/>
        </p:nvSpPr>
        <p:spPr>
          <a:xfrm>
            <a:off x="2535776" y="3724672"/>
            <a:ext cx="7933262" cy="1456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4400">
                <a:solidFill>
                  <a:srgbClr val="006E34"/>
                </a:solidFill>
                <a:latin typeface="Nutmeg Headline Bold"/>
                <a:ea typeface="Nutmeg Headline Bold"/>
                <a:cs typeface="Nutmeg Headline Bold"/>
                <a:sym typeface="Nutmeg Headline Bold"/>
              </a:defRPr>
            </a:pPr>
            <a:r>
              <a:rPr lang="es-ES" dirty="0"/>
              <a:t>Dirección de</a:t>
            </a:r>
          </a:p>
          <a:p>
            <a:pPr defTabSz="457200">
              <a:defRPr sz="4400">
                <a:solidFill>
                  <a:srgbClr val="006E34"/>
                </a:solidFill>
                <a:latin typeface="Nutmeg Headline Bold"/>
                <a:ea typeface="Nutmeg Headline Bold"/>
                <a:cs typeface="Nutmeg Headline Bold"/>
                <a:sym typeface="Nutmeg Headline Bold"/>
              </a:defRPr>
            </a:pPr>
            <a:r>
              <a:rPr lang="es-ES" dirty="0"/>
              <a:t>Administración y Gestión</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39">
            <a:extLst>
              <a:ext uri="{FF2B5EF4-FFF2-40B4-BE49-F238E27FC236}">
                <a16:creationId xmlns:a16="http://schemas.microsoft.com/office/drawing/2014/main" xmlns="" id="{EC5E3EE8-D06D-4C4C-B89B-C6ABC5A5814B}"/>
              </a:ext>
            </a:extLst>
          </p:cNvPr>
          <p:cNvSpPr txBox="1"/>
          <p:nvPr/>
        </p:nvSpPr>
        <p:spPr>
          <a:xfrm>
            <a:off x="5871211" y="660976"/>
            <a:ext cx="6500177"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z="2400">
                <a:solidFill>
                  <a:srgbClr val="006E34"/>
                </a:solidFill>
                <a:latin typeface="Nutmeg Headline Light"/>
                <a:ea typeface="Nutmeg Headline Light"/>
                <a:cs typeface="Nutmeg Headline Light"/>
                <a:sym typeface="Nutmeg Headline Light"/>
              </a:defRPr>
            </a:lvl1pPr>
          </a:lstStyle>
          <a:p>
            <a:r>
              <a:rPr lang="es-ES" dirty="0"/>
              <a:t>Dirección de Administración y Gestión</a:t>
            </a:r>
            <a:endParaRPr dirty="0"/>
          </a:p>
        </p:txBody>
      </p:sp>
      <p:pic>
        <p:nvPicPr>
          <p:cNvPr id="29" name="Imagen 3" descr="Imagen 3">
            <a:extLst>
              <a:ext uri="{FF2B5EF4-FFF2-40B4-BE49-F238E27FC236}">
                <a16:creationId xmlns:a16="http://schemas.microsoft.com/office/drawing/2014/main" xmlns="" id="{9885FA40-46D7-6446-A8FE-E88384885AC0}"/>
              </a:ext>
            </a:extLst>
          </p:cNvPr>
          <p:cNvPicPr>
            <a:picLocks noChangeAspect="1"/>
          </p:cNvPicPr>
          <p:nvPr/>
        </p:nvPicPr>
        <p:blipFill>
          <a:blip r:embed="rId2"/>
          <a:stretch>
            <a:fillRect/>
          </a:stretch>
        </p:blipFill>
        <p:spPr>
          <a:xfrm rot="16200000">
            <a:off x="1069181" y="1875631"/>
            <a:ext cx="3294063" cy="3375026"/>
          </a:xfrm>
          <a:prstGeom prst="rect">
            <a:avLst/>
          </a:prstGeom>
          <a:ln w="12700">
            <a:miter lim="400000"/>
          </a:ln>
        </p:spPr>
      </p:pic>
      <p:pic>
        <p:nvPicPr>
          <p:cNvPr id="30" name="Imagen 5" descr="Imagen 5">
            <a:extLst>
              <a:ext uri="{FF2B5EF4-FFF2-40B4-BE49-F238E27FC236}">
                <a16:creationId xmlns:a16="http://schemas.microsoft.com/office/drawing/2014/main" xmlns="" id="{655A3129-A0DC-B34A-BC15-ED981741FBFE}"/>
              </a:ext>
            </a:extLst>
          </p:cNvPr>
          <p:cNvPicPr>
            <a:picLocks noChangeAspect="1"/>
          </p:cNvPicPr>
          <p:nvPr/>
        </p:nvPicPr>
        <p:blipFill>
          <a:blip r:embed="rId2"/>
          <a:stretch>
            <a:fillRect/>
          </a:stretch>
        </p:blipFill>
        <p:spPr>
          <a:xfrm>
            <a:off x="4403726" y="2049463"/>
            <a:ext cx="3295650" cy="3375025"/>
          </a:xfrm>
          <a:prstGeom prst="rect">
            <a:avLst/>
          </a:prstGeom>
          <a:ln w="12700">
            <a:miter lim="400000"/>
          </a:ln>
        </p:spPr>
      </p:pic>
      <p:pic>
        <p:nvPicPr>
          <p:cNvPr id="31" name="Imagen 7" descr="Imagen 7">
            <a:extLst>
              <a:ext uri="{FF2B5EF4-FFF2-40B4-BE49-F238E27FC236}">
                <a16:creationId xmlns:a16="http://schemas.microsoft.com/office/drawing/2014/main" xmlns="" id="{1760680C-B896-774A-AD65-46887D34B826}"/>
              </a:ext>
            </a:extLst>
          </p:cNvPr>
          <p:cNvPicPr>
            <a:picLocks noChangeAspect="1"/>
          </p:cNvPicPr>
          <p:nvPr/>
        </p:nvPicPr>
        <p:blipFill>
          <a:blip r:embed="rId2"/>
          <a:stretch>
            <a:fillRect/>
          </a:stretch>
        </p:blipFill>
        <p:spPr>
          <a:xfrm rot="10800000">
            <a:off x="890585" y="5179345"/>
            <a:ext cx="3295651" cy="3373438"/>
          </a:xfrm>
          <a:prstGeom prst="rect">
            <a:avLst/>
          </a:prstGeom>
          <a:ln w="12700">
            <a:miter lim="400000"/>
          </a:ln>
        </p:spPr>
      </p:pic>
      <p:pic>
        <p:nvPicPr>
          <p:cNvPr id="32" name="Imagen 9" descr="Imagen 9">
            <a:extLst>
              <a:ext uri="{FF2B5EF4-FFF2-40B4-BE49-F238E27FC236}">
                <a16:creationId xmlns:a16="http://schemas.microsoft.com/office/drawing/2014/main" xmlns="" id="{3536C1A2-5542-2E4A-9E93-CFCC32F2BFC7}"/>
              </a:ext>
            </a:extLst>
          </p:cNvPr>
          <p:cNvPicPr>
            <a:picLocks noChangeAspect="1"/>
          </p:cNvPicPr>
          <p:nvPr/>
        </p:nvPicPr>
        <p:blipFill>
          <a:blip r:embed="rId2"/>
          <a:stretch>
            <a:fillRect/>
          </a:stretch>
        </p:blipFill>
        <p:spPr>
          <a:xfrm rot="5400000">
            <a:off x="4225924" y="5371018"/>
            <a:ext cx="3294063" cy="3373438"/>
          </a:xfrm>
          <a:prstGeom prst="rect">
            <a:avLst/>
          </a:prstGeom>
          <a:ln w="12700">
            <a:miter lim="400000"/>
          </a:ln>
        </p:spPr>
      </p:pic>
      <p:sp>
        <p:nvSpPr>
          <p:cNvPr id="33" name="object 8">
            <a:extLst>
              <a:ext uri="{FF2B5EF4-FFF2-40B4-BE49-F238E27FC236}">
                <a16:creationId xmlns:a16="http://schemas.microsoft.com/office/drawing/2014/main" xmlns="" id="{D9D86410-12F0-0C46-A9BF-E2170DFDE11A}"/>
              </a:ext>
            </a:extLst>
          </p:cNvPr>
          <p:cNvSpPr txBox="1"/>
          <p:nvPr/>
        </p:nvSpPr>
        <p:spPr>
          <a:xfrm>
            <a:off x="1858327" y="2619216"/>
            <a:ext cx="1715770" cy="2257584"/>
          </a:xfrm>
          <a:prstGeom prst="rect">
            <a:avLst/>
          </a:prstGeom>
        </p:spPr>
        <p:txBody>
          <a:bodyPr vert="horz" wrap="square" lIns="0" tIns="0" rIns="0" bIns="0" rtlCol="0">
            <a:noAutofit/>
          </a:bodyPr>
          <a:lstStyle/>
          <a:p>
            <a:pPr marL="12700" marR="12700" algn="l">
              <a:lnSpc>
                <a:spcPct val="116700"/>
              </a:lnSpc>
            </a:pPr>
            <a:r>
              <a:rPr lang="es-ES" sz="1500" dirty="0">
                <a:latin typeface="Nutmeg Headline Book"/>
                <a:cs typeface="Nutmeg Headline Book"/>
              </a:rPr>
              <a:t>Establecer </a:t>
            </a:r>
            <a:r>
              <a:rPr sz="1500" dirty="0" err="1">
                <a:latin typeface="Nutmeg Headline Book"/>
                <a:cs typeface="Nutmeg Headline Book"/>
              </a:rPr>
              <a:t>ope</a:t>
            </a:r>
            <a:r>
              <a:rPr sz="1500" spc="-25" dirty="0" err="1">
                <a:latin typeface="Nutmeg Headline Book"/>
                <a:cs typeface="Nutmeg Headline Book"/>
              </a:rPr>
              <a:t>r</a:t>
            </a:r>
            <a:r>
              <a:rPr sz="1500" spc="-10" dirty="0" err="1">
                <a:latin typeface="Nutmeg Headline Book"/>
                <a:cs typeface="Nutmeg Headline Book"/>
              </a:rPr>
              <a:t>a</a:t>
            </a:r>
            <a:r>
              <a:rPr sz="1500" spc="0" dirty="0" err="1">
                <a:latin typeface="Nutmeg Headline Book"/>
                <a:cs typeface="Nutmeg Headline Book"/>
              </a:rPr>
              <a:t>r</a:t>
            </a:r>
            <a:r>
              <a:rPr sz="1500" spc="0" dirty="0">
                <a:latin typeface="Nutmeg Headline Book"/>
                <a:cs typeface="Nutmeg Headline Book"/>
              </a:rPr>
              <a:t> y co</a:t>
            </a:r>
            <a:r>
              <a:rPr sz="1500" spc="-10" dirty="0">
                <a:latin typeface="Nutmeg Headline Book"/>
                <a:cs typeface="Nutmeg Headline Book"/>
              </a:rPr>
              <a:t>n</a:t>
            </a:r>
            <a:r>
              <a:rPr sz="1500" spc="0" dirty="0">
                <a:latin typeface="Nutmeg Headline Book"/>
                <a:cs typeface="Nutmeg Headline Book"/>
              </a:rPr>
              <a:t>t</a:t>
            </a:r>
            <a:r>
              <a:rPr sz="1500" spc="-25" dirty="0">
                <a:latin typeface="Nutmeg Headline Book"/>
                <a:cs typeface="Nutmeg Headline Book"/>
              </a:rPr>
              <a:t>r</a:t>
            </a:r>
            <a:r>
              <a:rPr sz="1500" spc="0" dirty="0">
                <a:latin typeface="Nutmeg Headline Book"/>
                <a:cs typeface="Nutmeg Headline Book"/>
              </a:rPr>
              <a:t>ol</a:t>
            </a:r>
            <a:r>
              <a:rPr sz="1500" spc="-10" dirty="0">
                <a:latin typeface="Nutmeg Headline Book"/>
                <a:cs typeface="Nutmeg Headline Book"/>
              </a:rPr>
              <a:t>a</a:t>
            </a:r>
            <a:r>
              <a:rPr sz="1500" spc="0" dirty="0">
                <a:latin typeface="Nutmeg Headline Book"/>
                <a:cs typeface="Nutmeg Headline Book"/>
              </a:rPr>
              <a:t>r los serv</a:t>
            </a:r>
            <a:r>
              <a:rPr sz="1500" spc="-10" dirty="0">
                <a:latin typeface="Nutmeg Headline Book"/>
                <a:cs typeface="Nutmeg Headline Book"/>
              </a:rPr>
              <a:t>i</a:t>
            </a:r>
            <a:r>
              <a:rPr sz="1500" spc="0" dirty="0">
                <a:latin typeface="Nutmeg Headline Book"/>
                <a:cs typeface="Nutmeg Headline Book"/>
              </a:rPr>
              <a:t>c</a:t>
            </a:r>
            <a:r>
              <a:rPr sz="1500" spc="-10" dirty="0">
                <a:latin typeface="Nutmeg Headline Book"/>
                <a:cs typeface="Nutmeg Headline Book"/>
              </a:rPr>
              <a:t>i</a:t>
            </a:r>
            <a:r>
              <a:rPr sz="1500" spc="0" dirty="0">
                <a:latin typeface="Nutmeg Headline Book"/>
                <a:cs typeface="Nutmeg Headline Book"/>
              </a:rPr>
              <a:t>os técn</a:t>
            </a:r>
            <a:r>
              <a:rPr sz="1500" spc="-10" dirty="0">
                <a:latin typeface="Nutmeg Headline Book"/>
                <a:cs typeface="Nutmeg Headline Book"/>
              </a:rPr>
              <a:t>i</a:t>
            </a:r>
            <a:r>
              <a:rPr sz="1500" spc="0" dirty="0">
                <a:latin typeface="Nutmeg Headline Book"/>
                <a:cs typeface="Nutmeg Headline Book"/>
              </a:rPr>
              <a:t>cos, </a:t>
            </a:r>
            <a:r>
              <a:rPr sz="1500" spc="-10" dirty="0">
                <a:latin typeface="Nutmeg Headline Book"/>
                <a:cs typeface="Nutmeg Headline Book"/>
              </a:rPr>
              <a:t>a</a:t>
            </a:r>
            <a:r>
              <a:rPr sz="1500" spc="0" dirty="0">
                <a:latin typeface="Nutmeg Headline Book"/>
                <a:cs typeface="Nutmeg Headline Book"/>
              </a:rPr>
              <a:t>dm</a:t>
            </a:r>
            <a:r>
              <a:rPr sz="1500" spc="-10" dirty="0">
                <a:latin typeface="Nutmeg Headline Book"/>
                <a:cs typeface="Nutmeg Headline Book"/>
              </a:rPr>
              <a:t>i</a:t>
            </a:r>
            <a:r>
              <a:rPr sz="1500" spc="0" dirty="0">
                <a:latin typeface="Nutmeg Headline Book"/>
                <a:cs typeface="Nutmeg Headline Book"/>
              </a:rPr>
              <a:t>nist</a:t>
            </a:r>
            <a:r>
              <a:rPr sz="1500" spc="-25" dirty="0">
                <a:latin typeface="Nutmeg Headline Book"/>
                <a:cs typeface="Nutmeg Headline Book"/>
              </a:rPr>
              <a:t>r</a:t>
            </a:r>
            <a:r>
              <a:rPr sz="1500" spc="0" dirty="0">
                <a:latin typeface="Nutmeg Headline Book"/>
                <a:cs typeface="Nutmeg Headline Book"/>
              </a:rPr>
              <a:t>at</a:t>
            </a:r>
            <a:r>
              <a:rPr sz="1500" spc="-10" dirty="0">
                <a:latin typeface="Nutmeg Headline Book"/>
                <a:cs typeface="Nutmeg Headline Book"/>
              </a:rPr>
              <a:t>i</a:t>
            </a:r>
            <a:r>
              <a:rPr sz="1500" spc="0" dirty="0">
                <a:latin typeface="Nutmeg Headline Book"/>
                <a:cs typeface="Nutmeg Headline Book"/>
              </a:rPr>
              <a:t>vos, co</a:t>
            </a:r>
            <a:r>
              <a:rPr sz="1500" spc="-10" dirty="0">
                <a:latin typeface="Nutmeg Headline Book"/>
                <a:cs typeface="Nutmeg Headline Book"/>
              </a:rPr>
              <a:t>n</a:t>
            </a:r>
            <a:r>
              <a:rPr sz="1500" spc="0" dirty="0">
                <a:latin typeface="Nutmeg Headline Book"/>
                <a:cs typeface="Nutmeg Headline Book"/>
              </a:rPr>
              <a:t>tables y p</a:t>
            </a:r>
            <a:r>
              <a:rPr sz="1500" spc="-25" dirty="0">
                <a:latin typeface="Nutmeg Headline Book"/>
                <a:cs typeface="Nutmeg Headline Book"/>
              </a:rPr>
              <a:t>r</a:t>
            </a:r>
            <a:r>
              <a:rPr sz="1500" spc="0" dirty="0">
                <a:latin typeface="Nutmeg Headline Book"/>
                <a:cs typeface="Nutmeg Headline Book"/>
              </a:rPr>
              <a:t>es</a:t>
            </a:r>
            <a:r>
              <a:rPr sz="1500" spc="-10" dirty="0">
                <a:latin typeface="Nutmeg Headline Book"/>
                <a:cs typeface="Nutmeg Headline Book"/>
              </a:rPr>
              <a:t>u</a:t>
            </a:r>
            <a:r>
              <a:rPr sz="1500" spc="0" dirty="0">
                <a:latin typeface="Nutmeg Headline Book"/>
                <a:cs typeface="Nutmeg Headline Book"/>
              </a:rPr>
              <a:t>p</a:t>
            </a:r>
            <a:r>
              <a:rPr sz="1500" spc="-10" dirty="0">
                <a:latin typeface="Nutmeg Headline Book"/>
                <a:cs typeface="Nutmeg Headline Book"/>
              </a:rPr>
              <a:t>u</a:t>
            </a:r>
            <a:r>
              <a:rPr sz="1500" spc="0" dirty="0">
                <a:latin typeface="Nutmeg Headline Book"/>
                <a:cs typeface="Nutmeg Headline Book"/>
              </a:rPr>
              <a:t>estales</a:t>
            </a:r>
            <a:endParaRPr sz="1500" dirty="0">
              <a:latin typeface="Nutmeg Headline Book"/>
              <a:cs typeface="Nutmeg Headline Book"/>
            </a:endParaRPr>
          </a:p>
        </p:txBody>
      </p:sp>
      <p:sp>
        <p:nvSpPr>
          <p:cNvPr id="34" name="object 10">
            <a:extLst>
              <a:ext uri="{FF2B5EF4-FFF2-40B4-BE49-F238E27FC236}">
                <a16:creationId xmlns:a16="http://schemas.microsoft.com/office/drawing/2014/main" xmlns="" id="{22F3D395-CCE6-1340-839C-CAC25D3A7AC2}"/>
              </a:ext>
            </a:extLst>
          </p:cNvPr>
          <p:cNvSpPr txBox="1"/>
          <p:nvPr/>
        </p:nvSpPr>
        <p:spPr>
          <a:xfrm>
            <a:off x="5233354" y="2885915"/>
            <a:ext cx="1470660" cy="1354455"/>
          </a:xfrm>
          <a:prstGeom prst="rect">
            <a:avLst/>
          </a:prstGeom>
        </p:spPr>
        <p:txBody>
          <a:bodyPr vert="horz" wrap="square" lIns="0" tIns="0" rIns="0" bIns="0" rtlCol="0">
            <a:noAutofit/>
          </a:bodyPr>
          <a:lstStyle/>
          <a:p>
            <a:pPr marL="12700" marR="12700" algn="l">
              <a:lnSpc>
                <a:spcPct val="116700"/>
              </a:lnSpc>
            </a:pPr>
            <a:r>
              <a:rPr sz="1500" spc="-20" dirty="0">
                <a:latin typeface="Nutmeg Headline Book"/>
                <a:cs typeface="Nutmeg Headline Book"/>
              </a:rPr>
              <a:t>A</a:t>
            </a:r>
            <a:r>
              <a:rPr sz="1500" spc="0" dirty="0">
                <a:latin typeface="Nutmeg Headline Book"/>
                <a:cs typeface="Nutmeg Headline Book"/>
              </a:rPr>
              <a:t>te</a:t>
            </a:r>
            <a:r>
              <a:rPr sz="1500" spc="-10" dirty="0">
                <a:latin typeface="Nutmeg Headline Book"/>
                <a:cs typeface="Nutmeg Headline Book"/>
              </a:rPr>
              <a:t>n</a:t>
            </a:r>
            <a:r>
              <a:rPr sz="1500" spc="0" dirty="0">
                <a:latin typeface="Nutmeg Headline Book"/>
                <a:cs typeface="Nutmeg Headline Book"/>
              </a:rPr>
              <a:t>c</a:t>
            </a:r>
            <a:r>
              <a:rPr sz="1500" spc="-10" dirty="0">
                <a:latin typeface="Nutmeg Headline Book"/>
                <a:cs typeface="Nutmeg Headline Book"/>
              </a:rPr>
              <a:t>i</a:t>
            </a:r>
            <a:r>
              <a:rPr sz="1500" spc="0" dirty="0">
                <a:latin typeface="Nutmeg Headline Book"/>
                <a:cs typeface="Nutmeg Headline Book"/>
              </a:rPr>
              <a:t>ón J</a:t>
            </a:r>
            <a:r>
              <a:rPr sz="1500" spc="-10" dirty="0">
                <a:latin typeface="Nutmeg Headline Book"/>
                <a:cs typeface="Nutmeg Headline Book"/>
              </a:rPr>
              <a:t>u</a:t>
            </a:r>
            <a:r>
              <a:rPr sz="1500" spc="0" dirty="0">
                <a:latin typeface="Nutmeg Headline Book"/>
                <a:cs typeface="Nutmeg Headline Book"/>
              </a:rPr>
              <a:t>r</a:t>
            </a:r>
            <a:r>
              <a:rPr sz="1500" spc="-10" dirty="0">
                <a:latin typeface="Nutmeg Headline Book"/>
                <a:cs typeface="Nutmeg Headline Book"/>
              </a:rPr>
              <a:t>í</a:t>
            </a:r>
            <a:r>
              <a:rPr sz="1500" spc="0" dirty="0">
                <a:latin typeface="Nutmeg Headline Book"/>
                <a:cs typeface="Nutmeg Headline Book"/>
              </a:rPr>
              <a:t>d</a:t>
            </a:r>
            <a:r>
              <a:rPr sz="1500" spc="-10" dirty="0">
                <a:latin typeface="Nutmeg Headline Book"/>
                <a:cs typeface="Nutmeg Headline Book"/>
              </a:rPr>
              <a:t>i</a:t>
            </a:r>
            <a:r>
              <a:rPr sz="1500" spc="0" dirty="0">
                <a:latin typeface="Nutmeg Headline Book"/>
                <a:cs typeface="Nutmeg Headline Book"/>
              </a:rPr>
              <a:t>ca y segu</a:t>
            </a:r>
            <a:r>
              <a:rPr sz="1500" spc="-10" dirty="0">
                <a:latin typeface="Nutmeg Headline Book"/>
                <a:cs typeface="Nutmeg Headline Book"/>
              </a:rPr>
              <a:t>i</a:t>
            </a:r>
            <a:r>
              <a:rPr sz="1500" spc="0" dirty="0">
                <a:latin typeface="Nutmeg Headline Book"/>
                <a:cs typeface="Nutmeg Headline Book"/>
              </a:rPr>
              <a:t>m</a:t>
            </a:r>
            <a:r>
              <a:rPr sz="1500" spc="-10" dirty="0">
                <a:latin typeface="Nutmeg Headline Book"/>
                <a:cs typeface="Nutmeg Headline Book"/>
              </a:rPr>
              <a:t>i</a:t>
            </a:r>
            <a:r>
              <a:rPr sz="1500" spc="0" dirty="0">
                <a:latin typeface="Nutmeg Headline Book"/>
                <a:cs typeface="Nutmeg Headline Book"/>
              </a:rPr>
              <a:t>e</a:t>
            </a:r>
            <a:r>
              <a:rPr sz="1500" spc="-10" dirty="0">
                <a:latin typeface="Nutmeg Headline Book"/>
                <a:cs typeface="Nutmeg Headline Book"/>
              </a:rPr>
              <a:t>n</a:t>
            </a:r>
            <a:r>
              <a:rPr sz="1500" spc="0" dirty="0">
                <a:latin typeface="Nutmeg Headline Book"/>
                <a:cs typeface="Nutmeg Headline Book"/>
              </a:rPr>
              <a:t>to</a:t>
            </a:r>
            <a:r>
              <a:rPr sz="1500" spc="-10" dirty="0">
                <a:latin typeface="Nutmeg Headline Book"/>
                <a:cs typeface="Nutmeg Headline Book"/>
              </a:rPr>
              <a:t> </a:t>
            </a:r>
            <a:r>
              <a:rPr sz="1500" spc="0" dirty="0">
                <a:latin typeface="Nutmeg Headline Book"/>
                <a:cs typeface="Nutmeg Headline Book"/>
              </a:rPr>
              <a:t>a los as</a:t>
            </a:r>
            <a:r>
              <a:rPr sz="1500" spc="-10" dirty="0">
                <a:latin typeface="Nutmeg Headline Book"/>
                <a:cs typeface="Nutmeg Headline Book"/>
              </a:rPr>
              <a:t>un</a:t>
            </a:r>
            <a:r>
              <a:rPr sz="1500" spc="0" dirty="0">
                <a:latin typeface="Nutmeg Headline Book"/>
                <a:cs typeface="Nutmeg Headline Book"/>
              </a:rPr>
              <a:t>tos legales</a:t>
            </a:r>
            <a:endParaRPr sz="1500" dirty="0">
              <a:latin typeface="Nutmeg Headline Book"/>
              <a:cs typeface="Nutmeg Headline Book"/>
            </a:endParaRPr>
          </a:p>
        </p:txBody>
      </p:sp>
      <p:sp>
        <p:nvSpPr>
          <p:cNvPr id="35" name="object 12">
            <a:extLst>
              <a:ext uri="{FF2B5EF4-FFF2-40B4-BE49-F238E27FC236}">
                <a16:creationId xmlns:a16="http://schemas.microsoft.com/office/drawing/2014/main" xmlns="" id="{C4E2B972-4D16-0342-86E1-D859610AE52E}"/>
              </a:ext>
            </a:extLst>
          </p:cNvPr>
          <p:cNvSpPr txBox="1"/>
          <p:nvPr/>
        </p:nvSpPr>
        <p:spPr>
          <a:xfrm>
            <a:off x="1858327" y="5828706"/>
            <a:ext cx="1698625" cy="2154555"/>
          </a:xfrm>
          <a:prstGeom prst="rect">
            <a:avLst/>
          </a:prstGeom>
        </p:spPr>
        <p:txBody>
          <a:bodyPr vert="horz" wrap="square" lIns="0" tIns="0" rIns="0" bIns="0" rtlCol="0">
            <a:noAutofit/>
          </a:bodyPr>
          <a:lstStyle/>
          <a:p>
            <a:pPr marL="12700" marR="12700" algn="l">
              <a:lnSpc>
                <a:spcPct val="116700"/>
              </a:lnSpc>
            </a:pPr>
            <a:r>
              <a:rPr sz="1500" dirty="0">
                <a:latin typeface="Nutmeg Headline Book"/>
                <a:cs typeface="Nutmeg Headline Book"/>
              </a:rPr>
              <a:t>Adqu</a:t>
            </a:r>
            <a:r>
              <a:rPr sz="1500" spc="-10" dirty="0">
                <a:latin typeface="Nutmeg Headline Book"/>
                <a:cs typeface="Nutmeg Headline Book"/>
              </a:rPr>
              <a:t>i</a:t>
            </a:r>
            <a:r>
              <a:rPr sz="1500" spc="0" dirty="0">
                <a:latin typeface="Nutmeg Headline Book"/>
                <a:cs typeface="Nutmeg Headline Book"/>
              </a:rPr>
              <a:t>r</a:t>
            </a:r>
            <a:r>
              <a:rPr sz="1500" spc="-10" dirty="0">
                <a:latin typeface="Nutmeg Headline Book"/>
                <a:cs typeface="Nutmeg Headline Book"/>
              </a:rPr>
              <a:t>i</a:t>
            </a:r>
            <a:r>
              <a:rPr sz="1500" spc="-90" dirty="0">
                <a:latin typeface="Nutmeg Headline Book"/>
                <a:cs typeface="Nutmeg Headline Book"/>
              </a:rPr>
              <a:t>r</a:t>
            </a:r>
            <a:r>
              <a:rPr sz="1500" spc="0" dirty="0">
                <a:latin typeface="Nutmeg Headline Book"/>
                <a:cs typeface="Nutmeg Headline Book"/>
              </a:rPr>
              <a:t>, co</a:t>
            </a:r>
            <a:r>
              <a:rPr sz="1500" spc="-10" dirty="0">
                <a:latin typeface="Nutmeg Headline Book"/>
                <a:cs typeface="Nutmeg Headline Book"/>
              </a:rPr>
              <a:t>n</a:t>
            </a:r>
            <a:r>
              <a:rPr sz="1500" spc="0" dirty="0">
                <a:latin typeface="Nutmeg Headline Book"/>
                <a:cs typeface="Nutmeg Headline Book"/>
              </a:rPr>
              <a:t>t</a:t>
            </a:r>
            <a:r>
              <a:rPr sz="1500" spc="-25" dirty="0">
                <a:latin typeface="Nutmeg Headline Book"/>
                <a:cs typeface="Nutmeg Headline Book"/>
              </a:rPr>
              <a:t>r</a:t>
            </a:r>
            <a:r>
              <a:rPr sz="1500" spc="0" dirty="0">
                <a:latin typeface="Nutmeg Headline Book"/>
                <a:cs typeface="Nutmeg Headline Book"/>
              </a:rPr>
              <a:t>at</a:t>
            </a:r>
            <a:r>
              <a:rPr sz="1500" spc="-10" dirty="0">
                <a:latin typeface="Nutmeg Headline Book"/>
                <a:cs typeface="Nutmeg Headline Book"/>
              </a:rPr>
              <a:t>a</a:t>
            </a:r>
            <a:r>
              <a:rPr sz="1500" spc="0" dirty="0">
                <a:latin typeface="Nutmeg Headline Book"/>
                <a:cs typeface="Nutmeg Headline Book"/>
              </a:rPr>
              <a:t>r y s</a:t>
            </a:r>
            <a:r>
              <a:rPr sz="1500" spc="-10" dirty="0">
                <a:latin typeface="Nutmeg Headline Book"/>
                <a:cs typeface="Nutmeg Headline Book"/>
              </a:rPr>
              <a:t>u</a:t>
            </a:r>
            <a:r>
              <a:rPr sz="1500" spc="0" dirty="0">
                <a:latin typeface="Nutmeg Headline Book"/>
                <a:cs typeface="Nutmeg Headline Book"/>
              </a:rPr>
              <a:t>m</a:t>
            </a:r>
            <a:r>
              <a:rPr sz="1500" spc="-10" dirty="0">
                <a:latin typeface="Nutmeg Headline Book"/>
                <a:cs typeface="Nutmeg Headline Book"/>
              </a:rPr>
              <a:t>i</a:t>
            </a:r>
            <a:r>
              <a:rPr sz="1500" spc="0" dirty="0">
                <a:latin typeface="Nutmeg Headline Book"/>
                <a:cs typeface="Nutmeg Headline Book"/>
              </a:rPr>
              <a:t>nist</a:t>
            </a:r>
            <a:r>
              <a:rPr sz="1500" spc="-25" dirty="0">
                <a:latin typeface="Nutmeg Headline Book"/>
                <a:cs typeface="Nutmeg Headline Book"/>
              </a:rPr>
              <a:t>r</a:t>
            </a:r>
            <a:r>
              <a:rPr sz="1500" spc="-10" dirty="0">
                <a:latin typeface="Nutmeg Headline Book"/>
                <a:cs typeface="Nutmeg Headline Book"/>
              </a:rPr>
              <a:t>a</a:t>
            </a:r>
            <a:r>
              <a:rPr sz="1500" spc="0" dirty="0">
                <a:latin typeface="Nutmeg Headline Book"/>
                <a:cs typeface="Nutmeg Headline Book"/>
              </a:rPr>
              <a:t>r b</a:t>
            </a:r>
            <a:r>
              <a:rPr sz="1500" spc="-10" dirty="0">
                <a:latin typeface="Nutmeg Headline Book"/>
                <a:cs typeface="Nutmeg Headline Book"/>
              </a:rPr>
              <a:t>i</a:t>
            </a:r>
            <a:r>
              <a:rPr sz="1500" spc="0" dirty="0">
                <a:latin typeface="Nutmeg Headline Book"/>
                <a:cs typeface="Nutmeg Headline Book"/>
              </a:rPr>
              <a:t>e</a:t>
            </a:r>
            <a:r>
              <a:rPr sz="1500" spc="-10" dirty="0">
                <a:latin typeface="Nutmeg Headline Book"/>
                <a:cs typeface="Nutmeg Headline Book"/>
              </a:rPr>
              <a:t>n</a:t>
            </a:r>
            <a:r>
              <a:rPr sz="1500" spc="0" dirty="0">
                <a:latin typeface="Nutmeg Headline Book"/>
                <a:cs typeface="Nutmeg Headline Book"/>
              </a:rPr>
              <a:t>es y serv</a:t>
            </a:r>
            <a:r>
              <a:rPr sz="1500" spc="-10" dirty="0">
                <a:latin typeface="Nutmeg Headline Book"/>
                <a:cs typeface="Nutmeg Headline Book"/>
              </a:rPr>
              <a:t>i</a:t>
            </a:r>
            <a:r>
              <a:rPr sz="1500" spc="0" dirty="0">
                <a:latin typeface="Nutmeg Headline Book"/>
                <a:cs typeface="Nutmeg Headline Book"/>
              </a:rPr>
              <a:t>c</a:t>
            </a:r>
            <a:r>
              <a:rPr sz="1500" spc="-10" dirty="0">
                <a:latin typeface="Nutmeg Headline Book"/>
                <a:cs typeface="Nutmeg Headline Book"/>
              </a:rPr>
              <a:t>i</a:t>
            </a:r>
            <a:r>
              <a:rPr sz="1500" spc="0" dirty="0">
                <a:latin typeface="Nutmeg Headline Book"/>
                <a:cs typeface="Nutmeg Headline Book"/>
              </a:rPr>
              <a:t>os p</a:t>
            </a:r>
            <a:r>
              <a:rPr sz="1500" spc="-10" dirty="0">
                <a:latin typeface="Nutmeg Headline Book"/>
                <a:cs typeface="Nutmeg Headline Book"/>
              </a:rPr>
              <a:t>a</a:t>
            </a:r>
            <a:r>
              <a:rPr sz="1500" spc="-25" dirty="0">
                <a:latin typeface="Nutmeg Headline Book"/>
                <a:cs typeface="Nutmeg Headline Book"/>
              </a:rPr>
              <a:t>r</a:t>
            </a:r>
            <a:r>
              <a:rPr sz="1500" spc="0" dirty="0">
                <a:latin typeface="Nutmeg Headline Book"/>
                <a:cs typeface="Nutmeg Headline Book"/>
              </a:rPr>
              <a:t>a el cons</a:t>
            </a:r>
            <a:r>
              <a:rPr sz="1500" spc="-10" dirty="0">
                <a:latin typeface="Nutmeg Headline Book"/>
                <a:cs typeface="Nutmeg Headline Book"/>
              </a:rPr>
              <a:t>um</a:t>
            </a:r>
            <a:r>
              <a:rPr sz="1500" spc="0" dirty="0">
                <a:latin typeface="Nutmeg Headline Book"/>
                <a:cs typeface="Nutmeg Headline Book"/>
              </a:rPr>
              <a:t>o</a:t>
            </a:r>
            <a:r>
              <a:rPr sz="1500" spc="-10" dirty="0">
                <a:latin typeface="Nutmeg Headline Book"/>
                <a:cs typeface="Nutmeg Headline Book"/>
              </a:rPr>
              <a:t> </a:t>
            </a:r>
            <a:r>
              <a:rPr sz="1500" spc="0" dirty="0">
                <a:latin typeface="Nutmeg Headline Book"/>
                <a:cs typeface="Nutmeg Headline Book"/>
              </a:rPr>
              <a:t>q</a:t>
            </a:r>
            <a:r>
              <a:rPr sz="1500" spc="-10" dirty="0">
                <a:latin typeface="Nutmeg Headline Book"/>
                <a:cs typeface="Nutmeg Headline Book"/>
              </a:rPr>
              <a:t>u</a:t>
            </a:r>
            <a:r>
              <a:rPr sz="1500" spc="0" dirty="0">
                <a:latin typeface="Nutmeg Headline Book"/>
                <a:cs typeface="Nutmeg Headline Book"/>
              </a:rPr>
              <a:t>e </a:t>
            </a:r>
            <a:r>
              <a:rPr sz="1500" spc="-25" dirty="0">
                <a:latin typeface="Nutmeg Headline Book"/>
                <a:cs typeface="Nutmeg Headline Book"/>
              </a:rPr>
              <a:t>r</a:t>
            </a:r>
            <a:r>
              <a:rPr sz="1500" spc="0" dirty="0">
                <a:latin typeface="Nutmeg Headline Book"/>
                <a:cs typeface="Nutmeg Headline Book"/>
              </a:rPr>
              <a:t>equ</a:t>
            </a:r>
            <a:r>
              <a:rPr sz="1500" spc="-10" dirty="0">
                <a:latin typeface="Nutmeg Headline Book"/>
                <a:cs typeface="Nutmeg Headline Book"/>
              </a:rPr>
              <a:t>i</a:t>
            </a:r>
            <a:r>
              <a:rPr sz="1500" spc="0" dirty="0">
                <a:latin typeface="Nutmeg Headline Book"/>
                <a:cs typeface="Nutmeg Headline Book"/>
              </a:rPr>
              <a:t>e</a:t>
            </a:r>
            <a:r>
              <a:rPr sz="1500" spc="-25" dirty="0">
                <a:latin typeface="Nutmeg Headline Book"/>
                <a:cs typeface="Nutmeg Headline Book"/>
              </a:rPr>
              <a:t>r</a:t>
            </a:r>
            <a:r>
              <a:rPr sz="1500" spc="0" dirty="0">
                <a:latin typeface="Nutmeg Headline Book"/>
                <a:cs typeface="Nutmeg Headline Book"/>
              </a:rPr>
              <a:t>a el O</a:t>
            </a:r>
            <a:r>
              <a:rPr sz="1500" spc="-25" dirty="0">
                <a:latin typeface="Nutmeg Headline Book"/>
                <a:cs typeface="Nutmeg Headline Book"/>
              </a:rPr>
              <a:t>r</a:t>
            </a:r>
            <a:r>
              <a:rPr sz="1500" spc="0" dirty="0">
                <a:latin typeface="Nutmeg Headline Book"/>
                <a:cs typeface="Nutmeg Headline Book"/>
              </a:rPr>
              <a:t>g</a:t>
            </a:r>
            <a:r>
              <a:rPr sz="1500" spc="-10" dirty="0">
                <a:latin typeface="Nutmeg Headline Book"/>
                <a:cs typeface="Nutmeg Headline Book"/>
              </a:rPr>
              <a:t>a</a:t>
            </a:r>
            <a:r>
              <a:rPr sz="1500" spc="0" dirty="0">
                <a:latin typeface="Nutmeg Headline Book"/>
                <a:cs typeface="Nutmeg Headline Book"/>
              </a:rPr>
              <a:t>nis</a:t>
            </a:r>
            <a:r>
              <a:rPr sz="1500" spc="-10" dirty="0">
                <a:latin typeface="Nutmeg Headline Book"/>
                <a:cs typeface="Nutmeg Headline Book"/>
              </a:rPr>
              <a:t>m</a:t>
            </a:r>
            <a:r>
              <a:rPr sz="1500" spc="0" dirty="0">
                <a:latin typeface="Nutmeg Headline Book"/>
                <a:cs typeface="Nutmeg Headline Book"/>
              </a:rPr>
              <a:t>o</a:t>
            </a:r>
            <a:endParaRPr sz="1500" dirty="0">
              <a:latin typeface="Nutmeg Headline Book"/>
              <a:cs typeface="Nutmeg Headline Book"/>
            </a:endParaRPr>
          </a:p>
        </p:txBody>
      </p:sp>
      <p:sp>
        <p:nvSpPr>
          <p:cNvPr id="36" name="object 14">
            <a:extLst>
              <a:ext uri="{FF2B5EF4-FFF2-40B4-BE49-F238E27FC236}">
                <a16:creationId xmlns:a16="http://schemas.microsoft.com/office/drawing/2014/main" xmlns="" id="{805FE3B6-F9C2-5D42-BE83-9459BCA86193}"/>
              </a:ext>
            </a:extLst>
          </p:cNvPr>
          <p:cNvSpPr txBox="1"/>
          <p:nvPr/>
        </p:nvSpPr>
        <p:spPr>
          <a:xfrm>
            <a:off x="4830341" y="5828705"/>
            <a:ext cx="2152650" cy="2154555"/>
          </a:xfrm>
          <a:prstGeom prst="rect">
            <a:avLst/>
          </a:prstGeom>
        </p:spPr>
        <p:txBody>
          <a:bodyPr vert="horz" wrap="square" lIns="0" tIns="0" rIns="0" bIns="0" rtlCol="0">
            <a:noAutofit/>
          </a:bodyPr>
          <a:lstStyle/>
          <a:p>
            <a:pPr marL="12700" marR="12700" algn="l">
              <a:lnSpc>
                <a:spcPct val="116700"/>
              </a:lnSpc>
            </a:pPr>
            <a:r>
              <a:rPr sz="1500" dirty="0">
                <a:latin typeface="Nutmeg Headline Book"/>
                <a:cs typeface="Nutmeg Headline Book"/>
              </a:rPr>
              <a:t>Coo</a:t>
            </a:r>
            <a:r>
              <a:rPr sz="1500" spc="-25" dirty="0">
                <a:latin typeface="Nutmeg Headline Book"/>
                <a:cs typeface="Nutmeg Headline Book"/>
              </a:rPr>
              <a:t>r</a:t>
            </a:r>
            <a:r>
              <a:rPr sz="1500" spc="0" dirty="0">
                <a:latin typeface="Nutmeg Headline Book"/>
                <a:cs typeface="Nutmeg Headline Book"/>
              </a:rPr>
              <a:t>d</a:t>
            </a:r>
            <a:r>
              <a:rPr sz="1500" spc="-10" dirty="0">
                <a:latin typeface="Nutmeg Headline Book"/>
                <a:cs typeface="Nutmeg Headline Book"/>
              </a:rPr>
              <a:t>ina</a:t>
            </a:r>
            <a:r>
              <a:rPr sz="1500" spc="0" dirty="0">
                <a:latin typeface="Nutmeg Headline Book"/>
                <a:cs typeface="Nutmeg Headline Book"/>
              </a:rPr>
              <a:t>r el c</a:t>
            </a:r>
            <a:r>
              <a:rPr sz="1500" spc="-10" dirty="0">
                <a:latin typeface="Nutmeg Headline Book"/>
                <a:cs typeface="Nutmeg Headline Book"/>
              </a:rPr>
              <a:t>u</a:t>
            </a:r>
            <a:r>
              <a:rPr sz="1500" spc="0" dirty="0">
                <a:latin typeface="Nutmeg Headline Book"/>
                <a:cs typeface="Nutmeg Headline Book"/>
              </a:rPr>
              <a:t>mpl</a:t>
            </a:r>
            <a:r>
              <a:rPr sz="1500" spc="-10" dirty="0">
                <a:latin typeface="Nutmeg Headline Book"/>
                <a:cs typeface="Nutmeg Headline Book"/>
              </a:rPr>
              <a:t>i</a:t>
            </a:r>
            <a:r>
              <a:rPr sz="1500" spc="0" dirty="0">
                <a:latin typeface="Nutmeg Headline Book"/>
                <a:cs typeface="Nutmeg Headline Book"/>
              </a:rPr>
              <a:t>m</a:t>
            </a:r>
            <a:r>
              <a:rPr sz="1500" spc="-10" dirty="0">
                <a:latin typeface="Nutmeg Headline Book"/>
                <a:cs typeface="Nutmeg Headline Book"/>
              </a:rPr>
              <a:t>i</a:t>
            </a:r>
            <a:r>
              <a:rPr sz="1500" spc="0" dirty="0">
                <a:latin typeface="Nutmeg Headline Book"/>
                <a:cs typeface="Nutmeg Headline Book"/>
              </a:rPr>
              <a:t>e</a:t>
            </a:r>
            <a:r>
              <a:rPr sz="1500" spc="-10" dirty="0">
                <a:latin typeface="Nutmeg Headline Book"/>
                <a:cs typeface="Nutmeg Headline Book"/>
              </a:rPr>
              <a:t>n</a:t>
            </a:r>
            <a:r>
              <a:rPr sz="1500" spc="0" dirty="0">
                <a:latin typeface="Nutmeg Headline Book"/>
                <a:cs typeface="Nutmeg Headline Book"/>
              </a:rPr>
              <a:t>to</a:t>
            </a:r>
            <a:r>
              <a:rPr sz="1500" spc="-10" dirty="0">
                <a:latin typeface="Nutmeg Headline Book"/>
                <a:cs typeface="Nutmeg Headline Book"/>
              </a:rPr>
              <a:t> </a:t>
            </a:r>
            <a:r>
              <a:rPr sz="1500" spc="0" dirty="0">
                <a:latin typeface="Nutmeg Headline Book"/>
                <a:cs typeface="Nutmeg Headline Book"/>
              </a:rPr>
              <a:t>de</a:t>
            </a:r>
            <a:r>
              <a:rPr sz="1500" spc="-10" dirty="0">
                <a:latin typeface="Nutmeg Headline Book"/>
                <a:cs typeface="Nutmeg Headline Book"/>
              </a:rPr>
              <a:t> </a:t>
            </a:r>
            <a:r>
              <a:rPr sz="1500" spc="0" dirty="0">
                <a:latin typeface="Nutmeg Headline Book"/>
                <a:cs typeface="Nutmeg Headline Book"/>
              </a:rPr>
              <a:t>las obl</a:t>
            </a:r>
            <a:r>
              <a:rPr sz="1500" spc="-10" dirty="0">
                <a:latin typeface="Nutmeg Headline Book"/>
                <a:cs typeface="Nutmeg Headline Book"/>
              </a:rPr>
              <a:t>i</a:t>
            </a:r>
            <a:r>
              <a:rPr sz="1500" spc="0" dirty="0">
                <a:latin typeface="Nutmeg Headline Book"/>
                <a:cs typeface="Nutmeg Headline Book"/>
              </a:rPr>
              <a:t>g</a:t>
            </a:r>
            <a:r>
              <a:rPr sz="1500" spc="-10" dirty="0">
                <a:latin typeface="Nutmeg Headline Book"/>
                <a:cs typeface="Nutmeg Headline Book"/>
              </a:rPr>
              <a:t>a</a:t>
            </a:r>
            <a:r>
              <a:rPr sz="1500" spc="0" dirty="0">
                <a:latin typeface="Nutmeg Headline Book"/>
                <a:cs typeface="Nutmeg Headline Book"/>
              </a:rPr>
              <a:t>c</a:t>
            </a:r>
            <a:r>
              <a:rPr sz="1500" spc="-10" dirty="0">
                <a:latin typeface="Nutmeg Headline Book"/>
                <a:cs typeface="Nutmeg Headline Book"/>
              </a:rPr>
              <a:t>i</a:t>
            </a:r>
            <a:r>
              <a:rPr sz="1500" spc="0" dirty="0">
                <a:latin typeface="Nutmeg Headline Book"/>
                <a:cs typeface="Nutmeg Headline Book"/>
              </a:rPr>
              <a:t>o</a:t>
            </a:r>
            <a:r>
              <a:rPr sz="1500" spc="-10" dirty="0">
                <a:latin typeface="Nutmeg Headline Book"/>
                <a:cs typeface="Nutmeg Headline Book"/>
              </a:rPr>
              <a:t>n</a:t>
            </a:r>
            <a:r>
              <a:rPr sz="1500" spc="0" dirty="0">
                <a:latin typeface="Nutmeg Headline Book"/>
                <a:cs typeface="Nutmeg Headline Book"/>
              </a:rPr>
              <a:t>es der</a:t>
            </a:r>
            <a:r>
              <a:rPr sz="1500" spc="-10" dirty="0">
                <a:latin typeface="Nutmeg Headline Book"/>
                <a:cs typeface="Nutmeg Headline Book"/>
              </a:rPr>
              <a:t>i</a:t>
            </a:r>
            <a:r>
              <a:rPr sz="1500" spc="0" dirty="0">
                <a:latin typeface="Nutmeg Headline Book"/>
                <a:cs typeface="Nutmeg Headline Book"/>
              </a:rPr>
              <a:t>v</a:t>
            </a:r>
            <a:r>
              <a:rPr sz="1500" spc="-10" dirty="0">
                <a:latin typeface="Nutmeg Headline Book"/>
                <a:cs typeface="Nutmeg Headline Book"/>
              </a:rPr>
              <a:t>a</a:t>
            </a:r>
            <a:r>
              <a:rPr sz="1500" spc="0" dirty="0">
                <a:latin typeface="Nutmeg Headline Book"/>
                <a:cs typeface="Nutmeg Headline Book"/>
              </a:rPr>
              <a:t>das de</a:t>
            </a:r>
            <a:r>
              <a:rPr sz="1500" spc="-10" dirty="0">
                <a:latin typeface="Nutmeg Headline Book"/>
                <a:cs typeface="Nutmeg Headline Book"/>
              </a:rPr>
              <a:t> </a:t>
            </a:r>
            <a:r>
              <a:rPr sz="1500" spc="0" dirty="0">
                <a:latin typeface="Nutmeg Headline Book"/>
                <a:cs typeface="Nutmeg Headline Book"/>
              </a:rPr>
              <a:t>la </a:t>
            </a:r>
            <a:r>
              <a:rPr sz="1500" spc="-10" dirty="0">
                <a:latin typeface="Nutmeg Headline Book"/>
                <a:cs typeface="Nutmeg Headline Book"/>
              </a:rPr>
              <a:t>L</a:t>
            </a:r>
            <a:r>
              <a:rPr sz="1500" spc="0" dirty="0">
                <a:latin typeface="Nutmeg Headline Book"/>
                <a:cs typeface="Nutmeg Headline Book"/>
              </a:rPr>
              <a:t>ey de</a:t>
            </a:r>
            <a:r>
              <a:rPr sz="1500" spc="-10" dirty="0">
                <a:latin typeface="Nutmeg Headline Book"/>
                <a:cs typeface="Nutmeg Headline Book"/>
              </a:rPr>
              <a:t> </a:t>
            </a:r>
            <a:r>
              <a:rPr sz="1500" spc="-65" dirty="0">
                <a:latin typeface="Nutmeg Headline Book"/>
                <a:cs typeface="Nutmeg Headline Book"/>
              </a:rPr>
              <a:t>T</a:t>
            </a:r>
            <a:r>
              <a:rPr sz="1500" spc="-25" dirty="0">
                <a:latin typeface="Nutmeg Headline Book"/>
                <a:cs typeface="Nutmeg Headline Book"/>
              </a:rPr>
              <a:t>r</a:t>
            </a:r>
            <a:r>
              <a:rPr sz="1500" spc="-10" dirty="0">
                <a:latin typeface="Nutmeg Headline Book"/>
                <a:cs typeface="Nutmeg Headline Book"/>
              </a:rPr>
              <a:t>a</a:t>
            </a:r>
            <a:r>
              <a:rPr sz="1500" spc="0" dirty="0">
                <a:latin typeface="Nutmeg Headline Book"/>
                <a:cs typeface="Nutmeg Headline Book"/>
              </a:rPr>
              <a:t>nsp</a:t>
            </a:r>
            <a:r>
              <a:rPr sz="1500" spc="-10" dirty="0">
                <a:latin typeface="Nutmeg Headline Book"/>
                <a:cs typeface="Nutmeg Headline Book"/>
              </a:rPr>
              <a:t>a</a:t>
            </a:r>
            <a:r>
              <a:rPr sz="1500" spc="-25" dirty="0">
                <a:latin typeface="Nutmeg Headline Book"/>
                <a:cs typeface="Nutmeg Headline Book"/>
              </a:rPr>
              <a:t>r</a:t>
            </a:r>
            <a:r>
              <a:rPr sz="1500" spc="0" dirty="0">
                <a:latin typeface="Nutmeg Headline Book"/>
                <a:cs typeface="Nutmeg Headline Book"/>
              </a:rPr>
              <a:t>e</a:t>
            </a:r>
            <a:r>
              <a:rPr sz="1500" spc="-10" dirty="0">
                <a:latin typeface="Nutmeg Headline Book"/>
                <a:cs typeface="Nutmeg Headline Book"/>
              </a:rPr>
              <a:t>n</a:t>
            </a:r>
            <a:r>
              <a:rPr sz="1500" spc="0" dirty="0">
                <a:latin typeface="Nutmeg Headline Book"/>
                <a:cs typeface="Nutmeg Headline Book"/>
              </a:rPr>
              <a:t>c</a:t>
            </a:r>
            <a:r>
              <a:rPr sz="1500" spc="-10" dirty="0">
                <a:latin typeface="Nutmeg Headline Book"/>
                <a:cs typeface="Nutmeg Headline Book"/>
              </a:rPr>
              <a:t>i</a:t>
            </a:r>
            <a:r>
              <a:rPr sz="1500" spc="0" dirty="0">
                <a:latin typeface="Nutmeg Headline Book"/>
                <a:cs typeface="Nutmeg Headline Book"/>
              </a:rPr>
              <a:t>a y Acceso</a:t>
            </a:r>
            <a:r>
              <a:rPr sz="1500" spc="-10" dirty="0">
                <a:latin typeface="Nutmeg Headline Book"/>
                <a:cs typeface="Nutmeg Headline Book"/>
              </a:rPr>
              <a:t> </a:t>
            </a:r>
            <a:r>
              <a:rPr sz="1500" spc="0" dirty="0">
                <a:latin typeface="Nutmeg Headline Book"/>
                <a:cs typeface="Nutmeg Headline Book"/>
              </a:rPr>
              <a:t>a la I</a:t>
            </a:r>
            <a:r>
              <a:rPr sz="1500" spc="-10" dirty="0">
                <a:latin typeface="Nutmeg Headline Book"/>
                <a:cs typeface="Nutmeg Headline Book"/>
              </a:rPr>
              <a:t>nf</a:t>
            </a:r>
            <a:r>
              <a:rPr sz="1500" spc="0" dirty="0">
                <a:latin typeface="Nutmeg Headline Book"/>
                <a:cs typeface="Nutmeg Headline Book"/>
              </a:rPr>
              <a:t>or</a:t>
            </a:r>
            <a:r>
              <a:rPr sz="1500" spc="-10" dirty="0">
                <a:latin typeface="Nutmeg Headline Book"/>
                <a:cs typeface="Nutmeg Headline Book"/>
              </a:rPr>
              <a:t>ma</a:t>
            </a:r>
            <a:r>
              <a:rPr sz="1500" spc="0" dirty="0">
                <a:latin typeface="Nutmeg Headline Book"/>
                <a:cs typeface="Nutmeg Headline Book"/>
              </a:rPr>
              <a:t>c</a:t>
            </a:r>
            <a:r>
              <a:rPr sz="1500" spc="-10" dirty="0">
                <a:latin typeface="Nutmeg Headline Book"/>
                <a:cs typeface="Nutmeg Headline Book"/>
              </a:rPr>
              <a:t>i</a:t>
            </a:r>
            <a:r>
              <a:rPr sz="1500" spc="0" dirty="0">
                <a:latin typeface="Nutmeg Headline Book"/>
                <a:cs typeface="Nutmeg Headline Book"/>
              </a:rPr>
              <a:t>ón Públ</a:t>
            </a:r>
            <a:r>
              <a:rPr sz="1500" spc="-10" dirty="0">
                <a:latin typeface="Nutmeg Headline Book"/>
                <a:cs typeface="Nutmeg Headline Book"/>
              </a:rPr>
              <a:t>i</a:t>
            </a:r>
            <a:r>
              <a:rPr sz="1500" spc="0" dirty="0">
                <a:latin typeface="Nutmeg Headline Book"/>
                <a:cs typeface="Nutmeg Headline Book"/>
              </a:rPr>
              <a:t>ca del Est</a:t>
            </a:r>
            <a:r>
              <a:rPr sz="1500" spc="-10" dirty="0">
                <a:latin typeface="Nutmeg Headline Book"/>
                <a:cs typeface="Nutmeg Headline Book"/>
              </a:rPr>
              <a:t>a</a:t>
            </a:r>
            <a:r>
              <a:rPr sz="1500" spc="0" dirty="0">
                <a:latin typeface="Nutmeg Headline Book"/>
                <a:cs typeface="Nutmeg Headline Book"/>
              </a:rPr>
              <a:t>do</a:t>
            </a:r>
            <a:r>
              <a:rPr sz="1500" spc="-10" dirty="0">
                <a:latin typeface="Nutmeg Headline Book"/>
                <a:cs typeface="Nutmeg Headline Book"/>
              </a:rPr>
              <a:t> </a:t>
            </a:r>
            <a:r>
              <a:rPr sz="1500" spc="0" dirty="0">
                <a:latin typeface="Nutmeg Headline Book"/>
                <a:cs typeface="Nutmeg Headline Book"/>
              </a:rPr>
              <a:t>de</a:t>
            </a:r>
            <a:r>
              <a:rPr sz="1500" spc="-10" dirty="0">
                <a:latin typeface="Nutmeg Headline Book"/>
                <a:cs typeface="Nutmeg Headline Book"/>
              </a:rPr>
              <a:t> </a:t>
            </a:r>
            <a:r>
              <a:rPr sz="1500" spc="0" dirty="0">
                <a:latin typeface="Nutmeg Headline Book"/>
                <a:cs typeface="Nutmeg Headline Book"/>
              </a:rPr>
              <a:t>Jalisco</a:t>
            </a:r>
            <a:endParaRPr sz="1500" dirty="0">
              <a:latin typeface="Nutmeg Headline Book"/>
              <a:cs typeface="Nutmeg Headline Book"/>
            </a:endParaRPr>
          </a:p>
        </p:txBody>
      </p:sp>
      <p:sp>
        <p:nvSpPr>
          <p:cNvPr id="42" name="object 3">
            <a:extLst>
              <a:ext uri="{FF2B5EF4-FFF2-40B4-BE49-F238E27FC236}">
                <a16:creationId xmlns:a16="http://schemas.microsoft.com/office/drawing/2014/main" xmlns="" id="{433E341B-ACE7-FB41-9BDA-3916CD53A3E3}"/>
              </a:ext>
            </a:extLst>
          </p:cNvPr>
          <p:cNvSpPr/>
          <p:nvPr/>
        </p:nvSpPr>
        <p:spPr>
          <a:xfrm>
            <a:off x="7911776" y="3244282"/>
            <a:ext cx="3625850" cy="3627437"/>
          </a:xfrm>
          <a:prstGeom prst="rect">
            <a:avLst/>
          </a:prstGeom>
          <a:blipFill>
            <a:blip r:embed="rId3" cstate="print"/>
            <a:stretch>
              <a:fillRect/>
            </a:stretch>
          </a:blipFill>
        </p:spPr>
        <p:txBody>
          <a:bodyPr wrap="square" lIns="0" tIns="0" rIns="0" bIns="0" rtlCol="0">
            <a:noAutofit/>
          </a:bodyPr>
          <a:lstStyle/>
          <a:p>
            <a:endParaRPr/>
          </a:p>
        </p:txBody>
      </p:sp>
      <p:sp>
        <p:nvSpPr>
          <p:cNvPr id="43" name="object 4">
            <a:extLst>
              <a:ext uri="{FF2B5EF4-FFF2-40B4-BE49-F238E27FC236}">
                <a16:creationId xmlns:a16="http://schemas.microsoft.com/office/drawing/2014/main" xmlns="" id="{6CC100D6-EF51-5F46-9E28-3C51D55068E2}"/>
              </a:ext>
            </a:extLst>
          </p:cNvPr>
          <p:cNvSpPr/>
          <p:nvPr/>
        </p:nvSpPr>
        <p:spPr>
          <a:xfrm>
            <a:off x="8043539" y="3374457"/>
            <a:ext cx="3365500" cy="3365500"/>
          </a:xfrm>
          <a:prstGeom prst="rect">
            <a:avLst/>
          </a:prstGeom>
          <a:blipFill>
            <a:blip r:embed="rId4" cstate="print"/>
            <a:stretch>
              <a:fillRect/>
            </a:stretch>
          </a:blipFill>
        </p:spPr>
        <p:txBody>
          <a:bodyPr wrap="square" lIns="0" tIns="0" rIns="0" bIns="0" rtlCol="0">
            <a:noAutofit/>
          </a:bodyPr>
          <a:lstStyle/>
          <a:p>
            <a:endParaRPr dirty="0"/>
          </a:p>
        </p:txBody>
      </p:sp>
      <p:sp>
        <p:nvSpPr>
          <p:cNvPr id="44" name="object 5">
            <a:extLst>
              <a:ext uri="{FF2B5EF4-FFF2-40B4-BE49-F238E27FC236}">
                <a16:creationId xmlns:a16="http://schemas.microsoft.com/office/drawing/2014/main" xmlns="" id="{985D1D27-48C8-E248-8029-281FAEED3DA9}"/>
              </a:ext>
            </a:extLst>
          </p:cNvPr>
          <p:cNvSpPr/>
          <p:nvPr/>
        </p:nvSpPr>
        <p:spPr>
          <a:xfrm>
            <a:off x="8038776" y="3371282"/>
            <a:ext cx="3371850" cy="3373437"/>
          </a:xfrm>
          <a:custGeom>
            <a:avLst/>
            <a:gdLst/>
            <a:ahLst/>
            <a:cxnLst/>
            <a:rect l="l" t="t" r="r" b="b"/>
            <a:pathLst>
              <a:path w="3371850" h="3373437">
                <a:moveTo>
                  <a:pt x="1685925" y="0"/>
                </a:moveTo>
                <a:lnTo>
                  <a:pt x="1547667" y="5592"/>
                </a:lnTo>
                <a:lnTo>
                  <a:pt x="1412484" y="22079"/>
                </a:lnTo>
                <a:lnTo>
                  <a:pt x="1280811" y="49027"/>
                </a:lnTo>
                <a:lnTo>
                  <a:pt x="1153082" y="86001"/>
                </a:lnTo>
                <a:lnTo>
                  <a:pt x="1029731" y="132567"/>
                </a:lnTo>
                <a:lnTo>
                  <a:pt x="911191" y="188292"/>
                </a:lnTo>
                <a:lnTo>
                  <a:pt x="797898" y="252741"/>
                </a:lnTo>
                <a:lnTo>
                  <a:pt x="690285" y="325479"/>
                </a:lnTo>
                <a:lnTo>
                  <a:pt x="588786" y="406072"/>
                </a:lnTo>
                <a:lnTo>
                  <a:pt x="493835" y="494087"/>
                </a:lnTo>
                <a:lnTo>
                  <a:pt x="405867" y="589089"/>
                </a:lnTo>
                <a:lnTo>
                  <a:pt x="325316" y="690643"/>
                </a:lnTo>
                <a:lnTo>
                  <a:pt x="252615" y="798317"/>
                </a:lnTo>
                <a:lnTo>
                  <a:pt x="188199" y="911674"/>
                </a:lnTo>
                <a:lnTo>
                  <a:pt x="132503" y="1030282"/>
                </a:lnTo>
                <a:lnTo>
                  <a:pt x="85959" y="1153705"/>
                </a:lnTo>
                <a:lnTo>
                  <a:pt x="49003" y="1281510"/>
                </a:lnTo>
                <a:lnTo>
                  <a:pt x="22068" y="1413263"/>
                </a:lnTo>
                <a:lnTo>
                  <a:pt x="5589" y="1548529"/>
                </a:lnTo>
                <a:lnTo>
                  <a:pt x="0" y="1686874"/>
                </a:lnTo>
                <a:lnTo>
                  <a:pt x="5589" y="1825217"/>
                </a:lnTo>
                <a:lnTo>
                  <a:pt x="22068" y="1960477"/>
                </a:lnTo>
                <a:lnTo>
                  <a:pt x="49003" y="2092219"/>
                </a:lnTo>
                <a:lnTo>
                  <a:pt x="85959" y="2220011"/>
                </a:lnTo>
                <a:lnTo>
                  <a:pt x="132503" y="2343418"/>
                </a:lnTo>
                <a:lnTo>
                  <a:pt x="188199" y="2462007"/>
                </a:lnTo>
                <a:lnTo>
                  <a:pt x="252615" y="2575344"/>
                </a:lnTo>
                <a:lnTo>
                  <a:pt x="325316" y="2682996"/>
                </a:lnTo>
                <a:lnTo>
                  <a:pt x="405867" y="2784527"/>
                </a:lnTo>
                <a:lnTo>
                  <a:pt x="493835" y="2879506"/>
                </a:lnTo>
                <a:lnTo>
                  <a:pt x="588786" y="2967497"/>
                </a:lnTo>
                <a:lnTo>
                  <a:pt x="690285" y="3048068"/>
                </a:lnTo>
                <a:lnTo>
                  <a:pt x="797898" y="3120784"/>
                </a:lnTo>
                <a:lnTo>
                  <a:pt x="911191" y="3185212"/>
                </a:lnTo>
                <a:lnTo>
                  <a:pt x="1029731" y="3240918"/>
                </a:lnTo>
                <a:lnTo>
                  <a:pt x="1153082" y="3287468"/>
                </a:lnTo>
                <a:lnTo>
                  <a:pt x="1280811" y="3324429"/>
                </a:lnTo>
                <a:lnTo>
                  <a:pt x="1412484" y="3351366"/>
                </a:lnTo>
                <a:lnTo>
                  <a:pt x="1547667" y="3367847"/>
                </a:lnTo>
                <a:lnTo>
                  <a:pt x="1685925" y="3373437"/>
                </a:lnTo>
                <a:lnTo>
                  <a:pt x="1824182" y="3367847"/>
                </a:lnTo>
                <a:lnTo>
                  <a:pt x="1959365" y="3351366"/>
                </a:lnTo>
                <a:lnTo>
                  <a:pt x="2091038" y="3324429"/>
                </a:lnTo>
                <a:lnTo>
                  <a:pt x="2218767" y="3287468"/>
                </a:lnTo>
                <a:lnTo>
                  <a:pt x="2342118" y="3240918"/>
                </a:lnTo>
                <a:lnTo>
                  <a:pt x="2460658" y="3185212"/>
                </a:lnTo>
                <a:lnTo>
                  <a:pt x="2573951" y="3120784"/>
                </a:lnTo>
                <a:lnTo>
                  <a:pt x="2681564" y="3048068"/>
                </a:lnTo>
                <a:lnTo>
                  <a:pt x="2783063" y="2967497"/>
                </a:lnTo>
                <a:lnTo>
                  <a:pt x="2878014" y="2879506"/>
                </a:lnTo>
                <a:lnTo>
                  <a:pt x="2965982" y="2784527"/>
                </a:lnTo>
                <a:lnTo>
                  <a:pt x="3046533" y="2682996"/>
                </a:lnTo>
                <a:lnTo>
                  <a:pt x="3119234" y="2575344"/>
                </a:lnTo>
                <a:lnTo>
                  <a:pt x="3183650" y="2462007"/>
                </a:lnTo>
                <a:lnTo>
                  <a:pt x="3239346" y="2343418"/>
                </a:lnTo>
                <a:lnTo>
                  <a:pt x="3285890" y="2220011"/>
                </a:lnTo>
                <a:lnTo>
                  <a:pt x="3322846" y="2092219"/>
                </a:lnTo>
                <a:lnTo>
                  <a:pt x="3349781" y="1960477"/>
                </a:lnTo>
                <a:lnTo>
                  <a:pt x="3366260" y="1825217"/>
                </a:lnTo>
                <a:lnTo>
                  <a:pt x="3371850" y="1686874"/>
                </a:lnTo>
                <a:lnTo>
                  <a:pt x="3366260" y="1548529"/>
                </a:lnTo>
                <a:lnTo>
                  <a:pt x="3349781" y="1413263"/>
                </a:lnTo>
                <a:lnTo>
                  <a:pt x="3322846" y="1281510"/>
                </a:lnTo>
                <a:lnTo>
                  <a:pt x="3285890" y="1153705"/>
                </a:lnTo>
                <a:lnTo>
                  <a:pt x="3239346" y="1030282"/>
                </a:lnTo>
                <a:lnTo>
                  <a:pt x="3183650" y="911674"/>
                </a:lnTo>
                <a:lnTo>
                  <a:pt x="3119234" y="798317"/>
                </a:lnTo>
                <a:lnTo>
                  <a:pt x="3046533" y="690643"/>
                </a:lnTo>
                <a:lnTo>
                  <a:pt x="2965982" y="589089"/>
                </a:lnTo>
                <a:lnTo>
                  <a:pt x="2878014" y="494087"/>
                </a:lnTo>
                <a:lnTo>
                  <a:pt x="2783063" y="406072"/>
                </a:lnTo>
                <a:lnTo>
                  <a:pt x="2681564" y="325479"/>
                </a:lnTo>
                <a:lnTo>
                  <a:pt x="2573951" y="252741"/>
                </a:lnTo>
                <a:lnTo>
                  <a:pt x="2460658" y="188292"/>
                </a:lnTo>
                <a:lnTo>
                  <a:pt x="2342118" y="132567"/>
                </a:lnTo>
                <a:lnTo>
                  <a:pt x="2218767" y="86001"/>
                </a:lnTo>
                <a:lnTo>
                  <a:pt x="2091038" y="49027"/>
                </a:lnTo>
                <a:lnTo>
                  <a:pt x="1959365" y="22079"/>
                </a:lnTo>
                <a:lnTo>
                  <a:pt x="1824182" y="5592"/>
                </a:lnTo>
                <a:lnTo>
                  <a:pt x="1685925" y="0"/>
                </a:lnTo>
                <a:close/>
              </a:path>
            </a:pathLst>
          </a:custGeom>
          <a:ln w="190500">
            <a:solidFill>
              <a:srgbClr val="008000"/>
            </a:solidFill>
          </a:ln>
        </p:spPr>
        <p:txBody>
          <a:bodyPr wrap="square" lIns="0" tIns="0" rIns="0" bIns="0" rtlCol="0">
            <a:noAutofit/>
          </a:body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theme/theme1.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8AAB3"/>
      </a:accent1>
      <a:accent2>
        <a:srgbClr val="9A9671"/>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2131</TotalTime>
  <Words>5302</Words>
  <Application>Microsoft Macintosh PowerPoint</Application>
  <PresentationFormat>Personalizado</PresentationFormat>
  <Paragraphs>961</Paragraphs>
  <Slides>79</Slides>
  <Notes>5</Notes>
  <HiddenSlides>0</HiddenSlides>
  <MMClips>0</MMClips>
  <ScaleCrop>false</ScaleCrop>
  <HeadingPairs>
    <vt:vector size="4" baseType="variant">
      <vt:variant>
        <vt:lpstr>Tema</vt:lpstr>
      </vt:variant>
      <vt:variant>
        <vt:i4>1</vt:i4>
      </vt:variant>
      <vt:variant>
        <vt:lpstr>Títulos de diapositiva</vt:lpstr>
      </vt:variant>
      <vt:variant>
        <vt:i4>79</vt:i4>
      </vt:variant>
    </vt:vector>
  </HeadingPairs>
  <TitlesOfParts>
    <vt:vector size="80" baseType="lpstr">
      <vt:lpstr>Default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bosque-administracio</dc:creator>
  <cp:lastModifiedBy>C</cp:lastModifiedBy>
  <cp:revision>134</cp:revision>
  <dcterms:modified xsi:type="dcterms:W3CDTF">2020-04-23T19:41:12Z</dcterms:modified>
</cp:coreProperties>
</file>