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5ED0-EC75-40D8-9B12-EFFCE5343A75}" type="datetimeFigureOut">
              <a:rPr lang="es-MX" smtClean="0"/>
              <a:t>28/09/2018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CF0E8-2DA4-4558-A922-9C5C140C2E2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4397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5ED0-EC75-40D8-9B12-EFFCE5343A75}" type="datetimeFigureOut">
              <a:rPr lang="es-MX" smtClean="0"/>
              <a:t>28/09/2018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CF0E8-2DA4-4558-A922-9C5C140C2E2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8654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5ED0-EC75-40D8-9B12-EFFCE5343A75}" type="datetimeFigureOut">
              <a:rPr lang="es-MX" smtClean="0"/>
              <a:t>28/09/2018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CF0E8-2DA4-4558-A922-9C5C140C2E2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3037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5ED0-EC75-40D8-9B12-EFFCE5343A75}" type="datetimeFigureOut">
              <a:rPr lang="es-MX" smtClean="0"/>
              <a:t>28/09/2018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CF0E8-2DA4-4558-A922-9C5C140C2E2C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7843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5ED0-EC75-40D8-9B12-EFFCE5343A75}" type="datetimeFigureOut">
              <a:rPr lang="es-MX" smtClean="0"/>
              <a:t>28/09/2018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CF0E8-2DA4-4558-A922-9C5C140C2E2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45837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5ED0-EC75-40D8-9B12-EFFCE5343A75}" type="datetimeFigureOut">
              <a:rPr lang="es-MX" smtClean="0"/>
              <a:t>28/09/2018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CF0E8-2DA4-4558-A922-9C5C140C2E2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96959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5ED0-EC75-40D8-9B12-EFFCE5343A75}" type="datetimeFigureOut">
              <a:rPr lang="es-MX" smtClean="0"/>
              <a:t>28/09/2018</a:t>
            </a:fld>
            <a:endParaRPr lang="es-MX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CF0E8-2DA4-4558-A922-9C5C140C2E2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39085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5ED0-EC75-40D8-9B12-EFFCE5343A75}" type="datetimeFigureOut">
              <a:rPr lang="es-MX" smtClean="0"/>
              <a:t>28/09/2018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CF0E8-2DA4-4558-A922-9C5C140C2E2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845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5ED0-EC75-40D8-9B12-EFFCE5343A75}" type="datetimeFigureOut">
              <a:rPr lang="es-MX" smtClean="0"/>
              <a:t>28/09/2018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CF0E8-2DA4-4558-A922-9C5C140C2E2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708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5ED0-EC75-40D8-9B12-EFFCE5343A75}" type="datetimeFigureOut">
              <a:rPr lang="es-MX" smtClean="0"/>
              <a:t>28/09/2018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CF0E8-2DA4-4558-A922-9C5C140C2E2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7462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5ED0-EC75-40D8-9B12-EFFCE5343A75}" type="datetimeFigureOut">
              <a:rPr lang="es-MX" smtClean="0"/>
              <a:t>28/09/2018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CF0E8-2DA4-4558-A922-9C5C140C2E2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5908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5ED0-EC75-40D8-9B12-EFFCE5343A75}" type="datetimeFigureOut">
              <a:rPr lang="es-MX" smtClean="0"/>
              <a:t>28/09/2018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CF0E8-2DA4-4558-A922-9C5C140C2E2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3708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5ED0-EC75-40D8-9B12-EFFCE5343A75}" type="datetimeFigureOut">
              <a:rPr lang="es-MX" smtClean="0"/>
              <a:t>28/09/2018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CF0E8-2DA4-4558-A922-9C5C140C2E2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4785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5ED0-EC75-40D8-9B12-EFFCE5343A75}" type="datetimeFigureOut">
              <a:rPr lang="es-MX" smtClean="0"/>
              <a:t>28/09/2018</a:t>
            </a:fld>
            <a:endParaRPr lang="es-MX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CF0E8-2DA4-4558-A922-9C5C140C2E2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4299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5ED0-EC75-40D8-9B12-EFFCE5343A75}" type="datetimeFigureOut">
              <a:rPr lang="es-MX" smtClean="0"/>
              <a:t>28/09/2018</a:t>
            </a:fld>
            <a:endParaRPr lang="es-MX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CF0E8-2DA4-4558-A922-9C5C140C2E2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6209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5ED0-EC75-40D8-9B12-EFFCE5343A75}" type="datetimeFigureOut">
              <a:rPr lang="es-MX" smtClean="0"/>
              <a:t>28/09/2018</a:t>
            </a:fld>
            <a:endParaRPr lang="es-MX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CF0E8-2DA4-4558-A922-9C5C140C2E2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9474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5ED0-EC75-40D8-9B12-EFFCE5343A75}" type="datetimeFigureOut">
              <a:rPr lang="es-MX" smtClean="0"/>
              <a:t>28/09/2018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CF0E8-2DA4-4558-A922-9C5C140C2E2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96407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B73E5ED0-EC75-40D8-9B12-EFFCE5343A75}" type="datetimeFigureOut">
              <a:rPr lang="es-MX" smtClean="0"/>
              <a:t>28/09/2018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CF0E8-2DA4-4558-A922-9C5C140C2E2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1677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MX" sz="4800" dirty="0" smtClean="0"/>
              <a:t/>
            </a:r>
            <a:br>
              <a:rPr lang="es-MX" sz="4800" dirty="0" smtClean="0"/>
            </a:br>
            <a:r>
              <a:rPr lang="es-MX" sz="4800" dirty="0" smtClean="0"/>
              <a:t>MAESTRA. GABRIELA DE LA PAZ COVARRUBIAS</a:t>
            </a:r>
            <a:br>
              <a:rPr lang="es-MX" sz="4800" dirty="0" smtClean="0"/>
            </a:br>
            <a:r>
              <a:rPr lang="es-MX" sz="4800" dirty="0" smtClean="0"/>
              <a:t>REGIDORA </a:t>
            </a:r>
            <a:endParaRPr lang="es-MX" sz="4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MX" dirty="0" smtClean="0"/>
              <a:t>TERCER INFORME TRIMESTRAL </a:t>
            </a:r>
          </a:p>
          <a:p>
            <a:r>
              <a:rPr lang="es-MX" dirty="0" smtClean="0"/>
              <a:t>JULIO-AGOSTO-SEPTIEMBRE </a:t>
            </a:r>
          </a:p>
          <a:p>
            <a:r>
              <a:rPr lang="es-MX" dirty="0" smtClean="0"/>
              <a:t>2018</a:t>
            </a:r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51495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JULIO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/>
              <a:t>Reunión  del patronado del DIF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ES" dirty="0"/>
              <a:t>Reunión de Desarrollo Urbano </a:t>
            </a:r>
          </a:p>
          <a:p>
            <a:r>
              <a:rPr lang="es-ES" dirty="0" smtClean="0"/>
              <a:t>Acto </a:t>
            </a:r>
            <a:r>
              <a:rPr lang="es-ES" dirty="0"/>
              <a:t>académico de  Esc. </a:t>
            </a:r>
            <a:r>
              <a:rPr lang="es-ES" dirty="0" smtClean="0"/>
              <a:t>Federal, Clausura </a:t>
            </a:r>
            <a:r>
              <a:rPr lang="es-ES" dirty="0"/>
              <a:t>del </a:t>
            </a:r>
            <a:r>
              <a:rPr lang="es-ES" dirty="0" err="1"/>
              <a:t>C.B.T.a</a:t>
            </a:r>
            <a:r>
              <a:rPr lang="es-ES" dirty="0"/>
              <a:t> </a:t>
            </a:r>
            <a:endParaRPr lang="es-ES" dirty="0" smtClean="0"/>
          </a:p>
          <a:p>
            <a:r>
              <a:rPr lang="es-ES" dirty="0"/>
              <a:t>Clausura del  ciclo escolar </a:t>
            </a:r>
            <a:r>
              <a:rPr lang="es-ES" dirty="0" smtClean="0"/>
              <a:t>2017-2018, </a:t>
            </a:r>
            <a:r>
              <a:rPr lang="es-ES" dirty="0"/>
              <a:t>Esc. Primaria Hermelinda Pérez Curiel.</a:t>
            </a:r>
          </a:p>
          <a:p>
            <a:endParaRPr lang="es-ES" dirty="0"/>
          </a:p>
          <a:p>
            <a:endParaRPr lang="es-MX" dirty="0" smtClean="0"/>
          </a:p>
        </p:txBody>
      </p:sp>
      <p:pic>
        <p:nvPicPr>
          <p:cNvPr id="4" name="Imagen 3" descr="La imagen puede contener: 2 personas, personas sentadas e interior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489" y="452534"/>
            <a:ext cx="2524125" cy="18929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La imagen puede contener: 5 personas, personas sentada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910" y="4442317"/>
            <a:ext cx="2524125" cy="164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La imagen puede contener: 7 personas, personas de pie y calzado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676" y="4411908"/>
            <a:ext cx="2283813" cy="17086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La imagen puede contener: 6 personas, personas de pie, boda e interior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3369" y="4489702"/>
            <a:ext cx="2400943" cy="17586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9299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AGOSTO  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" dirty="0"/>
          </a:p>
          <a:p>
            <a:r>
              <a:rPr lang="es-ES" dirty="0"/>
              <a:t>Reunión con el personal de protección </a:t>
            </a:r>
            <a:r>
              <a:rPr lang="es-ES" dirty="0" smtClean="0"/>
              <a:t>civil</a:t>
            </a:r>
          </a:p>
          <a:p>
            <a:r>
              <a:rPr lang="es-ES" dirty="0" smtClean="0"/>
              <a:t>Reunión de cabildo </a:t>
            </a:r>
            <a:r>
              <a:rPr lang="es-ES" dirty="0" smtClean="0"/>
              <a:t> </a:t>
            </a:r>
            <a:endParaRPr lang="es-ES" dirty="0"/>
          </a:p>
          <a:p>
            <a:r>
              <a:rPr lang="es-ES" dirty="0" smtClean="0"/>
              <a:t>Reunión en mis comisiones edilicias </a:t>
            </a:r>
            <a:endParaRPr lang="es-ES" dirty="0"/>
          </a:p>
          <a:p>
            <a:r>
              <a:rPr lang="es-ES" dirty="0"/>
              <a:t>Reunión  sistema </a:t>
            </a:r>
            <a:r>
              <a:rPr lang="es-ES" dirty="0" err="1"/>
              <a:t>Mpal</a:t>
            </a:r>
            <a:r>
              <a:rPr lang="es-ES" dirty="0"/>
              <a:t>. De Protección  integral de niños</a:t>
            </a:r>
          </a:p>
          <a:p>
            <a:r>
              <a:rPr lang="es-ES" dirty="0"/>
              <a:t>Reunión con Directores </a:t>
            </a:r>
            <a:r>
              <a:rPr lang="es-ES" dirty="0" smtClean="0"/>
              <a:t>De </a:t>
            </a:r>
            <a:r>
              <a:rPr lang="es-ES" dirty="0"/>
              <a:t>Escuelas. </a:t>
            </a:r>
            <a:endParaRPr lang="es-ES" dirty="0" smtClean="0"/>
          </a:p>
          <a:p>
            <a:r>
              <a:rPr lang="es-ES" dirty="0" smtClean="0"/>
              <a:t>Sesión </a:t>
            </a:r>
            <a:r>
              <a:rPr lang="es-ES" dirty="0"/>
              <a:t>Extraordinaria </a:t>
            </a:r>
          </a:p>
          <a:p>
            <a:pPr marL="0" indent="0">
              <a:buNone/>
            </a:pPr>
            <a:endParaRPr lang="es-ES" dirty="0" smtClean="0"/>
          </a:p>
        </p:txBody>
      </p:sp>
      <p:pic>
        <p:nvPicPr>
          <p:cNvPr id="4" name="Imagen 3" descr="La imagen puede contener: 7 personas, personas sonriendo, personas sentadas e interior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394" y="1263726"/>
            <a:ext cx="2924175" cy="2192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La imagen puede contener: 5 personas, personas sonriendo, personas sentadas e interior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9395" y="3876541"/>
            <a:ext cx="2809204" cy="21409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La imagen puede contener: una o varias personas e interior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2875" y="365523"/>
            <a:ext cx="2419699" cy="1487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93502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SEPTIEMBRE 	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I</a:t>
            </a:r>
            <a:r>
              <a:rPr lang="es-ES" dirty="0" smtClean="0"/>
              <a:t>nforme </a:t>
            </a:r>
            <a:r>
              <a:rPr lang="es-ES" dirty="0"/>
              <a:t>de rendición de cuentas del </a:t>
            </a:r>
            <a:r>
              <a:rPr lang="es-ES" dirty="0" err="1"/>
              <a:t>C.B.Ta</a:t>
            </a:r>
            <a:r>
              <a:rPr lang="es-ES" dirty="0"/>
              <a:t> # </a:t>
            </a:r>
            <a:r>
              <a:rPr lang="es-ES" dirty="0" smtClean="0"/>
              <a:t>31</a:t>
            </a:r>
          </a:p>
          <a:p>
            <a:r>
              <a:rPr lang="es-ES" dirty="0"/>
              <a:t>Evento de los niños </a:t>
            </a:r>
            <a:r>
              <a:rPr lang="es-ES" dirty="0" smtClean="0"/>
              <a:t>héroes</a:t>
            </a:r>
            <a:endParaRPr lang="es-ES" dirty="0"/>
          </a:p>
          <a:p>
            <a:r>
              <a:rPr lang="es-ES" dirty="0"/>
              <a:t>Participación en el Grito de Independencia </a:t>
            </a:r>
          </a:p>
          <a:p>
            <a:r>
              <a:rPr lang="es-ES" dirty="0"/>
              <a:t>Participación en el recorrido del tradicional desfile de Independencia </a:t>
            </a:r>
          </a:p>
          <a:p>
            <a:r>
              <a:rPr lang="es-ES" dirty="0" smtClean="0"/>
              <a:t>Reunión </a:t>
            </a:r>
            <a:r>
              <a:rPr lang="es-ES" dirty="0"/>
              <a:t>para la </a:t>
            </a:r>
            <a:r>
              <a:rPr lang="es-ES" dirty="0" smtClean="0"/>
              <a:t>Revisión </a:t>
            </a:r>
            <a:r>
              <a:rPr lang="es-ES" dirty="0"/>
              <a:t>para el reglamento de condiciones generales del sindicato. </a:t>
            </a:r>
            <a:endParaRPr lang="es-ES" dirty="0" smtClean="0"/>
          </a:p>
          <a:p>
            <a:r>
              <a:rPr lang="es-ES" dirty="0" smtClean="0"/>
              <a:t>Reunión </a:t>
            </a:r>
            <a:r>
              <a:rPr lang="es-ES" dirty="0"/>
              <a:t>de Cabildo </a:t>
            </a:r>
          </a:p>
          <a:p>
            <a:pPr marL="0" indent="0">
              <a:buNone/>
            </a:pPr>
            <a:endParaRPr lang="es-ES" dirty="0"/>
          </a:p>
          <a:p>
            <a:endParaRPr lang="es-MX" dirty="0" smtClean="0"/>
          </a:p>
        </p:txBody>
      </p:sp>
      <p:pic>
        <p:nvPicPr>
          <p:cNvPr id="4" name="Imagen 3" descr="La imagen puede contener: una o varias personas e interior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623" y="1480265"/>
            <a:ext cx="2895600" cy="217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 descr="La imagen puede contener: 6 personas, personas sonriendo, personas de pie y exterior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407" y="105233"/>
            <a:ext cx="2463800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 descr="La imagen puede contener: 2 personas, multitud, árbol y exterior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473" y="3823438"/>
            <a:ext cx="2190750" cy="219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La imagen puede contener: una persona, de pie, multitud, árbol y exterior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234" y="4893971"/>
            <a:ext cx="2363945" cy="15540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66138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108</TotalTime>
  <Words>117</Words>
  <Application>Microsoft Office PowerPoint</Application>
  <PresentationFormat>Panorámica</PresentationFormat>
  <Paragraphs>24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3</vt:lpstr>
      <vt:lpstr>Ion</vt:lpstr>
      <vt:lpstr> MAESTRA. GABRIELA DE LA PAZ COVARRUBIAS REGIDORA </vt:lpstr>
      <vt:lpstr>JULIO </vt:lpstr>
      <vt:lpstr>AGOSTO  </vt:lpstr>
      <vt:lpstr>SEPTIEMBRE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MAESTRA. GABRIELA DE LA PAZ COVARRUBIAS REGIDORA</dc:title>
  <dc:creator>USUARIO</dc:creator>
  <cp:lastModifiedBy>USUARIO</cp:lastModifiedBy>
  <cp:revision>11</cp:revision>
  <dcterms:created xsi:type="dcterms:W3CDTF">2016-12-15T17:21:03Z</dcterms:created>
  <dcterms:modified xsi:type="dcterms:W3CDTF">2018-09-28T19:03:17Z</dcterms:modified>
</cp:coreProperties>
</file>