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4949" y="649817"/>
            <a:ext cx="7197726" cy="2421464"/>
          </a:xfrm>
        </p:spPr>
        <p:txBody>
          <a:bodyPr/>
          <a:lstStyle/>
          <a:p>
            <a:r>
              <a:rPr lang="es-MX" dirty="0" smtClean="0"/>
              <a:t>DECIMO INFORME TRIMESTRAL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ENERO A </a:t>
            </a:r>
            <a:r>
              <a:rPr lang="es-MX" dirty="0"/>
              <a:t> </a:t>
            </a:r>
            <a:r>
              <a:rPr lang="es-MX" dirty="0" smtClean="0"/>
              <a:t>MARZO DE 2018</a:t>
            </a:r>
          </a:p>
          <a:p>
            <a:r>
              <a:rPr lang="es-MX" dirty="0" smtClean="0"/>
              <a:t>ING. ANA PATRICIA GOMEZ QUINTERO </a:t>
            </a:r>
          </a:p>
          <a:p>
            <a:r>
              <a:rPr lang="es-MX" dirty="0" smtClean="0"/>
              <a:t>REGIDORA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816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COMISION DE ECOLOGIA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914525"/>
            <a:ext cx="10131425" cy="3743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 smtClean="0"/>
              <a:t>11/ ENERO/2018 : 	ASISTENCIA A PRIMERA REUNIÓN SOBRE HOMOLOGACIÓN DE SUELDOS 					DE PERSONAL DE ASEO PUBLICO Y ECOLOGIA</a:t>
            </a:r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15/ ENERO /2018: 	ASISTENCIA A SEGUNDA REUNION SOBRE HOMOLOGACIÓN DE SUELDOS 					DE PERSONAL DE ASEO PUBLICO Y ECOLOGIA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4666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COMISION DE DESARROLLO URBANO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5030" y="1653860"/>
            <a:ext cx="10131425" cy="2862262"/>
          </a:xfrm>
        </p:spPr>
        <p:txBody>
          <a:bodyPr>
            <a:normAutofit/>
          </a:bodyPr>
          <a:lstStyle/>
          <a:p>
            <a:r>
              <a:rPr lang="es-MX" sz="2000" dirty="0" smtClean="0"/>
              <a:t>15/ ENERO/2018:</a:t>
            </a:r>
          </a:p>
          <a:p>
            <a:endParaRPr lang="es-MX" sz="2000" dirty="0" smtClean="0"/>
          </a:p>
          <a:p>
            <a:r>
              <a:rPr lang="es-MX" sz="2000" dirty="0" smtClean="0"/>
              <a:t>ASISTENCIA A REUNIÓN DE ANÁLISIS, DONDE SE ESTUDIARON LAS OPCIONES DE EMPRESAS PARA REALIZAR EL PLAN DE DESARROLLO URBANO DE MASCOTA, JALISCO.</a:t>
            </a:r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07" y="3940964"/>
            <a:ext cx="3342806" cy="250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32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COMISION  DE MERCADOS Y ECOLOGIA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30146"/>
          </a:xfrm>
        </p:spPr>
        <p:txBody>
          <a:bodyPr>
            <a:noAutofit/>
          </a:bodyPr>
          <a:lstStyle/>
          <a:p>
            <a:r>
              <a:rPr lang="es-MX" sz="2000" dirty="0" smtClean="0"/>
              <a:t>23/ENERO/2018</a:t>
            </a:r>
          </a:p>
          <a:p>
            <a:endParaRPr lang="es-MX" sz="2000" dirty="0"/>
          </a:p>
          <a:p>
            <a:r>
              <a:rPr lang="es-MX" sz="2000" dirty="0" smtClean="0"/>
              <a:t>ASISTENCIA A LA REUNIÓN DE COMISIÓN DONDE SE REVISARON DOS REGLAMENTOS:</a:t>
            </a:r>
          </a:p>
          <a:p>
            <a:endParaRPr lang="es-MX" sz="2000" dirty="0"/>
          </a:p>
          <a:p>
            <a:pPr lvl="2"/>
            <a:r>
              <a:rPr lang="es-MX" sz="2000" dirty="0" smtClean="0"/>
              <a:t>CONDICIONES QUE DEBEN REUNIR LAS LADRILLERAS EN EL MUNICIPIO DE MASCOTA</a:t>
            </a:r>
          </a:p>
          <a:p>
            <a:pPr lvl="2"/>
            <a:r>
              <a:rPr lang="es-MX" sz="2000" dirty="0" smtClean="0"/>
              <a:t>REGLAMENTO DE MERCADO.</a:t>
            </a:r>
          </a:p>
          <a:p>
            <a:endParaRPr lang="es-MX" sz="2000" dirty="0" smtClean="0"/>
          </a:p>
          <a:p>
            <a:r>
              <a:rPr lang="es-MX" sz="2000" dirty="0" smtClean="0"/>
              <a:t>22/FEBRERO/2018</a:t>
            </a:r>
          </a:p>
          <a:p>
            <a:pPr lvl="1"/>
            <a:r>
              <a:rPr lang="es-MX" sz="2000" dirty="0" smtClean="0"/>
              <a:t>REUNION DE COMISIÓN PARA REGLAMENTOS DE GIROS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64673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ASISTENCIA A REUNIONES VARIAS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00213"/>
            <a:ext cx="10131425" cy="4672012"/>
          </a:xfrm>
        </p:spPr>
        <p:txBody>
          <a:bodyPr>
            <a:normAutofit/>
          </a:bodyPr>
          <a:lstStyle/>
          <a:p>
            <a:r>
              <a:rPr lang="es-MX" dirty="0" smtClean="0"/>
              <a:t>31/ENERO/2018</a:t>
            </a:r>
          </a:p>
          <a:p>
            <a:pPr marL="0" indent="0">
              <a:buNone/>
            </a:pPr>
            <a:r>
              <a:rPr lang="es-MX" dirty="0" smtClean="0"/>
              <a:t>REUNIÓN INFORMATIVA SOBRE EL ESTATUS DE CUENTAS PUBLICAS MUNICIPALES.</a:t>
            </a:r>
          </a:p>
          <a:p>
            <a:r>
              <a:rPr lang="es-MX" dirty="0" smtClean="0"/>
              <a:t>20/FEBRERO/2018</a:t>
            </a:r>
          </a:p>
          <a:p>
            <a:pPr marL="0" indent="0">
              <a:buNone/>
            </a:pPr>
            <a:r>
              <a:rPr lang="es-MX" dirty="0" smtClean="0"/>
              <a:t>REUNIÓN INFORMATIVA SOBRE EL PROGRAMA APAUR 2018, DE LA SUSTITUCIÓN DE LA RED DCE ALCANTARILLADO SANITARIO</a:t>
            </a:r>
          </a:p>
          <a:p>
            <a:r>
              <a:rPr lang="es-MX" dirty="0" smtClean="0"/>
              <a:t>27/FEBRERO/2018:</a:t>
            </a:r>
          </a:p>
          <a:p>
            <a:pPr marL="0" indent="0">
              <a:buNone/>
            </a:pPr>
            <a:r>
              <a:rPr lang="es-MX" dirty="0" smtClean="0"/>
              <a:t>REUNION SOBRE RENDICIÓN DE CUENTAS SOBRE PROYECTOS DE OBRA PUBLICA DEPARTE DEL DIRECTOR DE OBRAS PUBLICAS.</a:t>
            </a:r>
          </a:p>
          <a:p>
            <a:r>
              <a:rPr lang="es-MX" dirty="0" smtClean="0"/>
              <a:t>22/MARZO/2018: </a:t>
            </a:r>
          </a:p>
          <a:p>
            <a:pPr marL="0" indent="0">
              <a:buNone/>
            </a:pPr>
            <a:r>
              <a:rPr lang="es-MX" dirty="0" smtClean="0"/>
              <a:t>REUNIÓN DE TRABAJO SOBRE APROBACIÓN DE ACCIONES A REALIZAR DENTRO DEL PROGRAMA PRODER MAGICO 2018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9199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EVENTOS CIVICOS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24/FEBRERO/2018</a:t>
            </a:r>
          </a:p>
          <a:p>
            <a:pPr marL="0" indent="0">
              <a:buNone/>
            </a:pPr>
            <a:r>
              <a:rPr lang="es-MX" dirty="0" smtClean="0"/>
              <a:t>ASISTENCIA A EVENTO CIVICO DEL DIA DE LA BANDERA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178" y="480482"/>
            <a:ext cx="6537135" cy="433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6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ASISTENCIA A SESIONES DE CABILDO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dirty="0" smtClean="0"/>
              <a:t>16/ENERO/2018:		SESIÓN ORDINARIA NO. 43</a:t>
            </a:r>
          </a:p>
          <a:p>
            <a:pPr algn="ctr"/>
            <a:r>
              <a:rPr lang="es-MX" sz="2400" dirty="0" smtClean="0"/>
              <a:t>30/ENERO/2018:		SESIÓN ORDINARIA NO. 44</a:t>
            </a:r>
          </a:p>
          <a:p>
            <a:pPr algn="ctr"/>
            <a:r>
              <a:rPr lang="es-MX" sz="2400" dirty="0" smtClean="0"/>
              <a:t>22/FEBRERO/2018:		SESIÓN ORDINARIA NO. 45</a:t>
            </a:r>
          </a:p>
          <a:p>
            <a:pPr algn="ctr"/>
            <a:r>
              <a:rPr lang="es-MX" sz="2400" dirty="0" smtClean="0"/>
              <a:t>13/MARZO/2018:		SESIÓN ORDINARIA NO. 46</a:t>
            </a:r>
          </a:p>
          <a:p>
            <a:pPr algn="ctr"/>
            <a:r>
              <a:rPr lang="es-MX" sz="2400" dirty="0" smtClean="0"/>
              <a:t>20/MARZO/2018:		SESIÓN EXTRAORDINARIA NO. 11</a:t>
            </a:r>
          </a:p>
          <a:p>
            <a:pPr algn="ctr"/>
            <a:r>
              <a:rPr lang="es-MX" sz="2400" dirty="0" smtClean="0"/>
              <a:t>28/MARZO/2018:		SESIÓN EXTRAORDINARIA NO. 12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404815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49</TotalTime>
  <Words>184</Words>
  <Application>Microsoft Office PowerPoint</Application>
  <PresentationFormat>Panorámica</PresentationFormat>
  <Paragraphs>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DECIMO INFORME TRIMESTRAL</vt:lpstr>
      <vt:lpstr>COMISION DE ECOLOGIA</vt:lpstr>
      <vt:lpstr>COMISION DE DESARROLLO URBANO</vt:lpstr>
      <vt:lpstr>COMISION  DE MERCADOS Y ECOLOGIA</vt:lpstr>
      <vt:lpstr>ASISTENCIA A REUNIONES VARIAS</vt:lpstr>
      <vt:lpstr>EVENTOS CIVICOS</vt:lpstr>
      <vt:lpstr>ASISTENCIA A SESIONES DE CABILDO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DECIMO INFORME TRIMESTRAL</dc:title>
  <dc:creator>PATRICIA GOMEZ</dc:creator>
  <cp:lastModifiedBy>PATRICIA GOMEZ</cp:lastModifiedBy>
  <cp:revision>6</cp:revision>
  <dcterms:created xsi:type="dcterms:W3CDTF">2018-09-11T02:42:46Z</dcterms:created>
  <dcterms:modified xsi:type="dcterms:W3CDTF">2018-09-11T03:31:52Z</dcterms:modified>
</cp:coreProperties>
</file>