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DECIMO PRIMER INFORME TRIMESTRAL</a:t>
            </a:r>
            <a:br>
              <a:rPr lang="es-MX" dirty="0" smtClean="0"/>
            </a:br>
            <a:r>
              <a:rPr lang="es-MX" sz="2800" dirty="0" smtClean="0"/>
              <a:t>ABRIL A JUNIO DE 2018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ING. ANA PATRICIA GOMEZ QUINTERO</a:t>
            </a:r>
          </a:p>
          <a:p>
            <a:r>
              <a:rPr lang="es-MX" dirty="0" smtClean="0"/>
              <a:t>REGIDORA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135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COMISIÓN DE ECOLOGIA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26/ABRIL/2018</a:t>
            </a:r>
          </a:p>
          <a:p>
            <a:endParaRPr lang="es-MX" dirty="0" smtClean="0"/>
          </a:p>
          <a:p>
            <a:r>
              <a:rPr lang="es-MX" dirty="0" smtClean="0"/>
              <a:t>ASISTENCIA A REUNIÓN CON PRODUCTORES AGRICOLAS SOBRE LA DISPOSICÍON DE RESIDUOS Y ENVASES DE AGROQUÍMICOS</a:t>
            </a:r>
          </a:p>
          <a:p>
            <a:endParaRPr lang="es-MX" dirty="0"/>
          </a:p>
          <a:p>
            <a:r>
              <a:rPr lang="es-MX" dirty="0" smtClean="0"/>
              <a:t>ASI COMO ESTUDIAR PROBLEMÁTICA DE JORNALEROS MIGRANTES.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507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COMISIÓN DE ECOLOGIA Y ASEO PUBLICO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8809" y="2646364"/>
            <a:ext cx="8596668" cy="3880773"/>
          </a:xfrm>
        </p:spPr>
        <p:txBody>
          <a:bodyPr/>
          <a:lstStyle/>
          <a:p>
            <a:r>
              <a:rPr lang="es-MX" dirty="0"/>
              <a:t>8/MAYO/2018</a:t>
            </a:r>
          </a:p>
          <a:p>
            <a:r>
              <a:rPr lang="es-MX" dirty="0"/>
              <a:t>PRIMERA REUNIÓN CON JISOC PARA EL ESTUDIO DEL TEMA SOBRE ALTERNATIVAS AL MANEJO DE RESIDUOS URBANOS Y DE ENVASES DE AGROQUIMICOS.</a:t>
            </a:r>
          </a:p>
          <a:p>
            <a:endParaRPr lang="es-MX" dirty="0" smtClean="0"/>
          </a:p>
          <a:p>
            <a:r>
              <a:rPr lang="es-MX" dirty="0" smtClean="0"/>
              <a:t>21/MAYO/2018</a:t>
            </a:r>
            <a:endParaRPr lang="es-MX" dirty="0"/>
          </a:p>
          <a:p>
            <a:r>
              <a:rPr lang="es-MX" dirty="0" smtClean="0"/>
              <a:t>SEGUNDA </a:t>
            </a:r>
            <a:r>
              <a:rPr lang="es-MX" dirty="0"/>
              <a:t>REUNIÓN CON JISOC SOBRE EL PROYECTO DE PLANTA VALORIZADORA DE RESIDUOS.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708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EVENTOS VARIOS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8/MAYO/2018</a:t>
            </a:r>
          </a:p>
          <a:p>
            <a:r>
              <a:rPr lang="es-MX" dirty="0" smtClean="0"/>
              <a:t>REUNIÓN DE COMISION DE DESARROLLO URBANO, SOBRE EL AVANCE DE FRACCIONAMIENTO LA MINA.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r>
              <a:rPr lang="es-MX" dirty="0" smtClean="0"/>
              <a:t>15/MAYO/2018</a:t>
            </a:r>
          </a:p>
          <a:p>
            <a:r>
              <a:rPr lang="es-MX" dirty="0" smtClean="0"/>
              <a:t>ASISTENCIA A EVENTO EN HONOR DEL DIA DEL MAESTRO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657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ASISTENCIA A SESIONES DE CABILDO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 smtClean="0"/>
              <a:t>17/ABRIL/2018		SESIÓN ORDINARIA NO. 47</a:t>
            </a:r>
          </a:p>
          <a:p>
            <a:pPr algn="ctr"/>
            <a:r>
              <a:rPr lang="es-MX" sz="2400" dirty="0" smtClean="0"/>
              <a:t>2/MAYO/2018			SESIÓN ORDINARIA NO. 48</a:t>
            </a:r>
          </a:p>
          <a:p>
            <a:pPr algn="ctr"/>
            <a:r>
              <a:rPr lang="es-MX" sz="2400" dirty="0"/>
              <a:t>2</a:t>
            </a:r>
            <a:r>
              <a:rPr lang="es-MX" sz="2400" dirty="0" smtClean="0"/>
              <a:t>2/MAYO/2018		SESIÓN ORDINARIA NO. 49</a:t>
            </a:r>
          </a:p>
          <a:p>
            <a:pPr lvl="2"/>
            <a:r>
              <a:rPr lang="es-MX" sz="2400" dirty="0" smtClean="0"/>
              <a:t>12/JUNIO/2018</a:t>
            </a:r>
            <a:r>
              <a:rPr lang="es-MX" sz="2400" dirty="0"/>
              <a:t>	</a:t>
            </a:r>
            <a:r>
              <a:rPr lang="es-MX" sz="2400" dirty="0" smtClean="0"/>
              <a:t>	SESIÓN ORDINARIA NO. 50</a:t>
            </a:r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485371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115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DECIMO PRIMER INFORME TRIMESTRAL ABRIL A JUNIO DE 2018</vt:lpstr>
      <vt:lpstr>COMISIÓN DE ECOLOGIA</vt:lpstr>
      <vt:lpstr>COMISIÓN DE ECOLOGIA Y ASEO PUBLICO</vt:lpstr>
      <vt:lpstr>EVENTOS VARIOS</vt:lpstr>
      <vt:lpstr>ASISTENCIA A SESIONES DE CABILDO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DECIMO PRIMER INFORME TRIMESTRAL ABRIL A JUNIO DE 2018</dc:title>
  <dc:creator>PATRICIA GOMEZ</dc:creator>
  <cp:lastModifiedBy>PATRICIA GOMEZ</cp:lastModifiedBy>
  <cp:revision>7</cp:revision>
  <dcterms:created xsi:type="dcterms:W3CDTF">2018-09-11T03:32:32Z</dcterms:created>
  <dcterms:modified xsi:type="dcterms:W3CDTF">2018-09-11T05:13:38Z</dcterms:modified>
</cp:coreProperties>
</file>