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83" r:id="rId4"/>
    <p:sldId id="275" r:id="rId5"/>
    <p:sldId id="276" r:id="rId6"/>
    <p:sldId id="277" r:id="rId7"/>
    <p:sldId id="284" r:id="rId8"/>
    <p:sldId id="285" r:id="rId9"/>
    <p:sldId id="286" r:id="rId10"/>
    <p:sldId id="278" r:id="rId11"/>
    <p:sldId id="287" r:id="rId12"/>
    <p:sldId id="288" r:id="rId13"/>
    <p:sldId id="289" r:id="rId14"/>
    <p:sldId id="281" r:id="rId15"/>
    <p:sldId id="290" r:id="rId16"/>
    <p:sldId id="291" r:id="rId17"/>
    <p:sldId id="260" r:id="rId18"/>
    <p:sldId id="292" r:id="rId19"/>
    <p:sldId id="293" r:id="rId20"/>
    <p:sldId id="294" r:id="rId21"/>
    <p:sldId id="269" r:id="rId22"/>
    <p:sldId id="295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3073" autoAdjust="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9963-5035-4E98-83ED-3C32E46EF691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60D8-9E99-41F5-AC38-E88E802693B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30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0D8-9E99-41F5-AC38-E88E802693B4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39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216BD6-909D-4529-A3BB-9439782E005D}" type="datetimeFigureOut">
              <a:rPr lang="es-MX" smtClean="0"/>
              <a:t>26/09/2018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652946"/>
            <a:ext cx="6172200" cy="32297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7385" algn="l"/>
                <a:tab pos="4928235" algn="r"/>
              </a:tabLst>
            </a:pPr>
            <a:r>
              <a:rPr lang="es-MX" sz="2700" i="1" dirty="0" smtClean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Base de Protección Civil y Bomberos 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2700" i="1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 Municipal  Mascota, Jalisco.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> </a:t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INFORME DE ACTIVIDADES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TRIMESTRAL  2018 </a:t>
            </a:r>
            <a:b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JULIO, AGOSTO </a:t>
            </a: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Y </a:t>
            </a: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SEPTIEMBRE.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es-MX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4 Imagen" descr=":COMUNICACION SOCIAL  MASCOTA:FORMATOS DE HOJAS MEMBRETADAS:membretes:HOJA MENBRETADA  OFICIO  oficialia mayo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3" t="2920" r="15219" b="88800"/>
          <a:stretch/>
        </p:blipFill>
        <p:spPr bwMode="auto">
          <a:xfrm>
            <a:off x="6522968" y="337372"/>
            <a:ext cx="1649432" cy="208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3"/>
          <a:stretch/>
        </p:blipFill>
        <p:spPr bwMode="auto">
          <a:xfrm>
            <a:off x="4004310" y="332656"/>
            <a:ext cx="2295882" cy="1904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8620"/>
          <a:stretch/>
        </p:blipFill>
        <p:spPr bwMode="auto">
          <a:xfrm>
            <a:off x="7092280" y="5949280"/>
            <a:ext cx="190627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1584176" cy="1544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944216"/>
          </a:xfrm>
        </p:spPr>
        <p:txBody>
          <a:bodyPr>
            <a:normAutofit/>
          </a:bodyPr>
          <a:lstStyle/>
          <a:p>
            <a:pPr algn="ctr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CAPTURA DE ABEJA </a:t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/>
              <a:t> 10 servicios</a:t>
            </a:r>
            <a:endParaRPr lang="es-MX" sz="31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3728" y="2204864"/>
            <a:ext cx="5544616" cy="381642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3848" y="3263106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DERRUMBES Y ARBOLES CAIDOS 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(carreta Federal y Estatal)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arboles caídos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Derrumbes</a:t>
            </a: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Acordonamientos 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viviendas,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baches,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abanderamientos, hundimientos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calles, señaléticas de prevención.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564904"/>
            <a:ext cx="7498080" cy="3683496"/>
          </a:xfrm>
        </p:spPr>
        <p:txBody>
          <a:bodyPr>
            <a:normAutofit/>
          </a:bodyPr>
          <a:lstStyle/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cordonamientos preventivos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1433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2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SANAMIENTO DE CASA HABITACIO Y ATENCION POR INUNDACION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Viviendas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42291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0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INSPECCIONES Y VISTOS BUENOS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1 </a:t>
            </a: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Inspecciones y vistos buenos</a:t>
            </a:r>
            <a:endParaRPr lang="es-ES" sz="3100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7" y="3062547"/>
            <a:ext cx="1836204" cy="3544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21355"/>
            <a:ext cx="1749496" cy="36004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1872208" cy="358111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71600" y="1772816"/>
            <a:ext cx="7498080" cy="157018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ES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FUGAS DE GAS L.P.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3</a:t>
            </a:r>
            <a:r>
              <a:rPr lang="es-MX" dirty="0" smtClean="0"/>
              <a:t> </a:t>
            </a:r>
            <a:r>
              <a:rPr lang="es-MX" dirty="0" smtClean="0"/>
              <a:t>Servicios</a:t>
            </a:r>
            <a:endParaRPr lang="es-MX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6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REALIZACION DE SIMULACROS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Simulacro que hacer antes , durante y después de un sismo impartido en las unidades educativas del municipio.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Eventos de simulacros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04" y="3573016"/>
            <a:ext cx="53285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COMBATE DE INCENDIOS FORESTALES, CASA HABITACION, VEHICULOS Y BASURA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57064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</a:rPr>
              <a:t>4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 smtClean="0">
                <a:solidFill>
                  <a:srgbClr val="0070C0"/>
                </a:solidFill>
              </a:rPr>
              <a:t>Combates de incendios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32" y="2348880"/>
            <a:ext cx="2088232" cy="42484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2304256" cy="42484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2" y="2348880"/>
            <a:ext cx="2520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ACCIDENTES VEHICULARES (Volcaduras, choques, salidas de camino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</a:t>
            </a:r>
            <a:r>
              <a:rPr lang="es-MX" dirty="0"/>
              <a:t>7</a:t>
            </a:r>
            <a:r>
              <a:rPr lang="es-MX" dirty="0" smtClean="0"/>
              <a:t> </a:t>
            </a:r>
            <a:r>
              <a:rPr lang="es-MX" dirty="0" smtClean="0"/>
              <a:t>Servicios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7056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9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87220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</a:b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Apoyos 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>Diversos: </a:t>
            </a: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En eventos particulares y publicas (jaripeos, charreadas, eventos culturales y educativos, etc.)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effectLst/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r>
              <a:rPr lang="es-MX" dirty="0" smtClean="0"/>
              <a:t>43</a:t>
            </a:r>
            <a:r>
              <a:rPr lang="es-MX" dirty="0" smtClean="0"/>
              <a:t> </a:t>
            </a:r>
            <a:r>
              <a:rPr lang="es-MX" dirty="0" smtClean="0"/>
              <a:t>Eventos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97" y="3312393"/>
            <a:ext cx="2736304" cy="29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INTRODUCCION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7467600" cy="5205192"/>
          </a:xfrm>
        </p:spPr>
        <p:txBody>
          <a:bodyPr>
            <a:noAutofit/>
          </a:bodyPr>
          <a:lstStyle/>
          <a:p>
            <a:pPr marL="449580" indent="7620" algn="just">
              <a:lnSpc>
                <a:spcPct val="150000"/>
              </a:lnSpc>
              <a:spcAft>
                <a:spcPts val="0"/>
              </a:spcAft>
            </a:pP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fin de reducir los índices de accidentes y mortalidad en pro del desarrollo socioeconómico de nuestro municipio, es necesario prestar un mejor  servicio a la población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mascotences,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de alta calidad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s-MX" sz="2000" b="1" i="1" dirty="0">
                <a:latin typeface="Times New Roman" pitchFamily="18" charset="0"/>
                <a:cs typeface="Times New Roman" pitchFamily="18" charset="0"/>
              </a:rPr>
              <a:t> con el objetivo común de preservar a la persona y a la sociedad, ante los riesgos de los fenómenos perturbadores antropogénicos o de origen natural, coadyuvando al logro del desarrollo sustentable de nuestro </a:t>
            </a:r>
            <a:r>
              <a:rPr lang="es-MX" sz="2000" b="1" i="1" dirty="0" smtClean="0">
                <a:latin typeface="Times New Roman" pitchFamily="18" charset="0"/>
                <a:cs typeface="Times New Roman" pitchFamily="18" charset="0"/>
              </a:rPr>
              <a:t>Municipio .</a:t>
            </a:r>
            <a:endParaRPr lang="es-MX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4403725" algn="l"/>
              </a:tabLst>
            </a:pP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Actualmente nos encontramos enfrentando múltiples problemas, por lo que nuestra sociedad requiere cada día de más y mejores propuestas; ciertamente no tenemos en nuestra comunidad todos los recursos y fortalezas para ofrecer un mejor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mañana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s-MX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9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498080" cy="4187552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SERVICIOS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7704" y="315813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  <a:ea typeface="+mj-ea"/>
                <a:cs typeface="+mj-cs"/>
              </a:rPr>
              <a:t>SERVICIOS DE ABASTECIMIENTO DE AGUA NO POTABLE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00" y="2924944"/>
            <a:ext cx="3957819" cy="2331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31" y="2780928"/>
            <a:ext cx="37204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4968552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es-ES" dirty="0">
                <a:latin typeface="Broadway" pitchFamily="82" charset="0"/>
                <a:ea typeface="Times New Roman" panose="02020603050405020304" pitchFamily="18" charset="0"/>
              </a:rPr>
              <a:t>La </a:t>
            </a:r>
            <a:r>
              <a:rPr lang="es-ES" dirty="0" smtClean="0">
                <a:latin typeface="Broadway" pitchFamily="82" charset="0"/>
                <a:ea typeface="Times New Roman" panose="02020603050405020304" pitchFamily="18" charset="0"/>
              </a:rPr>
              <a:t>protección  de nuestro municipio y sus habitantes al igual para todos el turismo  que nos visitan y transitan en nuestras carreteras es para nosotros  de vital importancia en nuestra corporación  brindar nuestros servicios con humanidad, calidad y calidez….  </a:t>
            </a:r>
          </a:p>
          <a:p>
            <a:pPr marL="82296" indent="0" algn="ctr">
              <a:buNone/>
            </a:pPr>
            <a:r>
              <a:rPr lang="es-ES" dirty="0" smtClean="0">
                <a:latin typeface="Broadway" pitchFamily="82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9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PROTECCION CIVIL Y BOMBEROS 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MASCOTA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PORUQE NUESTRA VOCACION Y DEBER ES SERVIRTE Y BRINDARTE LA MEJOR PROTECCION Y ATENCION!!!!!</a:t>
            </a:r>
          </a:p>
          <a:p>
            <a:pPr marL="82296" indent="0" algn="ctr">
              <a:buNone/>
            </a:pP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324036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PROTECCION CIVIL Y BOMBEROS MASCOTA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MISIÓN</a:t>
            </a:r>
          </a:p>
          <a:p>
            <a:pPr marL="82296" indent="0">
              <a:buNone/>
            </a:pPr>
            <a:r>
              <a:rPr lang="es-MX" b="1" dirty="0">
                <a:latin typeface="Times New Roman" pitchFamily="18" charset="0"/>
                <a:cs typeface="Times New Roman" pitchFamily="18" charset="0"/>
              </a:rPr>
              <a:t>Integrar, coordinar y supervisar el Sistema Nacional de Protección Civil para ofrecer prevención, auxilio y recuperación ante los desastres a toda la población, sus bienes y el entorno, a través de programas y acciones.</a:t>
            </a:r>
          </a:p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VISIÓN</a:t>
            </a:r>
          </a:p>
          <a:p>
            <a:pPr marL="82296" indent="0">
              <a:buNone/>
            </a:pPr>
            <a:r>
              <a:rPr lang="es-MX" b="1" dirty="0">
                <a:latin typeface="Times New Roman"/>
              </a:rPr>
              <a:t>Ser una instancia de excelencia que privilegie la participación activa, coordinada, corresponsable y solidaria de sociedad y gobierno, mediante el establecimiento de una nueva relación entre los individuos, las organizaciones, los sectores y entre los municipios, los estados y la federación, con el objetivo común de preservar a la persona y a la sociedad, ante los riesgos de los fenómenos perturbadores </a:t>
            </a:r>
            <a:r>
              <a:rPr lang="es-MX" b="1" dirty="0" err="1">
                <a:latin typeface="Times New Roman"/>
              </a:rPr>
              <a:t>antropogénicos</a:t>
            </a:r>
            <a:r>
              <a:rPr lang="es-MX" b="1" dirty="0">
                <a:latin typeface="Times New Roman"/>
              </a:rPr>
              <a:t> o de origen natural, coadyuvando al logro del desarrollo sustentable de nuestro país, propiciando la forma de vida justa, digna y equitativa a que aspiramos los mexicanos, y una adecuada interacción con la comunidad internacional.</a:t>
            </a:r>
          </a:p>
          <a:p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5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Broadway" pitchFamily="82" charset="0"/>
              </a:rPr>
              <a:t>PREVENCION DE ACCIDENTES </a:t>
            </a:r>
            <a:endParaRPr lang="es-MX" sz="3200" b="1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50706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MX" sz="9600" u="sng" dirty="0" smtClean="0">
                <a:latin typeface="Broadway" pitchFamily="82" charset="0"/>
                <a:cs typeface="Times New Roman" pitchFamily="18" charset="0"/>
              </a:rPr>
              <a:t>De Lunes a Domingo se brinda todo tipo de atenciones las 24 horas de Protección Civil y Bomberos a todo el municipio y sus comunidades:</a:t>
            </a:r>
            <a:endParaRPr lang="es-MX" sz="9600" dirty="0" smtClean="0">
              <a:latin typeface="Broadway" pitchFamily="82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MX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Atenciones Pre-Hospitalarias( enfermedades, lesiones, choques, volcaduras)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Traslados locales y foráneos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Monitoreo (Presa Corrinchis y Ríos)</a:t>
            </a:r>
            <a:endParaRPr lang="es-MX" sz="8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Cursos y Capacitaciones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Exterminación y capturas de abejas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Retiro de derrumbes, arboles caídos 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Acordonamientos de viviendas en mal estado y que ponen en peligro a la ciudadanía, abanderamientos, baches, hundimientos de calles.</a:t>
            </a:r>
          </a:p>
          <a:p>
            <a:pPr marL="82296" indent="0" algn="just">
              <a:buNone/>
            </a:pPr>
            <a:endParaRPr lang="es-MX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51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Saneamientos de Casa Habitación e Inundación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Inspecciones y Vistos Buenos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Retiro de derrames biológicos y peligrosos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Realización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simulacros 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Combate 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Incendios 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forestales y de casa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habitación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Operativo de eventos Gobierno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Estatales y Federales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Apoyos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Diversos: programa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adulto, mayor, carreras pedestres-bicicletas-peregrinaciones, eventos cívicos, cabalgatas.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Apoyo a vehículos descompuestos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Operativos (Romería-Semana Santa. Vacaciones termino de ciclo escolar, temporal de lluvias, día de muertos, frentes fríos y navidad)</a:t>
            </a:r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753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Atenciones Pre-Hospitalarias</a:t>
            </a:r>
            <a:b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enfermedades, lesiones, choques, volcaduras)</a:t>
            </a:r>
            <a:b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</a:b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s-MX" sz="2800" u="sng" dirty="0">
                <a:latin typeface="Broadway" pitchFamily="82" charset="0"/>
              </a:rPr>
              <a:t>5</a:t>
            </a:r>
            <a:r>
              <a:rPr lang="es-MX" sz="2800" u="sng" dirty="0" smtClean="0">
                <a:latin typeface="Broadway" pitchFamily="82" charset="0"/>
              </a:rPr>
              <a:t>4 </a:t>
            </a:r>
            <a:r>
              <a:rPr lang="es-MX" sz="2800" u="sng" dirty="0" smtClean="0">
                <a:latin typeface="Broadway" pitchFamily="82" charset="0"/>
              </a:rPr>
              <a:t>atenciones</a:t>
            </a:r>
            <a:endParaRPr lang="es-MX" sz="2800" u="sng" dirty="0">
              <a:latin typeface="Broadway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61926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TRASLADOS LOCALES Y FORANEOS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LOCALES: 46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FORANEOS: 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57909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40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MONITOREOS DE AGUAS</a:t>
            </a:r>
            <a:b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(PRESA CORRINCHIS Y RIOS)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Monitoreos (CONAGUA)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7606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CURSOS Y CAPACITACIONES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Capacitación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477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7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10846</TotalTime>
  <Words>592</Words>
  <Application>Microsoft Office PowerPoint</Application>
  <PresentationFormat>Presentación en pantalla (4:3)</PresentationFormat>
  <Paragraphs>80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Broadway</vt:lpstr>
      <vt:lpstr>Calibri</vt:lpstr>
      <vt:lpstr>Gill Sans MT</vt:lpstr>
      <vt:lpstr>Times New Roman</vt:lpstr>
      <vt:lpstr>Trajan Pro</vt:lpstr>
      <vt:lpstr>Verdana</vt:lpstr>
      <vt:lpstr>Wingdings</vt:lpstr>
      <vt:lpstr>Wingdings 2</vt:lpstr>
      <vt:lpstr>Solsticio</vt:lpstr>
      <vt:lpstr>Base de Protección Civil y Bomberos   Municipal  Mascota, Jalisco.    INFORME DE ACTIVIDADES  TRIMESTRAL  2018  JULIO, AGOSTO Y SEPTIEMBRE. </vt:lpstr>
      <vt:lpstr>INTRODUCCION</vt:lpstr>
      <vt:lpstr>PROTECCION CIVIL Y BOMBEROS MASCOTA</vt:lpstr>
      <vt:lpstr>PREVENCION DE ACCIDENTES </vt:lpstr>
      <vt:lpstr>Presentación de PowerPoint</vt:lpstr>
      <vt:lpstr>Atenciones Pre-Hospitalarias ( enfermedades, lesiones, choques, volcaduras) </vt:lpstr>
      <vt:lpstr>TRASLADOS LOCALES Y FORANEOS</vt:lpstr>
      <vt:lpstr>MONITOREOS DE AGUAS (PRESA CORRINCHIS Y RIOS)</vt:lpstr>
      <vt:lpstr>CURSOS Y CAPACITACIONES </vt:lpstr>
      <vt:lpstr> CAPTURA DE ABEJA   10 servicios</vt:lpstr>
      <vt:lpstr>DERRUMBES Y ARBOLES CAIDOS  (carreta Federal y Estatal)</vt:lpstr>
      <vt:lpstr> Acordonamientos de viviendas, baches, abanderamientos, hundimientos de calles, señaléticas de prevención. </vt:lpstr>
      <vt:lpstr>SANAMIENTO DE CASA HABITACIO Y ATENCION POR INUNDACION</vt:lpstr>
      <vt:lpstr>  INSPECCIONES Y VISTOS BUENOS   1 Inspecciones y vistos buenos</vt:lpstr>
      <vt:lpstr>FUGAS DE GAS L.P.</vt:lpstr>
      <vt:lpstr>REALIZACION DE SIMULACROS</vt:lpstr>
      <vt:lpstr>COMBATE DE INCENDIOS FORESTALES, CASA HABITACION, VEHICULOS Y BASURA</vt:lpstr>
      <vt:lpstr> ACCIDENTES VEHICULARES (Volcaduras, choques, salidas de camino </vt:lpstr>
      <vt:lpstr> Apoyos Diversos: En eventos particulares y publicas (jaripeos, charreadas, eventos culturales y educativos, etc.)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Jefatura de Movilidad y Tránsito  Municipal  Mascota, Jalisco.    INFORME DE ACTIVIDADES  trimestral  2015 de octubre a diciembre</dc:title>
  <dc:creator>Ba-k.com</dc:creator>
  <cp:lastModifiedBy>Windows User</cp:lastModifiedBy>
  <cp:revision>145</cp:revision>
  <cp:lastPrinted>2016-05-11T16:00:15Z</cp:lastPrinted>
  <dcterms:created xsi:type="dcterms:W3CDTF">2015-12-28T23:09:29Z</dcterms:created>
  <dcterms:modified xsi:type="dcterms:W3CDTF">2018-09-26T16:06:18Z</dcterms:modified>
</cp:coreProperties>
</file>