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355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71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159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4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223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834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13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031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33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50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898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315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8024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41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2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050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51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F5B3-B7FF-4C9F-99EE-2EEBCC6AB1E4}" type="datetimeFigureOut">
              <a:rPr lang="es-MX" smtClean="0"/>
              <a:t>18/01/2019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F6EB-8917-4E33-B937-61BD73B8833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9872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761" y="3092830"/>
            <a:ext cx="8100812" cy="654921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Bahnschrift Light Condensed" panose="020B0502040204020203" pitchFamily="34" charset="0"/>
              </a:rPr>
              <a:t>PARTICIPACIÓN CIUDADANA</a:t>
            </a:r>
            <a:endParaRPr lang="es-MX" dirty="0">
              <a:latin typeface="Bahnschrift Light Condensed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2180" y="4735378"/>
            <a:ext cx="9144000" cy="454807"/>
          </a:xfrm>
        </p:spPr>
        <p:txBody>
          <a:bodyPr/>
          <a:lstStyle/>
          <a:p>
            <a:r>
              <a:rPr lang="es-MX" dirty="0" smtClean="0"/>
              <a:t>INFORME TRIMESTRAL</a:t>
            </a:r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1" y="633057"/>
            <a:ext cx="2305511" cy="899529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059" b="3191"/>
          <a:stretch/>
        </p:blipFill>
        <p:spPr bwMode="auto">
          <a:xfrm>
            <a:off x="7379402" y="633057"/>
            <a:ext cx="4082795" cy="866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4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2" y="643944"/>
            <a:ext cx="9972211" cy="119022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- CONFORMACIÓN DE CONSEJOS DE PARTICIPACIÓN CIUDADANA EN LAS LOCALIDADES DEL MUNICIPIO DE MASCOTA,JALISCO.</a:t>
            </a:r>
            <a:endParaRPr lang="es-MX" dirty="0"/>
          </a:p>
        </p:txBody>
      </p:sp>
      <p:pic>
        <p:nvPicPr>
          <p:cNvPr id="4" name="Marcador de contenido 3" descr="Captura de pantalla 2018-07-26 a las 2.10.55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01788" y="2336800"/>
            <a:ext cx="4372399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87892"/>
            <a:ext cx="4027330" cy="3141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576073"/>
            <a:ext cx="4511988" cy="2809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3889777"/>
            <a:ext cx="4027331" cy="2684887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3889777"/>
            <a:ext cx="4511989" cy="2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- ENTREGA DE SILLAS DE RUEDAS Y BASTONES.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601" y="2266682"/>
            <a:ext cx="4136064" cy="3435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3" y="2266682"/>
            <a:ext cx="2544713" cy="37091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93" y="2266682"/>
            <a:ext cx="3000777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APOYO EN LA ENTREGA DE DESPENSAS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2434108"/>
            <a:ext cx="3058732" cy="31424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45" y="2364567"/>
            <a:ext cx="2366048" cy="25422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7" y="2653048"/>
            <a:ext cx="3785757" cy="2923505"/>
          </a:xfrm>
          <a:prstGeom prst="rect">
            <a:avLst/>
          </a:prstGeom>
        </p:spPr>
      </p:pic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0" y="2021984"/>
            <a:ext cx="12067504" cy="4836016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45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291" y="3206840"/>
            <a:ext cx="9545504" cy="10689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- APOYO EN EL CENTRO DE ACOPIO PARA LOS DAMNIFICADOS DE NAYARIT</a:t>
            </a:r>
            <a:r>
              <a:rPr lang="es-MX" dirty="0" smtClean="0"/>
              <a:t>.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- ATENCIÓN A LA CIUDADANIA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-SE APOYO A CE-MUJER EN LA CAMPAÑA DE NO A LA VIOLENCIA DE GENERO.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-PARTICIPACION EN EL FESTEJO DE LA POSADA NAVIDEÑA DE LA CABECERA MUNICIPAL.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00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479756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- </a:t>
            </a:r>
            <a:r>
              <a:rPr lang="es-MX" dirty="0" smtClean="0"/>
              <a:t>OBJETIVO FOMENTAR LA PARTICIPACION DE LOS CIUDADANOS POR MEDIO DE LOS CONSEJOS.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- </a:t>
            </a:r>
            <a:r>
              <a:rPr lang="es-MX" sz="4000" dirty="0" smtClean="0"/>
              <a:t>PARTICIPACIÓN CIUDADANA, ESCUCHA, ATIENDE</a:t>
            </a:r>
            <a:r>
              <a:rPr lang="es-MX" sz="4000" smtClean="0"/>
              <a:t>, ORIENTA.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1012295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146</TotalTime>
  <Words>61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Bahnschrift Light Condensed</vt:lpstr>
      <vt:lpstr>Trebuchet MS</vt:lpstr>
      <vt:lpstr>Berlín</vt:lpstr>
      <vt:lpstr>PARTICIPACIÓN CIUDADANA</vt:lpstr>
      <vt:lpstr>- CONFORMACIÓN DE CONSEJOS DE PARTICIPACIÓN CIUDADANA EN LAS LOCALIDADES DEL MUNICIPIO DE MASCOTA,JALISCO.</vt:lpstr>
      <vt:lpstr>Presentación de PowerPoint</vt:lpstr>
      <vt:lpstr>- ENTREGA DE SILLAS DE RUEDAS Y BASTONES. </vt:lpstr>
      <vt:lpstr>APOYO EN LA ENTREGA DE DESPENSAS</vt:lpstr>
      <vt:lpstr>- APOYO EN EL CENTRO DE ACOPIO PARA LOS DAMNIFICADOS DE NAYARIT.  - ATENCIÓN A LA CIUDADANIA   -SE APOYO A CE-MUJER EN LA CAMPAÑA DE NO A LA VIOLENCIA DE GENERO.  -PARTICIPACION EN EL FESTEJO DE LA POSADA NAVIDEÑA DE LA CABECERA MUNICIPAL.</vt:lpstr>
      <vt:lpstr>- OBJETIVO FOMENTAR LA PARTICIPACION DE LOS CIUDADANOS POR MEDIO DE LOS CONSEJOS.  - PARTICIPACIÓN CIUDADANA, ESCUCHA, ATIENDE, ORIENTA.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CIUDADANA</dc:title>
  <dc:creator>joel armando ramirez flores</dc:creator>
  <cp:lastModifiedBy>joel armando ramirez flores</cp:lastModifiedBy>
  <cp:revision>12</cp:revision>
  <dcterms:created xsi:type="dcterms:W3CDTF">2019-01-18T15:47:12Z</dcterms:created>
  <dcterms:modified xsi:type="dcterms:W3CDTF">2019-01-18T18:14:10Z</dcterms:modified>
</cp:coreProperties>
</file>