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79" r:id="rId2"/>
    <p:sldId id="278" r:id="rId3"/>
    <p:sldId id="257" r:id="rId4"/>
    <p:sldId id="271" r:id="rId5"/>
    <p:sldId id="270" r:id="rId6"/>
    <p:sldId id="272" r:id="rId7"/>
    <p:sldId id="275" r:id="rId8"/>
    <p:sldId id="259" r:id="rId9"/>
    <p:sldId id="273" r:id="rId10"/>
    <p:sldId id="269" r:id="rId11"/>
    <p:sldId id="263" r:id="rId12"/>
    <p:sldId id="264" r:id="rId13"/>
    <p:sldId id="266" r:id="rId14"/>
    <p:sldId id="267" r:id="rId15"/>
    <p:sldId id="265" r:id="rId16"/>
    <p:sldId id="268" r:id="rId17"/>
    <p:sldId id="260" r:id="rId18"/>
    <p:sldId id="274" r:id="rId19"/>
    <p:sldId id="277" r:id="rId20"/>
    <p:sldId id="261" r:id="rId21"/>
    <p:sldId id="276" r:id="rId22"/>
    <p:sldId id="280" r:id="rId23"/>
    <p:sldId id="281" r:id="rId24"/>
    <p:sldId id="282" r:id="rId25"/>
    <p:sldId id="283" r:id="rId2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868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8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7303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2501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466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0930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3620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20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364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431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530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820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5024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962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936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206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907AC-7107-4CBB-9521-D3188E8BE763}" type="datetimeFigureOut">
              <a:rPr lang="es-MX" smtClean="0"/>
              <a:t>07/02/2019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C2450E3-F9DA-44B8-8EBA-7869DD47D92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09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795587" y="400056"/>
            <a:ext cx="6162675" cy="2943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MX" sz="2400" b="1" dirty="0" smtClean="0">
                <a:solidFill>
                  <a:srgbClr val="003300"/>
                </a:solidFill>
                <a:latin typeface="Tempus Sans ITC" panose="04020404030D07020202" pitchFamily="82" charset="0"/>
              </a:rPr>
              <a:t>INFORME TRIMESTRAL DE ACTIVIDADES</a:t>
            </a:r>
            <a:br>
              <a:rPr lang="es-MX" sz="2400" b="1" dirty="0" smtClean="0">
                <a:solidFill>
                  <a:srgbClr val="003300"/>
                </a:solidFill>
                <a:latin typeface="Tempus Sans ITC" panose="04020404030D07020202" pitchFamily="82" charset="0"/>
              </a:rPr>
            </a:br>
            <a:r>
              <a:rPr lang="es-MX" sz="2400" b="1" dirty="0" smtClean="0">
                <a:solidFill>
                  <a:srgbClr val="003300"/>
                </a:solidFill>
                <a:latin typeface="Tempus Sans ITC" panose="04020404030D07020202" pitchFamily="82" charset="0"/>
              </a:rPr>
              <a:t>REGIDORA TEC. MARIA ASCENSIÓN RODRÍGUEZ CARRILLO</a:t>
            </a:r>
            <a:br>
              <a:rPr lang="es-MX" sz="2400" b="1" dirty="0" smtClean="0">
                <a:solidFill>
                  <a:srgbClr val="003300"/>
                </a:solidFill>
                <a:latin typeface="Tempus Sans ITC" panose="04020404030D07020202" pitchFamily="82" charset="0"/>
              </a:rPr>
            </a:br>
            <a:r>
              <a:rPr lang="es-MX" sz="2400" b="1" dirty="0" smtClean="0">
                <a:solidFill>
                  <a:srgbClr val="003300"/>
                </a:solidFill>
                <a:latin typeface="Tempus Sans ITC" panose="04020404030D07020202" pitchFamily="82" charset="0"/>
              </a:rPr>
              <a:t>OCTUBRE – DICIEMBRE 2018</a:t>
            </a:r>
            <a:r>
              <a:rPr lang="es-MX" sz="2400" dirty="0" smtClean="0">
                <a:latin typeface="Tempus Sans ITC" panose="04020404030D07020202" pitchFamily="82" charset="0"/>
              </a:rPr>
              <a:t/>
            </a:r>
            <a:br>
              <a:rPr lang="es-MX" sz="2400" dirty="0" smtClean="0">
                <a:latin typeface="Tempus Sans ITC" panose="04020404030D07020202" pitchFamily="82" charset="0"/>
              </a:rPr>
            </a:br>
            <a:r>
              <a:rPr lang="es-MX" sz="2400" dirty="0" smtClean="0">
                <a:latin typeface="Tempus Sans ITC" panose="04020404030D07020202" pitchFamily="82" charset="0"/>
              </a:rPr>
              <a:t/>
            </a:r>
            <a:br>
              <a:rPr lang="es-MX" sz="2400" dirty="0" smtClean="0">
                <a:latin typeface="Tempus Sans ITC" panose="04020404030D07020202" pitchFamily="82" charset="0"/>
              </a:rPr>
            </a:br>
            <a:endParaRPr lang="es-ES" sz="2400" dirty="0">
              <a:latin typeface="Tempus Sans ITC" panose="04020404030D07020202" pitchFamily="8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265634" y="2801335"/>
            <a:ext cx="4120754" cy="224676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2800" b="1" dirty="0" smtClean="0">
                <a:solidFill>
                  <a:srgbClr val="663300"/>
                </a:solidFill>
                <a:latin typeface="Tempus Sans ITC" panose="04020404030D07020202" pitchFamily="82" charset="0"/>
              </a:rPr>
              <a:t>TITULAR DE LAS COMISIONES: DE PARTICIPACIÓN CIUDADANA Y EQUIDAD DE GÉNERO</a:t>
            </a:r>
            <a:endParaRPr lang="es-ES" sz="2800" b="1" dirty="0">
              <a:solidFill>
                <a:srgbClr val="6633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172201" y="2856865"/>
            <a:ext cx="5241129" cy="26776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</a:rPr>
              <a:t>COLEGIADA EN LAS COMISIONES:</a:t>
            </a:r>
            <a:br>
              <a:rPr lang="es-MX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</a:rPr>
            </a:br>
            <a:r>
              <a:rPr lang="es-MX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empus Sans ITC" panose="04020404030D07020202" pitchFamily="82" charset="0"/>
              </a:rPr>
              <a:t>DE EDUCACIÓN , ACTOS CÍVICOS , CULTURA, TRADICIONES Y TURISMO  SALUD PÚBLICA Y PREVISIÓN SOCIAL , ECOLOGÍA, MEDIO AMBIENTE, FOMENTO AGROPECUARIO Y FORESTAL  </a:t>
            </a:r>
          </a:p>
        </p:txBody>
      </p:sp>
    </p:spTree>
    <p:extLst>
      <p:ext uri="{BB962C8B-B14F-4D97-AF65-F5344CB8AC3E}">
        <p14:creationId xmlns:p14="http://schemas.microsoft.com/office/powerpoint/2010/main" val="587210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Reunión para cambio de Agente en </a:t>
            </a:r>
            <a:r>
              <a:rPr lang="es-MX" dirty="0" err="1" smtClean="0"/>
              <a:t>Juanacatlán</a:t>
            </a:r>
            <a:r>
              <a:rPr lang="es-MX" dirty="0" smtClean="0"/>
              <a:t> acompañados por nuestra Presidenta Dra. Sara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24" y="2133600"/>
            <a:ext cx="5669178" cy="3778250"/>
          </a:xfrm>
        </p:spPr>
      </p:pic>
    </p:spTree>
    <p:extLst>
      <p:ext uri="{BB962C8B-B14F-4D97-AF65-F5344CB8AC3E}">
        <p14:creationId xmlns:p14="http://schemas.microsoft.com/office/powerpoint/2010/main" val="1213787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531914"/>
          </a:xfrm>
        </p:spPr>
        <p:txBody>
          <a:bodyPr>
            <a:normAutofit fontScale="90000"/>
          </a:bodyPr>
          <a:lstStyle/>
          <a:p>
            <a:r>
              <a:rPr lang="es-MX" sz="3600" dirty="0" smtClean="0"/>
              <a:t>Reuniones de formación de Consejos Ciudadanos de las Localidades de La Providencia y Cruz Verde en compañía de Nuestra Presidenta la Doctora Sara Eugenia Castillón Ochoa</a:t>
            </a:r>
            <a:endParaRPr lang="es-MX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21" y="3114915"/>
            <a:ext cx="4202084" cy="280138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3" y="3118134"/>
            <a:ext cx="4197255" cy="279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71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Formación del Consejo Ciudadano en la Localidad del Embocadero acompañados por nuestro Secretario y Presidenta Municipal Dra. Sara 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74" y="2719388"/>
            <a:ext cx="5669178" cy="3778250"/>
          </a:xfrm>
        </p:spPr>
      </p:pic>
    </p:spTree>
    <p:extLst>
      <p:ext uri="{BB962C8B-B14F-4D97-AF65-F5344CB8AC3E}">
        <p14:creationId xmlns:p14="http://schemas.microsoft.com/office/powerpoint/2010/main" val="2165946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Cambio de Agente y formación del Consejo Ciudadano en la Localidad del Agostadero 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24" y="2433637"/>
            <a:ext cx="5669178" cy="3778250"/>
          </a:xfrm>
        </p:spPr>
      </p:pic>
    </p:spTree>
    <p:extLst>
      <p:ext uri="{BB962C8B-B14F-4D97-AF65-F5344CB8AC3E}">
        <p14:creationId xmlns:p14="http://schemas.microsoft.com/office/powerpoint/2010/main" val="284832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Cambio de Agente y Formación del Consejo Ciudadano de la Localidad de </a:t>
            </a:r>
            <a:r>
              <a:rPr lang="es-MX" dirty="0" err="1" smtClean="0"/>
              <a:t>Mirandilla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5697"/>
            <a:ext cx="4591951" cy="257943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66" y="3205697"/>
            <a:ext cx="4699378" cy="263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86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Cambio de Agente en la Localidad de </a:t>
            </a:r>
            <a:r>
              <a:rPr lang="es-MX" dirty="0" err="1" smtClean="0"/>
              <a:t>Tecoany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14" y="2558577"/>
            <a:ext cx="5174673" cy="290529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3" y="2558577"/>
            <a:ext cx="4361028" cy="290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72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Jornadas de capacitación a Servidores Públicos, Responsabilidades y Obligaciones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32" y="2442950"/>
            <a:ext cx="4679796" cy="311986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83" y="2442950"/>
            <a:ext cx="4575413" cy="305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52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Apoyo a la Directora de C-Mujer en el día mundial en contra de cáncer de mama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07" y="2518121"/>
            <a:ext cx="4513811" cy="300920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4732" y="2491552"/>
            <a:ext cx="4805174" cy="320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62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Apoyo a Participación Ciudadana en la entrega de sillas a personas con discapacidad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09" y="2141287"/>
            <a:ext cx="2447627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29" y="4213875"/>
            <a:ext cx="3797111" cy="21358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684" y="2038206"/>
            <a:ext cx="24476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7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Reunión con los locatarios del Mercado Municipal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7991" y="2468503"/>
            <a:ext cx="5669184" cy="318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0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9397"/>
            <a:ext cx="10515600" cy="1709335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 Asistencia al Acto solemne de toma de protesta Cuerpo edilicio del Municipio de Mascota Jalisco 2018-2021 por la Doctora Sara E. Castillón Ochoa. 	</a:t>
            </a:r>
            <a:br>
              <a:rPr lang="es-MX" dirty="0" smtClean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4277" y="2764893"/>
            <a:ext cx="5230821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Inauguración del Torneo Municipal  de Béisbol categoría libre en la unidad deportiva Rafael Galindo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25" y="2133600"/>
            <a:ext cx="5667375" cy="3778250"/>
          </a:xfrm>
        </p:spPr>
      </p:pic>
    </p:spTree>
    <p:extLst>
      <p:ext uri="{BB962C8B-B14F-4D97-AF65-F5344CB8AC3E}">
        <p14:creationId xmlns:p14="http://schemas.microsoft.com/office/powerpoint/2010/main" val="3880085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Asistí a la Expo ´NO </a:t>
            </a:r>
            <a:r>
              <a:rPr lang="es-MX" dirty="0" err="1" smtClean="0"/>
              <a:t>Más´y</a:t>
            </a:r>
            <a:r>
              <a:rPr lang="es-MX" dirty="0" smtClean="0"/>
              <a:t> Agua es vida en el salón Aguacateros de Yerbabuena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1246" y="2897128"/>
            <a:ext cx="4243184" cy="28226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2897128"/>
            <a:ext cx="4511722" cy="300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6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7162" y="39944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Apoyé a la Dirección de Turismo en la instalación del Nacimiento en la Plaza principal</a:t>
            </a:r>
            <a:endParaRPr lang="es-MX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24" y="2052637"/>
            <a:ext cx="5416763" cy="431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29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Asistí a la Inauguración de la Feria de la lectura en la Escuela Hermelinda Pérez Curiel</a:t>
            </a:r>
            <a:endParaRPr lang="es-MX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2276475"/>
            <a:ext cx="5822158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18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4325" y="434570"/>
            <a:ext cx="8911687" cy="1280890"/>
          </a:xfrm>
        </p:spPr>
        <p:txBody>
          <a:bodyPr/>
          <a:lstStyle/>
          <a:p>
            <a:r>
              <a:rPr lang="es-MX" dirty="0" smtClean="0"/>
              <a:t>Asistencia a la posada que se organizó al personal del Ayuntamiento</a:t>
            </a:r>
            <a:endParaRPr lang="es-ES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924530"/>
            <a:ext cx="7283580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65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2774" y="1953418"/>
            <a:ext cx="3422113" cy="3509963"/>
          </a:xfrm>
        </p:spPr>
        <p:txBody>
          <a:bodyPr>
            <a:noAutofit/>
          </a:bodyPr>
          <a:lstStyle/>
          <a:p>
            <a:pPr algn="just"/>
            <a:r>
              <a:rPr lang="es-MX" sz="2400" dirty="0" smtClean="0"/>
              <a:t>Asistencia a 7 reuniones ordinarias y 4 extraordinarias en el Salón de Cabildo.</a:t>
            </a:r>
            <a:br>
              <a:rPr lang="es-MX" sz="2400" dirty="0" smtClean="0"/>
            </a:br>
            <a:r>
              <a:rPr lang="es-MX" sz="2400" dirty="0" smtClean="0"/>
              <a:t>Apoyo constante en las diferentes actividades que se requiera.</a:t>
            </a:r>
            <a:endParaRPr lang="es-ES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75" y="1819275"/>
            <a:ext cx="5667375" cy="3778250"/>
          </a:xfrm>
        </p:spPr>
      </p:pic>
    </p:spTree>
    <p:extLst>
      <p:ext uri="{BB962C8B-B14F-4D97-AF65-F5344CB8AC3E}">
        <p14:creationId xmlns:p14="http://schemas.microsoft.com/office/powerpoint/2010/main" val="3776858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/>
            </a:r>
            <a:br>
              <a:rPr lang="es-MX" dirty="0"/>
            </a:br>
            <a:r>
              <a:rPr lang="es-MX" dirty="0"/>
              <a:t> Asistencia a la Primer sesión Ordinaria según oficio ACM/18.21/2018-0017. 	</a:t>
            </a:r>
            <a:br>
              <a:rPr lang="es-MX" dirty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661" y="2490787"/>
            <a:ext cx="5669178" cy="3778250"/>
          </a:xfrm>
        </p:spPr>
      </p:pic>
    </p:spTree>
    <p:extLst>
      <p:ext uri="{BB962C8B-B14F-4D97-AF65-F5344CB8AC3E}">
        <p14:creationId xmlns:p14="http://schemas.microsoft.com/office/powerpoint/2010/main" val="294243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Reunión para conformar el Patronato del DIF  Mascota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309" y="2544317"/>
            <a:ext cx="5255207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79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Reunión con personal de uno de los Sindicatos del Ayuntamiento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8774" y="2133600"/>
            <a:ext cx="6716277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6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XX Caminata de la Salud partiendo de la Plaza Principal hacia la Localidad de Yerbabuena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99" y="2615827"/>
            <a:ext cx="4393671" cy="329525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60" y="2615827"/>
            <a:ext cx="4391539" cy="329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4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Apoyo en el acopio a las personas afectadas de Nayarit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624" y="2459844"/>
            <a:ext cx="5747725" cy="32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400" dirty="0"/>
              <a:t>Apoyo junto con la Presidente y otros integrantes del Gobierno municipal y la Comisión de Participación ciudadana a la comunidad de San Rafael para la integración del Consejo Ciudadano y selección del Agente Municipal. 	</a:t>
            </a:r>
            <a:br>
              <a:rPr lang="es-MX" sz="2400" dirty="0"/>
            </a:br>
            <a:endParaRPr lang="es-MX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24" y="2519362"/>
            <a:ext cx="5669178" cy="3778250"/>
          </a:xfrm>
        </p:spPr>
      </p:pic>
    </p:spTree>
    <p:extLst>
      <p:ext uri="{BB962C8B-B14F-4D97-AF65-F5344CB8AC3E}">
        <p14:creationId xmlns:p14="http://schemas.microsoft.com/office/powerpoint/2010/main" val="412617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Apoyo al Director de </a:t>
            </a:r>
            <a:r>
              <a:rPr lang="es-MX" dirty="0" err="1" smtClean="0"/>
              <a:t>Imaj</a:t>
            </a:r>
            <a:r>
              <a:rPr lang="es-MX" dirty="0" smtClean="0"/>
              <a:t> Mascota en conferencias a los niños de la Escuela José Manuel Núñez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041" y="2274852"/>
            <a:ext cx="5377219" cy="4032914"/>
          </a:xfrm>
        </p:spPr>
      </p:pic>
    </p:spTree>
    <p:extLst>
      <p:ext uri="{BB962C8B-B14F-4D97-AF65-F5344CB8AC3E}">
        <p14:creationId xmlns:p14="http://schemas.microsoft.com/office/powerpoint/2010/main" val="512389166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303</TotalTime>
  <Words>341</Words>
  <Application>Microsoft Office PowerPoint</Application>
  <PresentationFormat>Panorámica</PresentationFormat>
  <Paragraphs>27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Tempus Sans ITC</vt:lpstr>
      <vt:lpstr>Wingdings 3</vt:lpstr>
      <vt:lpstr>Espiral</vt:lpstr>
      <vt:lpstr>Presentación de PowerPoint</vt:lpstr>
      <vt:lpstr>  Asistencia al Acto solemne de toma de protesta Cuerpo edilicio del Municipio de Mascota Jalisco 2018-2021 por la Doctora Sara E. Castillón Ochoa.   </vt:lpstr>
      <vt:lpstr>  Asistencia a la Primer sesión Ordinaria según oficio ACM/18.21/2018-0017.   </vt:lpstr>
      <vt:lpstr>Reunión para conformar el Patronato del DIF  Mascota</vt:lpstr>
      <vt:lpstr>Reunión con personal de uno de los Sindicatos del Ayuntamiento</vt:lpstr>
      <vt:lpstr>XX Caminata de la Salud partiendo de la Plaza Principal hacia la Localidad de Yerbabuena</vt:lpstr>
      <vt:lpstr>Apoyo en el acopio a las personas afectadas de Nayarit</vt:lpstr>
      <vt:lpstr>Apoyo junto con la Presidente y otros integrantes del Gobierno municipal y la Comisión de Participación ciudadana a la comunidad de San Rafael para la integración del Consejo Ciudadano y selección del Agente Municipal.   </vt:lpstr>
      <vt:lpstr>Apoyo al Director de Imaj Mascota en conferencias a los niños de la Escuela José Manuel Núñez</vt:lpstr>
      <vt:lpstr>Reunión para cambio de Agente en Juanacatlán acompañados por nuestra Presidenta Dra. Sara</vt:lpstr>
      <vt:lpstr>Reuniones de formación de Consejos Ciudadanos de las Localidades de La Providencia y Cruz Verde en compañía de Nuestra Presidenta la Doctora Sara Eugenia Castillón Ochoa</vt:lpstr>
      <vt:lpstr>Formación del Consejo Ciudadano en la Localidad del Embocadero acompañados por nuestro Secretario y Presidenta Municipal Dra. Sara </vt:lpstr>
      <vt:lpstr>Cambio de Agente y formación del Consejo Ciudadano en la Localidad del Agostadero </vt:lpstr>
      <vt:lpstr>Cambio de Agente y Formación del Consejo Ciudadano de la Localidad de Mirandilla</vt:lpstr>
      <vt:lpstr>Cambio de Agente en la Localidad de Tecoany</vt:lpstr>
      <vt:lpstr>Jornadas de capacitación a Servidores Públicos, Responsabilidades y Obligaciones</vt:lpstr>
      <vt:lpstr>Apoyo a la Directora de C-Mujer en el día mundial en contra de cáncer de mama</vt:lpstr>
      <vt:lpstr>Apoyo a Participación Ciudadana en la entrega de sillas a personas con discapacidad</vt:lpstr>
      <vt:lpstr>Reunión con los locatarios del Mercado Municipal</vt:lpstr>
      <vt:lpstr>Inauguración del Torneo Municipal  de Béisbol categoría libre en la unidad deportiva Rafael Galindo</vt:lpstr>
      <vt:lpstr>Asistí a la Expo ´NO Más´y Agua es vida en el salón Aguacateros de Yerbabuena</vt:lpstr>
      <vt:lpstr>Apoyé a la Dirección de Turismo en la instalación del Nacimiento en la Plaza principal</vt:lpstr>
      <vt:lpstr>Asistí a la Inauguración de la Feria de la lectura en la Escuela Hermelinda Pérez Curiel</vt:lpstr>
      <vt:lpstr>Asistencia a la posada que se organizó al personal del Ayuntamiento</vt:lpstr>
      <vt:lpstr>Asistencia a 7 reuniones ordinarias y 4 extraordinarias en el Salón de Cabildo. Apoyo constante en las diferentes actividades que se requiera.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EMILIO</dc:creator>
  <cp:lastModifiedBy>Usuario de Windows</cp:lastModifiedBy>
  <cp:revision>33</cp:revision>
  <dcterms:created xsi:type="dcterms:W3CDTF">2019-01-20T18:22:58Z</dcterms:created>
  <dcterms:modified xsi:type="dcterms:W3CDTF">2019-02-07T14:38:02Z</dcterms:modified>
</cp:coreProperties>
</file>