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278" r:id="rId6"/>
    <p:sldId id="279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22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98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01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168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11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94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23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025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480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07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31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C524C-22C0-4211-A3A2-107536B350F1}" type="datetimeFigureOut">
              <a:rPr lang="es-MX" smtClean="0"/>
              <a:t>18/09/2018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B1AC6-2AD6-4AE0-B439-FB59549FAB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3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542" y="154335"/>
            <a:ext cx="1235886" cy="119121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16" y="154335"/>
            <a:ext cx="1012024" cy="111566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381364" y="1806454"/>
            <a:ext cx="84956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5400" dirty="0" smtClean="0">
                <a:latin typeface="Algerian" panose="04020705040A02060702" pitchFamily="82" charset="0"/>
              </a:rPr>
              <a:t>INFORME DE ACTIVIDADES JULIO-SEPTIEMBRE 2018</a:t>
            </a:r>
          </a:p>
          <a:p>
            <a:pPr algn="ctr"/>
            <a:r>
              <a:rPr lang="es-ES_tradnl" sz="5400" dirty="0" smtClean="0">
                <a:latin typeface="Algerian" panose="04020705040A02060702" pitchFamily="82" charset="0"/>
              </a:rPr>
              <a:t>DIRECCION DE DEPORTES </a:t>
            </a:r>
          </a:p>
        </p:txBody>
      </p:sp>
    </p:spTree>
    <p:extLst>
      <p:ext uri="{BB962C8B-B14F-4D97-AF65-F5344CB8AC3E}">
        <p14:creationId xmlns:p14="http://schemas.microsoft.com/office/powerpoint/2010/main" val="1902467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66543" y="0"/>
            <a:ext cx="8596668" cy="579863"/>
          </a:xfrm>
        </p:spPr>
        <p:txBody>
          <a:bodyPr>
            <a:normAutofit/>
          </a:bodyPr>
          <a:lstStyle/>
          <a:p>
            <a:pPr algn="ctr"/>
            <a:r>
              <a:rPr lang="es-ES_trad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Béisbol:</a:t>
            </a:r>
            <a:endParaRPr lang="es-MX" sz="20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1668836" y="107426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ES_tradnl" dirty="0" smtClean="0"/>
              <a:t>Escuelita municipal de beisbol con una cantidad de 40 niños de 6 a 12 años de edad.</a:t>
            </a:r>
          </a:p>
          <a:p>
            <a:r>
              <a:rPr lang="es-ES_tradnl" dirty="0" smtClean="0"/>
              <a:t>2 categorías: varonil libre y femenil libre con 16 equipos intermunicipales.</a:t>
            </a:r>
          </a:p>
          <a:p>
            <a:r>
              <a:rPr lang="es-ES_tradnl" dirty="0" smtClean="0"/>
              <a:t>320 jugadores, 2 torneos anuales, 2 jornadas de premiaciones anuales. </a:t>
            </a:r>
          </a:p>
          <a:p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4352311" y="5256253"/>
            <a:ext cx="2952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C. DOLORES URIBE CASILLAS</a:t>
            </a:r>
          </a:p>
          <a:p>
            <a:pPr algn="ctr"/>
            <a:r>
              <a:rPr lang="es-MX" dirty="0" smtClean="0"/>
              <a:t>DIRECTOR DE DEPORTES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6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542" y="154335"/>
            <a:ext cx="1235886" cy="119121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16" y="154335"/>
            <a:ext cx="1012024" cy="1115665"/>
          </a:xfrm>
          <a:prstGeom prst="rect">
            <a:avLst/>
          </a:prstGeom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476916" y="1446604"/>
            <a:ext cx="9507625" cy="23831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4000" dirty="0" smtClean="0"/>
              <a:t>El 27 de mayo inició el torneo municipal de futbol categoría veteranos en la unidad deportiva Rafael Galindo.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88940" y="154335"/>
            <a:ext cx="8495601" cy="89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INICIO DEL TORNEO MUNICIPAL DE FUTBOL VETERANOS</a:t>
            </a:r>
            <a:endParaRPr lang="es-MX" sz="3200" b="1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3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542" y="154335"/>
            <a:ext cx="1235886" cy="119121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16" y="154335"/>
            <a:ext cx="1012024" cy="1115665"/>
          </a:xfrm>
          <a:prstGeom prst="rect">
            <a:avLst/>
          </a:prstGeom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476916" y="1446604"/>
            <a:ext cx="9507625" cy="23831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4000" dirty="0" smtClean="0"/>
              <a:t>El 24 de mayo inició el torneo municipal de futbol categoría </a:t>
            </a:r>
            <a:r>
              <a:rPr lang="es-ES_tradnl" sz="4000" dirty="0" err="1" smtClean="0"/>
              <a:t>superveteranos</a:t>
            </a:r>
            <a:r>
              <a:rPr lang="es-ES_tradnl" sz="4000" dirty="0"/>
              <a:t> </a:t>
            </a:r>
            <a:r>
              <a:rPr lang="es-ES_tradnl" sz="4000" dirty="0" smtClean="0"/>
              <a:t>en la unidad deportiva Rafael Galindo.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88940" y="154335"/>
            <a:ext cx="8495601" cy="89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INICIO DEL TORNEO MUNICIPAL DE FUTBOL SUPERVETERANOS</a:t>
            </a:r>
            <a:endParaRPr lang="es-MX" sz="3200" b="1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90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542" y="154335"/>
            <a:ext cx="1235886" cy="119121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16" y="154335"/>
            <a:ext cx="1012024" cy="1115665"/>
          </a:xfrm>
          <a:prstGeom prst="rect">
            <a:avLst/>
          </a:prstGeom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476916" y="1446604"/>
            <a:ext cx="9507625" cy="497571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4000" dirty="0" smtClean="0"/>
              <a:t>El </a:t>
            </a:r>
            <a:r>
              <a:rPr lang="es-ES_tradnl" sz="4000" dirty="0" smtClean="0"/>
              <a:t>9 </a:t>
            </a:r>
            <a:r>
              <a:rPr lang="es-ES_tradnl" sz="4000" dirty="0" smtClean="0"/>
              <a:t>de </a:t>
            </a:r>
            <a:r>
              <a:rPr lang="es-ES_tradnl" sz="4000" dirty="0" smtClean="0"/>
              <a:t>septiembre se realizó el evento de Tiro con arco y Resorteras.</a:t>
            </a:r>
          </a:p>
          <a:p>
            <a:pPr algn="just"/>
            <a:r>
              <a:rPr lang="es-ES_tradnl" sz="4000" dirty="0" smtClean="0"/>
              <a:t>El 13 de septiembre se llevaron a cabo las tradicionales carreras pedestres en todas sus categorías.</a:t>
            </a:r>
          </a:p>
          <a:p>
            <a:pPr algn="just"/>
            <a:r>
              <a:rPr lang="es-ES_tradnl" sz="4000" dirty="0" smtClean="0"/>
              <a:t>El 14 de septiembre se realizaron las carreras en bicicleta en todas sus categorías.</a:t>
            </a:r>
            <a:endParaRPr lang="es-ES_tradnl" sz="4000" dirty="0" smtClean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88940" y="154335"/>
            <a:ext cx="8495601" cy="892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FIESTAS PATRIAS 2018</a:t>
            </a:r>
            <a:endParaRPr lang="es-MX" sz="3200" b="1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0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454021" y="344245"/>
            <a:ext cx="8596668" cy="158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SE HA CONTINUADO CON LAS ESCUELITAS DEPORTIVAS.</a:t>
            </a:r>
          </a:p>
          <a:p>
            <a:pPr algn="ctr"/>
            <a:r>
              <a:rPr lang="es-ES_tradn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Atletismo: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49031" y="1664658"/>
            <a:ext cx="10806649" cy="4565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dirty="0" smtClean="0"/>
              <a:t>Escuelita municipal de atletismo, con una cantidad de 60 niños de 4 a 13 años </a:t>
            </a:r>
          </a:p>
          <a:p>
            <a:r>
              <a:rPr lang="es-ES_tradnl" dirty="0" smtClean="0"/>
              <a:t>5 categorías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- 4 y 5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- 6 y 7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- 8 y 9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- 10 y 11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- 12 y 13 años </a:t>
            </a:r>
          </a:p>
          <a:p>
            <a:r>
              <a:rPr lang="es-ES_tradnl" dirty="0" smtClean="0"/>
              <a:t>2 competencias locales</a:t>
            </a:r>
          </a:p>
          <a:p>
            <a:r>
              <a:rPr lang="es-ES_tradnl" dirty="0" smtClean="0"/>
              <a:t>2 competencias estatales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8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73542"/>
          </a:xfrm>
        </p:spPr>
        <p:txBody>
          <a:bodyPr>
            <a:normAutofit/>
          </a:bodyPr>
          <a:lstStyle/>
          <a:p>
            <a:pPr algn="ctr"/>
            <a:r>
              <a:rPr lang="es-ES_trad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Ciclismo:</a:t>
            </a:r>
            <a:endParaRPr lang="es-MX" sz="20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382204" y="1200324"/>
            <a:ext cx="11589539" cy="5643126"/>
          </a:xfrm>
        </p:spPr>
        <p:txBody>
          <a:bodyPr>
            <a:normAutofit/>
          </a:bodyPr>
          <a:lstStyle/>
          <a:p>
            <a:r>
              <a:rPr lang="es-ES_tradnl" dirty="0" smtClean="0"/>
              <a:t>Participantes: escuelita municipal de ciclismo,70 niños de 6 a 17 años, se realizan 6 paseos por año (1 cada 2 meses).</a:t>
            </a:r>
          </a:p>
          <a:p>
            <a:r>
              <a:rPr lang="es-ES_tradnl" dirty="0" smtClean="0"/>
              <a:t>6 categorías: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- 6 y 7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- 8 y 9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- 10 y 11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- 12 y 13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- 14 y 15 años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- 16 y 17 años</a:t>
            </a:r>
          </a:p>
          <a:p>
            <a:pPr marL="0" indent="0"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252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7005"/>
          </a:xfrm>
        </p:spPr>
        <p:txBody>
          <a:bodyPr>
            <a:normAutofit/>
          </a:bodyPr>
          <a:lstStyle/>
          <a:p>
            <a:pPr algn="ctr"/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futbol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12" name="Marcador de contenido 2"/>
          <p:cNvSpPr>
            <a:spLocks noGrp="1"/>
          </p:cNvSpPr>
          <p:nvPr>
            <p:ph idx="1"/>
          </p:nvPr>
        </p:nvSpPr>
        <p:spPr>
          <a:xfrm>
            <a:off x="552073" y="1446605"/>
            <a:ext cx="8867499" cy="4603466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8 categorías</a:t>
            </a:r>
          </a:p>
          <a:p>
            <a:r>
              <a:rPr lang="es-ES_tradnl" dirty="0" smtClean="0"/>
              <a:t>Dientes de leche</a:t>
            </a:r>
          </a:p>
          <a:p>
            <a:r>
              <a:rPr lang="es-ES_tradnl" dirty="0" smtClean="0"/>
              <a:t>Infantil</a:t>
            </a:r>
          </a:p>
          <a:p>
            <a:r>
              <a:rPr lang="es-ES_tradnl" dirty="0" smtClean="0"/>
              <a:t>Juvenil</a:t>
            </a:r>
          </a:p>
          <a:p>
            <a:r>
              <a:rPr lang="es-ES_tradnl" dirty="0" smtClean="0"/>
              <a:t>Femenil</a:t>
            </a:r>
          </a:p>
          <a:p>
            <a:r>
              <a:rPr lang="es-ES_tradnl" dirty="0" smtClean="0"/>
              <a:t>2ªfuerza</a:t>
            </a:r>
          </a:p>
          <a:p>
            <a:r>
              <a:rPr lang="es-ES_tradnl" dirty="0" smtClean="0"/>
              <a:t>1ª fuerza </a:t>
            </a:r>
          </a:p>
          <a:p>
            <a:r>
              <a:rPr lang="es-ES_tradnl" dirty="0" smtClean="0"/>
              <a:t>Veteranos </a:t>
            </a:r>
          </a:p>
          <a:p>
            <a:r>
              <a:rPr lang="es-ES_tradnl" dirty="0" smtClean="0"/>
              <a:t>Superveteranos </a:t>
            </a:r>
          </a:p>
          <a:p>
            <a:r>
              <a:rPr lang="es-ES_tradnl" dirty="0" smtClean="0"/>
              <a:t>Escuelita de futbol: 80 niños de 6 a 12 años</a:t>
            </a:r>
            <a:endParaRPr lang="es-MX" dirty="0" smtClean="0"/>
          </a:p>
          <a:p>
            <a:r>
              <a:rPr lang="es-ES_tradnl" dirty="0" smtClean="0"/>
              <a:t>60 equipos,1200 jugadores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8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08393" y="17929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ES_tradn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Basquetbol 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11659" y="1345304"/>
            <a:ext cx="11019325" cy="5293638"/>
          </a:xfrm>
        </p:spPr>
        <p:txBody>
          <a:bodyPr>
            <a:normAutofit/>
          </a:bodyPr>
          <a:lstStyle/>
          <a:p>
            <a:r>
              <a:rPr lang="es-ES_tradnl" dirty="0" smtClean="0"/>
              <a:t>Participantes: escuelita municipal de basquetbol 45 niños de 6 a 12 años.</a:t>
            </a:r>
          </a:p>
          <a:p>
            <a:r>
              <a:rPr lang="es-ES_tradnl" dirty="0" smtClean="0"/>
              <a:t>4 categorías:</a:t>
            </a:r>
          </a:p>
          <a:p>
            <a:r>
              <a:rPr lang="es-ES_tradnl" dirty="0" smtClean="0"/>
              <a:t>Femenil libre</a:t>
            </a:r>
          </a:p>
          <a:p>
            <a:r>
              <a:rPr lang="es-ES_tradnl" dirty="0" smtClean="0"/>
              <a:t>Varonil libre</a:t>
            </a:r>
          </a:p>
          <a:p>
            <a:r>
              <a:rPr lang="es-ES_tradnl" dirty="0" smtClean="0"/>
              <a:t>Juvenil varonil</a:t>
            </a:r>
          </a:p>
          <a:p>
            <a:r>
              <a:rPr lang="es-ES_tradnl" dirty="0" smtClean="0"/>
              <a:t>Juvenil femenil</a:t>
            </a:r>
          </a:p>
          <a:p>
            <a:r>
              <a:rPr lang="es-ES_tradnl" dirty="0" smtClean="0"/>
              <a:t>19 equipos, 200 jugadores </a:t>
            </a:r>
          </a:p>
          <a:p>
            <a:pPr marL="0" indent="0">
              <a:buNone/>
            </a:pPr>
            <a:endParaRPr lang="es-ES_tradn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3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98849" y="555812"/>
            <a:ext cx="8596668" cy="958446"/>
          </a:xfrm>
        </p:spPr>
        <p:txBody>
          <a:bodyPr>
            <a:normAutofit/>
          </a:bodyPr>
          <a:lstStyle/>
          <a:p>
            <a:pPr algn="ctr"/>
            <a:r>
              <a:rPr lang="es-ES_tradn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lgerian" panose="04020705040A02060702" pitchFamily="82" charset="0"/>
              </a:rPr>
              <a:t>Voleibol: 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94749" y="1514258"/>
            <a:ext cx="9393592" cy="5343742"/>
          </a:xfrm>
        </p:spPr>
        <p:txBody>
          <a:bodyPr>
            <a:normAutofit/>
          </a:bodyPr>
          <a:lstStyle/>
          <a:p>
            <a:pPr algn="just"/>
            <a:r>
              <a:rPr lang="es-ES_tradnl" dirty="0" smtClean="0"/>
              <a:t>Participantes: Escuelita municipal de voleibol con una cantidad de 40 niños de 6 a 12 años </a:t>
            </a:r>
          </a:p>
          <a:p>
            <a:r>
              <a:rPr lang="es-ES_tradnl" dirty="0" smtClean="0"/>
              <a:t>4 categorías: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Femenil libre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Varonil libre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Femenil juvenil</a:t>
            </a:r>
          </a:p>
          <a:p>
            <a:pPr>
              <a:buFont typeface="+mj-lt"/>
              <a:buAutoNum type="arabicPeriod"/>
            </a:pPr>
            <a:r>
              <a:rPr lang="es-ES_tradnl" dirty="0" smtClean="0"/>
              <a:t>- Varonil juvenil</a:t>
            </a:r>
          </a:p>
          <a:p>
            <a:r>
              <a:rPr lang="es-ES_tradnl" dirty="0" smtClean="0"/>
              <a:t>19 equipos, 240 jugadores </a:t>
            </a:r>
          </a:p>
          <a:p>
            <a:pPr>
              <a:buFont typeface="+mj-lt"/>
              <a:buAutoNum type="arabicPeriod"/>
            </a:pPr>
            <a:endParaRPr lang="es-ES_tradnl" dirty="0" smtClean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857" y="84659"/>
            <a:ext cx="1235886" cy="119121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9" y="84659"/>
            <a:ext cx="1012024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764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381</Words>
  <Application>Microsoft Office PowerPoint</Application>
  <PresentationFormat>Panorámica</PresentationFormat>
  <Paragraphs>65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Ciclismo:</vt:lpstr>
      <vt:lpstr>futbol</vt:lpstr>
      <vt:lpstr>Basquetbol </vt:lpstr>
      <vt:lpstr>Voleibol: </vt:lpstr>
      <vt:lpstr>Béisbol: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Lupita</dc:creator>
  <cp:lastModifiedBy>Lupita</cp:lastModifiedBy>
  <cp:revision>115</cp:revision>
  <dcterms:created xsi:type="dcterms:W3CDTF">2016-10-06T17:53:46Z</dcterms:created>
  <dcterms:modified xsi:type="dcterms:W3CDTF">2018-09-18T15:00:37Z</dcterms:modified>
</cp:coreProperties>
</file>