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98" r:id="rId4"/>
    <p:sldId id="299" r:id="rId5"/>
    <p:sldId id="278" r:id="rId6"/>
    <p:sldId id="279" r:id="rId7"/>
    <p:sldId id="280" r:id="rId8"/>
    <p:sldId id="281" r:id="rId9"/>
    <p:sldId id="282" r:id="rId10"/>
    <p:sldId id="283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24C-22C0-4211-A3A2-107536B350F1}" type="datetimeFigureOut">
              <a:rPr lang="es-MX" smtClean="0"/>
              <a:t>18/09/2018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1AC6-2AD6-4AE0-B439-FB59549FAB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922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24C-22C0-4211-A3A2-107536B350F1}" type="datetimeFigureOut">
              <a:rPr lang="es-MX" smtClean="0"/>
              <a:t>18/09/2018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1AC6-2AD6-4AE0-B439-FB59549FAB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98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24C-22C0-4211-A3A2-107536B350F1}" type="datetimeFigureOut">
              <a:rPr lang="es-MX" smtClean="0"/>
              <a:t>18/09/2018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1AC6-2AD6-4AE0-B439-FB59549FAB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001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24C-22C0-4211-A3A2-107536B350F1}" type="datetimeFigureOut">
              <a:rPr lang="es-MX" smtClean="0"/>
              <a:t>18/09/2018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1AC6-2AD6-4AE0-B439-FB59549FAB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1689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24C-22C0-4211-A3A2-107536B350F1}" type="datetimeFigureOut">
              <a:rPr lang="es-MX" smtClean="0"/>
              <a:t>18/09/2018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1AC6-2AD6-4AE0-B439-FB59549FAB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411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24C-22C0-4211-A3A2-107536B350F1}" type="datetimeFigureOut">
              <a:rPr lang="es-MX" smtClean="0"/>
              <a:t>18/09/2018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1AC6-2AD6-4AE0-B439-FB59549FAB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094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24C-22C0-4211-A3A2-107536B350F1}" type="datetimeFigureOut">
              <a:rPr lang="es-MX" smtClean="0"/>
              <a:t>18/09/2018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1AC6-2AD6-4AE0-B439-FB59549FAB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123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24C-22C0-4211-A3A2-107536B350F1}" type="datetimeFigureOut">
              <a:rPr lang="es-MX" smtClean="0"/>
              <a:t>18/09/2018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1AC6-2AD6-4AE0-B439-FB59549FAB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025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24C-22C0-4211-A3A2-107536B350F1}" type="datetimeFigureOut">
              <a:rPr lang="es-MX" smtClean="0"/>
              <a:t>18/09/2018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1AC6-2AD6-4AE0-B439-FB59549FAB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4802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24C-22C0-4211-A3A2-107536B350F1}" type="datetimeFigureOut">
              <a:rPr lang="es-MX" smtClean="0"/>
              <a:t>18/09/2018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1AC6-2AD6-4AE0-B439-FB59549FAB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073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C524C-22C0-4211-A3A2-107536B350F1}" type="datetimeFigureOut">
              <a:rPr lang="es-MX" smtClean="0"/>
              <a:t>18/09/2018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1AC6-2AD6-4AE0-B439-FB59549FAB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5312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C524C-22C0-4211-A3A2-107536B350F1}" type="datetimeFigureOut">
              <a:rPr lang="es-MX" smtClean="0"/>
              <a:t>18/09/2018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B1AC6-2AD6-4AE0-B439-FB59549FAB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36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4542" y="154335"/>
            <a:ext cx="1235886" cy="1191215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916" y="154335"/>
            <a:ext cx="1012024" cy="1115665"/>
          </a:xfrm>
          <a:prstGeom prst="rect">
            <a:avLst/>
          </a:prstGeom>
        </p:spPr>
      </p:pic>
      <p:sp>
        <p:nvSpPr>
          <p:cNvPr id="20" name="Rectángulo 19"/>
          <p:cNvSpPr/>
          <p:nvPr/>
        </p:nvSpPr>
        <p:spPr>
          <a:xfrm>
            <a:off x="1381364" y="1806454"/>
            <a:ext cx="849560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5400" dirty="0" smtClean="0">
                <a:latin typeface="Algerian" panose="04020705040A02060702" pitchFamily="82" charset="0"/>
              </a:rPr>
              <a:t>INFORME DE ACTIVIDADES JULIO-SEPTIEMBRE 2018</a:t>
            </a:r>
          </a:p>
          <a:p>
            <a:pPr algn="ctr"/>
            <a:r>
              <a:rPr lang="es-ES_tradnl" sz="5400" dirty="0" smtClean="0">
                <a:latin typeface="Algerian" panose="04020705040A02060702" pitchFamily="82" charset="0"/>
              </a:rPr>
              <a:t>DIRECCION DE DEPORTES </a:t>
            </a:r>
          </a:p>
        </p:txBody>
      </p:sp>
    </p:spTree>
    <p:extLst>
      <p:ext uri="{BB962C8B-B14F-4D97-AF65-F5344CB8AC3E}">
        <p14:creationId xmlns:p14="http://schemas.microsoft.com/office/powerpoint/2010/main" val="1902467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766543" y="0"/>
            <a:ext cx="8596668" cy="579863"/>
          </a:xfrm>
        </p:spPr>
        <p:txBody>
          <a:bodyPr>
            <a:normAutofit/>
          </a:bodyPr>
          <a:lstStyle/>
          <a:p>
            <a:pPr algn="ctr"/>
            <a:r>
              <a:rPr lang="es-ES_tradn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lgerian" panose="04020705040A02060702" pitchFamily="82" charset="0"/>
              </a:rPr>
              <a:t>Béisbol:</a:t>
            </a:r>
            <a:endParaRPr lang="es-MX" sz="2000" dirty="0">
              <a:solidFill>
                <a:schemeClr val="tx1">
                  <a:lumMod val="50000"/>
                  <a:lumOff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1668836" y="1074266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es-ES_tradnl" dirty="0" smtClean="0"/>
              <a:t>Escuelita municipal de beisbol con una cantidad de 40 niños de 6 a 12 años de edad.</a:t>
            </a:r>
          </a:p>
          <a:p>
            <a:r>
              <a:rPr lang="es-ES_tradnl" dirty="0" smtClean="0"/>
              <a:t>2 categorías: varonil libre y femenil libre con 16 equipos intermunicipales.</a:t>
            </a:r>
          </a:p>
          <a:p>
            <a:r>
              <a:rPr lang="es-ES_tradnl" dirty="0" smtClean="0"/>
              <a:t>320 jugadores, 2 torneos anuales, 2 jornadas de premiaciones anuales. </a:t>
            </a:r>
          </a:p>
          <a:p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>
            <a:off x="4352311" y="5256253"/>
            <a:ext cx="2952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C. DOLORES URIBE CASILLAS</a:t>
            </a:r>
          </a:p>
          <a:p>
            <a:pPr algn="ctr"/>
            <a:r>
              <a:rPr lang="es-MX" dirty="0" smtClean="0"/>
              <a:t>DIRECTOR DE DEPORTES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5857" y="84659"/>
            <a:ext cx="1235886" cy="119121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459" y="84659"/>
            <a:ext cx="1012024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66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4542" y="154335"/>
            <a:ext cx="1235886" cy="119121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916" y="154335"/>
            <a:ext cx="1012024" cy="1115665"/>
          </a:xfrm>
          <a:prstGeom prst="rect">
            <a:avLst/>
          </a:prstGeom>
        </p:spPr>
      </p:pic>
      <p:sp>
        <p:nvSpPr>
          <p:cNvPr id="4" name="Marcador de contenido 2"/>
          <p:cNvSpPr txBox="1">
            <a:spLocks/>
          </p:cNvSpPr>
          <p:nvPr/>
        </p:nvSpPr>
        <p:spPr>
          <a:xfrm>
            <a:off x="476916" y="1446604"/>
            <a:ext cx="9507625" cy="238311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_tradnl" sz="4000" dirty="0" smtClean="0"/>
              <a:t>El 27 de mayo inició el torneo municipal de futbol categoría veteranos en la unidad deportiva Rafael Galindo.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488940" y="154335"/>
            <a:ext cx="8495601" cy="892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lgerian" panose="04020705040A02060702" pitchFamily="82" charset="0"/>
              </a:rPr>
              <a:t>INICIO DEL TORNEO MUNICIPAL DE FUTBOL VETERANOS</a:t>
            </a:r>
            <a:endParaRPr lang="es-MX" sz="3200" b="1" dirty="0">
              <a:solidFill>
                <a:schemeClr val="tx1">
                  <a:lumMod val="50000"/>
                  <a:lumOff val="50000"/>
                </a:schemeClr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139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4542" y="154335"/>
            <a:ext cx="1235886" cy="119121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916" y="154335"/>
            <a:ext cx="1012024" cy="1115665"/>
          </a:xfrm>
          <a:prstGeom prst="rect">
            <a:avLst/>
          </a:prstGeom>
        </p:spPr>
      </p:pic>
      <p:sp>
        <p:nvSpPr>
          <p:cNvPr id="4" name="Marcador de contenido 2"/>
          <p:cNvSpPr txBox="1">
            <a:spLocks/>
          </p:cNvSpPr>
          <p:nvPr/>
        </p:nvSpPr>
        <p:spPr>
          <a:xfrm>
            <a:off x="476916" y="1446604"/>
            <a:ext cx="9507625" cy="238311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_tradnl" sz="4000" dirty="0" smtClean="0"/>
              <a:t>El 24 de mayo inició el torneo municipal de futbol categoría </a:t>
            </a:r>
            <a:r>
              <a:rPr lang="es-ES_tradnl" sz="4000" dirty="0" err="1" smtClean="0"/>
              <a:t>superveteranos</a:t>
            </a:r>
            <a:r>
              <a:rPr lang="es-ES_tradnl" sz="4000" dirty="0"/>
              <a:t> </a:t>
            </a:r>
            <a:r>
              <a:rPr lang="es-ES_tradnl" sz="4000" dirty="0" smtClean="0"/>
              <a:t>en la unidad deportiva Rafael Galindo.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488940" y="154335"/>
            <a:ext cx="8495601" cy="892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lgerian" panose="04020705040A02060702" pitchFamily="82" charset="0"/>
              </a:rPr>
              <a:t>INICIO DEL TORNEO MUNICIPAL DE FUTBOL SUPERVETERANOS</a:t>
            </a:r>
            <a:endParaRPr lang="es-MX" sz="3200" b="1" dirty="0">
              <a:solidFill>
                <a:schemeClr val="tx1">
                  <a:lumMod val="50000"/>
                  <a:lumOff val="50000"/>
                </a:schemeClr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90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4542" y="154335"/>
            <a:ext cx="1235886" cy="119121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916" y="154335"/>
            <a:ext cx="1012024" cy="1115665"/>
          </a:xfrm>
          <a:prstGeom prst="rect">
            <a:avLst/>
          </a:prstGeom>
        </p:spPr>
      </p:pic>
      <p:sp>
        <p:nvSpPr>
          <p:cNvPr id="4" name="Marcador de contenido 2"/>
          <p:cNvSpPr txBox="1">
            <a:spLocks/>
          </p:cNvSpPr>
          <p:nvPr/>
        </p:nvSpPr>
        <p:spPr>
          <a:xfrm>
            <a:off x="476916" y="1446604"/>
            <a:ext cx="9507625" cy="497571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_tradnl" sz="4000" dirty="0" smtClean="0"/>
              <a:t>El </a:t>
            </a:r>
            <a:r>
              <a:rPr lang="es-ES_tradnl" sz="4000" dirty="0" smtClean="0"/>
              <a:t>9 </a:t>
            </a:r>
            <a:r>
              <a:rPr lang="es-ES_tradnl" sz="4000" dirty="0" smtClean="0"/>
              <a:t>de </a:t>
            </a:r>
            <a:r>
              <a:rPr lang="es-ES_tradnl" sz="4000" dirty="0" smtClean="0"/>
              <a:t>septiembre se realizó el evento de Tiro con arco y Resorteras.</a:t>
            </a:r>
          </a:p>
          <a:p>
            <a:pPr algn="just"/>
            <a:r>
              <a:rPr lang="es-ES_tradnl" sz="4000" dirty="0" smtClean="0"/>
              <a:t>El 13 de septiembre se llevaron a cabo las tradicionales carreras pedestres en todas sus categorías.</a:t>
            </a:r>
          </a:p>
          <a:p>
            <a:pPr algn="just"/>
            <a:r>
              <a:rPr lang="es-ES_tradnl" sz="4000" dirty="0" smtClean="0"/>
              <a:t>El 14 de septiembre se realizaron las carreras en bicicleta en todas sus categorías.</a:t>
            </a:r>
            <a:endParaRPr lang="es-ES_tradnl" sz="4000" dirty="0" smtClean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488940" y="154335"/>
            <a:ext cx="8495601" cy="892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_tradnl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lgerian" panose="04020705040A02060702" pitchFamily="82" charset="0"/>
              </a:rPr>
              <a:t>FIESTAS PATRIAS 2018</a:t>
            </a:r>
            <a:endParaRPr lang="es-MX" sz="3200" b="1" dirty="0">
              <a:solidFill>
                <a:schemeClr val="tx1">
                  <a:lumMod val="50000"/>
                  <a:lumOff val="50000"/>
                </a:schemeClr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100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454021" y="344245"/>
            <a:ext cx="8596668" cy="158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lgerian" panose="04020705040A02060702" pitchFamily="82" charset="0"/>
              </a:rPr>
              <a:t>SE HA CONTINUADO CON LAS ESCUELITAS DEPORTIVAS.</a:t>
            </a:r>
          </a:p>
          <a:p>
            <a:pPr algn="ctr"/>
            <a:r>
              <a:rPr lang="es-ES_tradnl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lgerian" panose="04020705040A02060702" pitchFamily="82" charset="0"/>
              </a:rPr>
              <a:t>Atletismo:</a:t>
            </a:r>
            <a:endParaRPr lang="es-MX" sz="2400" dirty="0">
              <a:solidFill>
                <a:schemeClr val="tx1">
                  <a:lumMod val="50000"/>
                  <a:lumOff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349031" y="1664658"/>
            <a:ext cx="10806649" cy="45658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_tradnl" dirty="0" smtClean="0"/>
              <a:t>Escuelita municipal de atletismo, con una cantidad de 60 niños de 4 a 13 años </a:t>
            </a:r>
          </a:p>
          <a:p>
            <a:r>
              <a:rPr lang="es-ES_tradnl" dirty="0" smtClean="0"/>
              <a:t>5 categorías</a:t>
            </a:r>
          </a:p>
          <a:p>
            <a:pPr>
              <a:buFont typeface="+mj-lt"/>
              <a:buAutoNum type="arabicPeriod"/>
            </a:pPr>
            <a:r>
              <a:rPr lang="es-ES_tradnl" dirty="0" smtClean="0"/>
              <a:t>- 4 y 5 años</a:t>
            </a:r>
          </a:p>
          <a:p>
            <a:pPr>
              <a:buFont typeface="+mj-lt"/>
              <a:buAutoNum type="arabicPeriod"/>
            </a:pPr>
            <a:r>
              <a:rPr lang="es-ES_tradnl" dirty="0" smtClean="0"/>
              <a:t>- 6 y 7 años</a:t>
            </a:r>
          </a:p>
          <a:p>
            <a:pPr>
              <a:buFont typeface="+mj-lt"/>
              <a:buAutoNum type="arabicPeriod"/>
            </a:pPr>
            <a:r>
              <a:rPr lang="es-ES_tradnl" dirty="0" smtClean="0"/>
              <a:t>- 8 y 9 años</a:t>
            </a:r>
          </a:p>
          <a:p>
            <a:pPr>
              <a:buFont typeface="+mj-lt"/>
              <a:buAutoNum type="arabicPeriod"/>
            </a:pPr>
            <a:r>
              <a:rPr lang="es-ES_tradnl" dirty="0" smtClean="0"/>
              <a:t>- 10 y 11 años</a:t>
            </a:r>
          </a:p>
          <a:p>
            <a:pPr>
              <a:buFont typeface="+mj-lt"/>
              <a:buAutoNum type="arabicPeriod"/>
            </a:pPr>
            <a:r>
              <a:rPr lang="es-ES_tradnl" dirty="0" smtClean="0"/>
              <a:t>- 12 y 13 años </a:t>
            </a:r>
          </a:p>
          <a:p>
            <a:r>
              <a:rPr lang="es-ES_tradnl" dirty="0" smtClean="0"/>
              <a:t>2 competencias locales</a:t>
            </a:r>
          </a:p>
          <a:p>
            <a:r>
              <a:rPr lang="es-ES_tradnl" dirty="0" smtClean="0"/>
              <a:t>2 competencias estatales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59" y="84659"/>
            <a:ext cx="1012024" cy="111566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5857" y="84659"/>
            <a:ext cx="1235886" cy="119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387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73542"/>
          </a:xfrm>
        </p:spPr>
        <p:txBody>
          <a:bodyPr>
            <a:normAutofit/>
          </a:bodyPr>
          <a:lstStyle/>
          <a:p>
            <a:pPr algn="ctr"/>
            <a:r>
              <a:rPr lang="es-ES_tradnl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lgerian" panose="04020705040A02060702" pitchFamily="82" charset="0"/>
              </a:rPr>
              <a:t>Ciclismo:</a:t>
            </a:r>
            <a:endParaRPr lang="es-MX" sz="2000" dirty="0">
              <a:solidFill>
                <a:schemeClr val="tx1">
                  <a:lumMod val="50000"/>
                  <a:lumOff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382204" y="1200324"/>
            <a:ext cx="11589539" cy="5643126"/>
          </a:xfrm>
        </p:spPr>
        <p:txBody>
          <a:bodyPr>
            <a:normAutofit/>
          </a:bodyPr>
          <a:lstStyle/>
          <a:p>
            <a:r>
              <a:rPr lang="es-ES_tradnl" dirty="0" smtClean="0"/>
              <a:t>Participantes: escuelita municipal de ciclismo,70 niños de 6 a 17 años, se realizan 6 paseos por año (1 cada 2 meses).</a:t>
            </a:r>
          </a:p>
          <a:p>
            <a:r>
              <a:rPr lang="es-ES_tradnl" dirty="0" smtClean="0"/>
              <a:t>6 categorías:</a:t>
            </a:r>
          </a:p>
          <a:p>
            <a:pPr>
              <a:buFont typeface="+mj-lt"/>
              <a:buAutoNum type="arabicPeriod"/>
            </a:pPr>
            <a:r>
              <a:rPr lang="es-ES_tradnl" dirty="0" smtClean="0"/>
              <a:t>- 6 y 7 años</a:t>
            </a:r>
          </a:p>
          <a:p>
            <a:pPr>
              <a:buFont typeface="+mj-lt"/>
              <a:buAutoNum type="arabicPeriod"/>
            </a:pPr>
            <a:r>
              <a:rPr lang="es-ES_tradnl" dirty="0" smtClean="0"/>
              <a:t>- 8 y 9 años</a:t>
            </a:r>
          </a:p>
          <a:p>
            <a:pPr>
              <a:buFont typeface="+mj-lt"/>
              <a:buAutoNum type="arabicPeriod"/>
            </a:pPr>
            <a:r>
              <a:rPr lang="es-ES_tradnl" dirty="0" smtClean="0"/>
              <a:t>- 10 y 11 años</a:t>
            </a:r>
          </a:p>
          <a:p>
            <a:pPr>
              <a:buFont typeface="+mj-lt"/>
              <a:buAutoNum type="arabicPeriod"/>
            </a:pPr>
            <a:r>
              <a:rPr lang="es-ES_tradnl" dirty="0" smtClean="0"/>
              <a:t>- 12 y 13 años</a:t>
            </a:r>
          </a:p>
          <a:p>
            <a:pPr>
              <a:buFont typeface="+mj-lt"/>
              <a:buAutoNum type="arabicPeriod"/>
            </a:pPr>
            <a:r>
              <a:rPr lang="es-ES_tradnl" dirty="0" smtClean="0"/>
              <a:t>- 14 y 15 años</a:t>
            </a:r>
          </a:p>
          <a:p>
            <a:pPr>
              <a:buFont typeface="+mj-lt"/>
              <a:buAutoNum type="arabicPeriod"/>
            </a:pPr>
            <a:r>
              <a:rPr lang="es-ES_tradnl" dirty="0" smtClean="0"/>
              <a:t>- 16 y 17 años</a:t>
            </a:r>
          </a:p>
          <a:p>
            <a:pPr marL="0" indent="0">
              <a:buNone/>
            </a:pPr>
            <a:endParaRPr lang="es-ES_tradnl" dirty="0" smtClean="0"/>
          </a:p>
          <a:p>
            <a:endParaRPr lang="es-ES_tradnl" dirty="0" smtClean="0"/>
          </a:p>
          <a:p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5857" y="84659"/>
            <a:ext cx="1235886" cy="119121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459" y="84659"/>
            <a:ext cx="1012024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252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7005"/>
          </a:xfrm>
        </p:spPr>
        <p:txBody>
          <a:bodyPr>
            <a:normAutofit/>
          </a:bodyPr>
          <a:lstStyle/>
          <a:p>
            <a:pPr algn="ctr"/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lgerian" panose="04020705040A02060702" pitchFamily="82" charset="0"/>
              </a:rPr>
              <a:t>futbol</a:t>
            </a:r>
            <a:endParaRPr lang="es-MX" sz="2800" dirty="0">
              <a:solidFill>
                <a:schemeClr val="tx1">
                  <a:lumMod val="50000"/>
                  <a:lumOff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12" name="Marcador de contenido 2"/>
          <p:cNvSpPr>
            <a:spLocks noGrp="1"/>
          </p:cNvSpPr>
          <p:nvPr>
            <p:ph idx="1"/>
          </p:nvPr>
        </p:nvSpPr>
        <p:spPr>
          <a:xfrm>
            <a:off x="552073" y="1446605"/>
            <a:ext cx="8867499" cy="4603466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smtClean="0"/>
              <a:t>8 categorías</a:t>
            </a:r>
          </a:p>
          <a:p>
            <a:r>
              <a:rPr lang="es-ES_tradnl" dirty="0" smtClean="0"/>
              <a:t>Dientes de leche</a:t>
            </a:r>
          </a:p>
          <a:p>
            <a:r>
              <a:rPr lang="es-ES_tradnl" dirty="0" smtClean="0"/>
              <a:t>Infantil</a:t>
            </a:r>
          </a:p>
          <a:p>
            <a:r>
              <a:rPr lang="es-ES_tradnl" dirty="0" smtClean="0"/>
              <a:t>Juvenil</a:t>
            </a:r>
          </a:p>
          <a:p>
            <a:r>
              <a:rPr lang="es-ES_tradnl" dirty="0" smtClean="0"/>
              <a:t>Femenil</a:t>
            </a:r>
          </a:p>
          <a:p>
            <a:r>
              <a:rPr lang="es-ES_tradnl" dirty="0" smtClean="0"/>
              <a:t>2ªfuerza</a:t>
            </a:r>
          </a:p>
          <a:p>
            <a:r>
              <a:rPr lang="es-ES_tradnl" dirty="0" smtClean="0"/>
              <a:t>1ª fuerza </a:t>
            </a:r>
          </a:p>
          <a:p>
            <a:r>
              <a:rPr lang="es-ES_tradnl" dirty="0" smtClean="0"/>
              <a:t>Veteranos </a:t>
            </a:r>
          </a:p>
          <a:p>
            <a:r>
              <a:rPr lang="es-ES_tradnl" dirty="0" smtClean="0"/>
              <a:t>Superveteranos </a:t>
            </a:r>
          </a:p>
          <a:p>
            <a:r>
              <a:rPr lang="es-ES_tradnl" dirty="0" smtClean="0"/>
              <a:t>Escuelita de futbol: 80 niños de 6 a 12 años</a:t>
            </a:r>
            <a:endParaRPr lang="es-MX" dirty="0" smtClean="0"/>
          </a:p>
          <a:p>
            <a:r>
              <a:rPr lang="es-ES_tradnl" dirty="0" smtClean="0"/>
              <a:t>60 equipos,1200 jugadores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5857" y="84659"/>
            <a:ext cx="1235886" cy="119121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459" y="84659"/>
            <a:ext cx="1012024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786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08393" y="17929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ES_tradnl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lgerian" panose="04020705040A02060702" pitchFamily="82" charset="0"/>
              </a:rPr>
              <a:t>Basquetbol </a:t>
            </a:r>
            <a:endParaRPr lang="es-MX" sz="2400" dirty="0">
              <a:solidFill>
                <a:schemeClr val="tx1">
                  <a:lumMod val="50000"/>
                  <a:lumOff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211659" y="1345304"/>
            <a:ext cx="11019325" cy="5293638"/>
          </a:xfrm>
        </p:spPr>
        <p:txBody>
          <a:bodyPr>
            <a:normAutofit/>
          </a:bodyPr>
          <a:lstStyle/>
          <a:p>
            <a:r>
              <a:rPr lang="es-ES_tradnl" dirty="0" smtClean="0"/>
              <a:t>Participantes: escuelita municipal de basquetbol 45 niños de 6 a 12 años.</a:t>
            </a:r>
          </a:p>
          <a:p>
            <a:r>
              <a:rPr lang="es-ES_tradnl" dirty="0" smtClean="0"/>
              <a:t>4 categorías:</a:t>
            </a:r>
          </a:p>
          <a:p>
            <a:r>
              <a:rPr lang="es-ES_tradnl" dirty="0" smtClean="0"/>
              <a:t>Femenil libre</a:t>
            </a:r>
          </a:p>
          <a:p>
            <a:r>
              <a:rPr lang="es-ES_tradnl" dirty="0" smtClean="0"/>
              <a:t>Varonil libre</a:t>
            </a:r>
          </a:p>
          <a:p>
            <a:r>
              <a:rPr lang="es-ES_tradnl" dirty="0" smtClean="0"/>
              <a:t>Juvenil varonil</a:t>
            </a:r>
          </a:p>
          <a:p>
            <a:r>
              <a:rPr lang="es-ES_tradnl" dirty="0" smtClean="0"/>
              <a:t>Juvenil femenil</a:t>
            </a:r>
          </a:p>
          <a:p>
            <a:r>
              <a:rPr lang="es-ES_tradnl" dirty="0" smtClean="0"/>
              <a:t>19 equipos, 200 jugadores </a:t>
            </a:r>
          </a:p>
          <a:p>
            <a:pPr marL="0" indent="0">
              <a:buNone/>
            </a:pPr>
            <a:endParaRPr lang="es-ES_tradnl" dirty="0" smtClean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5857" y="84659"/>
            <a:ext cx="1235886" cy="119121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459" y="84659"/>
            <a:ext cx="1012024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331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98849" y="555812"/>
            <a:ext cx="8596668" cy="958446"/>
          </a:xfrm>
        </p:spPr>
        <p:txBody>
          <a:bodyPr>
            <a:normAutofit/>
          </a:bodyPr>
          <a:lstStyle/>
          <a:p>
            <a:pPr algn="ctr"/>
            <a:r>
              <a:rPr lang="es-ES_tradnl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lgerian" panose="04020705040A02060702" pitchFamily="82" charset="0"/>
              </a:rPr>
              <a:t>Voleibol: </a:t>
            </a:r>
            <a:endParaRPr lang="es-MX" sz="2400" dirty="0">
              <a:solidFill>
                <a:schemeClr val="tx1">
                  <a:lumMod val="50000"/>
                  <a:lumOff val="5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94749" y="1514258"/>
            <a:ext cx="9393592" cy="5343742"/>
          </a:xfrm>
        </p:spPr>
        <p:txBody>
          <a:bodyPr>
            <a:normAutofit/>
          </a:bodyPr>
          <a:lstStyle/>
          <a:p>
            <a:pPr algn="just"/>
            <a:r>
              <a:rPr lang="es-ES_tradnl" dirty="0" smtClean="0"/>
              <a:t>Participantes: Escuelita municipal de voleibol con una cantidad de 40 niños de 6 a 12 años </a:t>
            </a:r>
          </a:p>
          <a:p>
            <a:r>
              <a:rPr lang="es-ES_tradnl" dirty="0" smtClean="0"/>
              <a:t>4 categorías:</a:t>
            </a:r>
          </a:p>
          <a:p>
            <a:pPr>
              <a:buFont typeface="+mj-lt"/>
              <a:buAutoNum type="arabicPeriod"/>
            </a:pPr>
            <a:r>
              <a:rPr lang="es-ES_tradnl" dirty="0" smtClean="0"/>
              <a:t>- Femenil libre</a:t>
            </a:r>
          </a:p>
          <a:p>
            <a:pPr>
              <a:buFont typeface="+mj-lt"/>
              <a:buAutoNum type="arabicPeriod"/>
            </a:pPr>
            <a:r>
              <a:rPr lang="es-ES_tradnl" dirty="0" smtClean="0"/>
              <a:t>- Varonil libre</a:t>
            </a:r>
          </a:p>
          <a:p>
            <a:pPr>
              <a:buFont typeface="+mj-lt"/>
              <a:buAutoNum type="arabicPeriod"/>
            </a:pPr>
            <a:r>
              <a:rPr lang="es-ES_tradnl" dirty="0" smtClean="0"/>
              <a:t>- Femenil juvenil</a:t>
            </a:r>
          </a:p>
          <a:p>
            <a:pPr>
              <a:buFont typeface="+mj-lt"/>
              <a:buAutoNum type="arabicPeriod"/>
            </a:pPr>
            <a:r>
              <a:rPr lang="es-ES_tradnl" dirty="0" smtClean="0"/>
              <a:t>- Varonil juvenil</a:t>
            </a:r>
          </a:p>
          <a:p>
            <a:r>
              <a:rPr lang="es-ES_tradnl" dirty="0" smtClean="0"/>
              <a:t>19 equipos, 240 jugadores </a:t>
            </a:r>
          </a:p>
          <a:p>
            <a:pPr>
              <a:buFont typeface="+mj-lt"/>
              <a:buAutoNum type="arabicPeriod"/>
            </a:pPr>
            <a:endParaRPr lang="es-ES_tradnl" dirty="0" smtClean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5857" y="84659"/>
            <a:ext cx="1235886" cy="119121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459" y="84659"/>
            <a:ext cx="1012024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7646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4371</TotalTime>
  <Words>381</Words>
  <Application>Microsoft Office PowerPoint</Application>
  <PresentationFormat>Panorámica</PresentationFormat>
  <Paragraphs>65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Algerian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Ciclismo:</vt:lpstr>
      <vt:lpstr>futbol</vt:lpstr>
      <vt:lpstr>Basquetbol </vt:lpstr>
      <vt:lpstr>Voleibol: </vt:lpstr>
      <vt:lpstr>Béisbol: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Lupita</dc:creator>
  <cp:lastModifiedBy>Lupita</cp:lastModifiedBy>
  <cp:revision>115</cp:revision>
  <dcterms:created xsi:type="dcterms:W3CDTF">2016-10-06T17:53:46Z</dcterms:created>
  <dcterms:modified xsi:type="dcterms:W3CDTF">2018-09-18T15:00:37Z</dcterms:modified>
</cp:coreProperties>
</file>