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latin typeface="Algerian" panose="04020705040A02060702" pitchFamily="82" charset="0"/>
              </a:rPr>
              <a:t>PRIMER INFORME TRIMESTRAL 2018</a:t>
            </a:r>
            <a:endParaRPr lang="es-MX" dirty="0"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ENERO , FEBRERO Y MARZO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23927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3200" dirty="0" smtClean="0"/>
              <a:t>MANTENIMIENTO Y REPARACION DEVEHICULOS </a:t>
            </a:r>
            <a:endParaRPr lang="es-MX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-66003" r="-72584" b="-747"/>
          <a:stretch/>
        </p:blipFill>
        <p:spPr>
          <a:xfrm>
            <a:off x="1561579" y="37578"/>
            <a:ext cx="9110596" cy="8386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27" t="-59194" r="39627" b="38995"/>
          <a:stretch/>
        </p:blipFill>
        <p:spPr>
          <a:xfrm>
            <a:off x="3242928" y="-1077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0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7" y="1776550"/>
            <a:ext cx="6815669" cy="496388"/>
          </a:xfrm>
        </p:spPr>
        <p:txBody>
          <a:bodyPr/>
          <a:lstStyle/>
          <a:p>
            <a:r>
              <a:rPr lang="es-MX" sz="3200" dirty="0" smtClean="0"/>
              <a:t>TRABAJOS DE HERRERIA</a:t>
            </a:r>
            <a:endParaRPr lang="es-MX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7894" y="2272938"/>
            <a:ext cx="6815669" cy="2705461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30095" r="33522" b="24762"/>
          <a:stretch/>
        </p:blipFill>
        <p:spPr>
          <a:xfrm>
            <a:off x="2599384" y="2272938"/>
            <a:ext cx="3500847" cy="30958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946" r="18198" b="28032"/>
          <a:stretch/>
        </p:blipFill>
        <p:spPr>
          <a:xfrm>
            <a:off x="6111721" y="2272938"/>
            <a:ext cx="2270395" cy="29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7" y="1580605"/>
            <a:ext cx="6815669" cy="535577"/>
          </a:xfrm>
        </p:spPr>
        <p:txBody>
          <a:bodyPr/>
          <a:lstStyle/>
          <a:p>
            <a:r>
              <a:rPr lang="es-MX" sz="3200" dirty="0" smtClean="0"/>
              <a:t>TOMA DE LISTA DE ASISTENCIA</a:t>
            </a:r>
            <a:endParaRPr lang="es-MX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7896" y="2116181"/>
            <a:ext cx="6815669" cy="3082835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1047" r="29809" b="4763"/>
          <a:stretch/>
        </p:blipFill>
        <p:spPr>
          <a:xfrm>
            <a:off x="1896536" y="2116179"/>
            <a:ext cx="4767942" cy="4415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32761" r="21237" b="-27046"/>
          <a:stretch/>
        </p:blipFill>
        <p:spPr>
          <a:xfrm>
            <a:off x="6666168" y="2116180"/>
            <a:ext cx="2330030" cy="57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5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7" y="1541417"/>
            <a:ext cx="6815669" cy="509452"/>
          </a:xfrm>
        </p:spPr>
        <p:txBody>
          <a:bodyPr/>
          <a:lstStyle/>
          <a:p>
            <a:r>
              <a:rPr lang="es-MX" sz="3600" dirty="0" smtClean="0"/>
              <a:t>APOYOS</a:t>
            </a:r>
            <a:endParaRPr lang="es-MX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7" y="1933303"/>
            <a:ext cx="6815669" cy="3553097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0" y="1933303"/>
            <a:ext cx="3966754" cy="25211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4358" r="-6739" b="6668"/>
          <a:stretch/>
        </p:blipFill>
        <p:spPr>
          <a:xfrm>
            <a:off x="4675774" y="1933303"/>
            <a:ext cx="5762453" cy="4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4911" y="2405575"/>
            <a:ext cx="10438226" cy="4093698"/>
          </a:xfrm>
        </p:spPr>
        <p:txBody>
          <a:bodyPr>
            <a:normAutofit/>
          </a:bodyPr>
          <a:lstStyle/>
          <a:p>
            <a:endParaRPr lang="es-MX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21997" r="-21467" b="11747"/>
          <a:stretch/>
        </p:blipFill>
        <p:spPr>
          <a:xfrm>
            <a:off x="722139" y="2398540"/>
            <a:ext cx="5917810" cy="319336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2692398" y="1547447"/>
            <a:ext cx="6815669" cy="984738"/>
          </a:xfrm>
        </p:spPr>
        <p:txBody>
          <a:bodyPr/>
          <a:lstStyle/>
          <a:p>
            <a:r>
              <a:rPr lang="es-MX" sz="3200" dirty="0" smtClean="0"/>
              <a:t>COMPRAS DE REFACCIONES Y PAPELERIA</a:t>
            </a:r>
            <a:endParaRPr lang="es-MX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77" t="-59675" r="41128" b="-36897"/>
          <a:stretch/>
        </p:blipFill>
        <p:spPr>
          <a:xfrm>
            <a:off x="2021055" y="281354"/>
            <a:ext cx="913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91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127</TotalTime>
  <Words>27</Words>
  <Application>Microsoft Office PowerPoint</Application>
  <PresentationFormat>Panorámica</PresentationFormat>
  <Paragraphs>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Algerian</vt:lpstr>
      <vt:lpstr>Arial</vt:lpstr>
      <vt:lpstr>Garamond</vt:lpstr>
      <vt:lpstr>Orgánico</vt:lpstr>
      <vt:lpstr>PRIMER INFORME TRIMESTRAL 2018</vt:lpstr>
      <vt:lpstr>MANTENIMIENTO Y REPARACION DEVEHICULOS </vt:lpstr>
      <vt:lpstr>TRABAJOS DE HERRERIA</vt:lpstr>
      <vt:lpstr>TOMA DE LISTA DE ASISTENCIA</vt:lpstr>
      <vt:lpstr>APOYOS</vt:lpstr>
      <vt:lpstr>COMPRAS DE REFACCIONES Y PAPELERIA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INFORME TRIMESTRAL 2018</dc:title>
  <dc:creator>HP</dc:creator>
  <cp:lastModifiedBy>HP</cp:lastModifiedBy>
  <cp:revision>9</cp:revision>
  <dcterms:created xsi:type="dcterms:W3CDTF">2018-05-02T13:54:00Z</dcterms:created>
  <dcterms:modified xsi:type="dcterms:W3CDTF">2018-05-02T16:01:59Z</dcterms:modified>
</cp:coreProperties>
</file>