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74" r:id="rId3"/>
    <p:sldId id="257" r:id="rId4"/>
    <p:sldId id="258" r:id="rId5"/>
    <p:sldId id="259" r:id="rId6"/>
    <p:sldId id="273" r:id="rId7"/>
    <p:sldId id="260" r:id="rId8"/>
    <p:sldId id="278" r:id="rId9"/>
    <p:sldId id="277" r:id="rId10"/>
    <p:sldId id="272" r:id="rId11"/>
    <p:sldId id="300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31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338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90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147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86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74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5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32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1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25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59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00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867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4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94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EC72A3-956E-4640-A6CF-B64816167A73}" type="datetimeFigureOut">
              <a:rPr lang="es-MX" smtClean="0"/>
              <a:t>26/09/2018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FF6C0A-5340-4C16-BE03-9FBE1679D9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0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UNIDAD DE CONTRALORÍA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/>
          </a:p>
          <a:p>
            <a:endParaRPr lang="es-MX" dirty="0" smtClean="0"/>
          </a:p>
          <a:p>
            <a:pPr algn="r"/>
            <a:r>
              <a:rPr lang="es-MX" dirty="0" smtClean="0"/>
              <a:t>ABG. MARIA GUADALUPE VERA HERNÁNDEZ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8" y="1024890"/>
            <a:ext cx="8095714" cy="45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s-MX" dirty="0" smtClean="0"/>
              <a:t>Actividades realizadas: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295402" y="3023755"/>
            <a:ext cx="95007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200" b="1" dirty="0" smtClean="0"/>
              <a:t>ACTIVIDADES </a:t>
            </a:r>
            <a:r>
              <a:rPr lang="es-ES_tradnl" sz="1200" b="1" dirty="0"/>
              <a:t>DE OFICINA ENCAMINADAS A LA PREPARACION DEL SIMULACRO DE </a:t>
            </a:r>
            <a:r>
              <a:rPr lang="es-ES_tradnl" sz="1200" b="1" dirty="0" smtClean="0"/>
              <a:t>ENTREGA-RECEPCION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SIMULACRO DE ENTREGA-RECEPCION DE CADA DIRECCIÓN Y/O </a:t>
            </a:r>
            <a:r>
              <a:rPr lang="es-ES" sz="1200" b="1" dirty="0" smtClean="0"/>
              <a:t>AREA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 smtClean="0"/>
              <a:t>ELABORACION </a:t>
            </a:r>
            <a:r>
              <a:rPr lang="es-ES" sz="1200" b="1" dirty="0"/>
              <a:t>DE INFORME MENSUAL DE </a:t>
            </a:r>
            <a:r>
              <a:rPr lang="es-ES" sz="1200" b="1" dirty="0" smtClean="0"/>
              <a:t>TRANSPARENCIA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REVISIÓN DE ACTAS DE ENTREGA RECECPCION </a:t>
            </a:r>
            <a:r>
              <a:rPr lang="es-ES" sz="1200" b="1" dirty="0" smtClean="0"/>
              <a:t> DE ADMINISTRACIÓN ANTERIOR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REUNION CON DIRECTORES COORDINANDO EVENTOS DE FIESTAS PATRIAS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 smtClean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 smtClean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0798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SEPTIEMBRE 2018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Durante este mes se llevaron a cabo las siguientes actividades: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67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s-MX" dirty="0" smtClean="0"/>
              <a:t>Actividades realizadas: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295402" y="2026227"/>
            <a:ext cx="96981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200" b="1" dirty="0"/>
              <a:t>ELABORACION DE INFORMES MENSUALES PARA </a:t>
            </a:r>
            <a:r>
              <a:rPr lang="es-ES_tradnl" sz="1200" b="1" dirty="0" smtClean="0"/>
              <a:t>TRANSPARENCIA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CAPACITACION DE ENTREGA-RECEPCION EN LA AUDITORIA SUPERIOR DEL ESTADO UBICADA EN AL CIUDAD DE GUADALAJARA, JALISCO </a:t>
            </a: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 smtClean="0"/>
              <a:t>ASISTENCIA </a:t>
            </a:r>
            <a:r>
              <a:rPr lang="es-ES" sz="1200" b="1" dirty="0"/>
              <a:t>AL TERCER INFORME DE GOBIERNO DEL PRESIDENTE MUNICIPAL </a:t>
            </a: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PARTICIPACION EN LAS ACTIVIDADES DE FIESTAS </a:t>
            </a:r>
            <a:r>
              <a:rPr lang="es-ES" sz="1200" b="1" dirty="0" smtClean="0"/>
              <a:t>PATRIAS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APOYO A LAS AREAS CON EL PROCESO DE ENTREGA-RECEPCION </a:t>
            </a: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ASISTENCIA A LA CELEBRACIÓN CÍVICA CONMEMORANDO EL 171 AÑO DE LA GESTA HEROICA DE LOS NIÑOS HÉROES. 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 smtClean="0"/>
              <a:t>PARTICIPACION </a:t>
            </a:r>
            <a:r>
              <a:rPr lang="es-ES" sz="1200" b="1" dirty="0"/>
              <a:t>EN EL GRITO DE </a:t>
            </a:r>
            <a:r>
              <a:rPr lang="es-ES" sz="1200" b="1" dirty="0" smtClean="0"/>
              <a:t>INDEPENDENCIA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PARTICIPACION EN EL DESFILE CIVICO CONMEMORATIVO AL 16 DE SEPTIEMBRE </a:t>
            </a: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ASISTENCIA A LA  ENTREGA DE RECONOCIMIENTOS DEL PROGRAMA AGENDA PARA EL DESARROLLO MUNICIPAL 2018, REALIZADA EN SAN PEDRO TLAQUEPAQUE, </a:t>
            </a:r>
            <a:r>
              <a:rPr lang="es-ES" sz="1200" b="1" dirty="0" smtClean="0"/>
              <a:t>JALISCO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/>
              <a:t>ASISTENCIA A LAS DIRECCIONES CON SU PROCESO DE </a:t>
            </a:r>
            <a:r>
              <a:rPr lang="es-ES" sz="1200" b="1" dirty="0" smtClean="0"/>
              <a:t>ENTREGA-RECEPCION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smtClean="0"/>
              <a:t>TOMA DE PROTESTA E INSTALACION DEL NUEVO AYUNTAMIENTO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b="1" dirty="0" smtClean="0"/>
              <a:t>PROCESO </a:t>
            </a:r>
            <a:r>
              <a:rPr lang="es-ES" sz="1200" b="1" dirty="0" smtClean="0"/>
              <a:t>DE ENTREGA RECEPCION </a:t>
            </a:r>
            <a:endParaRPr lang="es-ES" sz="12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2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1200" b="1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 smtClean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_tradnl" sz="1200" dirty="0" smtClean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_tradnl" sz="1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302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1644908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2217725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3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594" y="2557463"/>
            <a:ext cx="497681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3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UNIDAD DE CONTRALORÍA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/>
          </a:p>
          <a:p>
            <a:endParaRPr lang="es-MX" dirty="0" smtClean="0"/>
          </a:p>
          <a:p>
            <a:pPr algn="r"/>
            <a:r>
              <a:rPr lang="es-MX" dirty="0" smtClean="0"/>
              <a:t>ABG. MARIA GUADALUPE VERA HERNÁNDEZ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8" y="1024890"/>
            <a:ext cx="8095714" cy="45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6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5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6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OBJETIVO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s-MX" dirty="0" smtClean="0"/>
          </a:p>
          <a:p>
            <a:pPr algn="just"/>
            <a:r>
              <a:rPr lang="es-MX" dirty="0" smtClean="0"/>
              <a:t>Organizar </a:t>
            </a:r>
            <a:r>
              <a:rPr lang="es-MX" dirty="0"/>
              <a:t>y coordinar acciones de fiscalización, control y evaluación del uso del patrimonio y del gasto público en congruencia con el presupuesto de egresos del Municipio, así como del desempeño de los servidores públicos, para contribuir con la transparencia y rendición de cuentas a los ciudadanos.  </a:t>
            </a:r>
          </a:p>
        </p:txBody>
      </p:sp>
    </p:spTree>
    <p:extLst>
      <p:ext uri="{BB962C8B-B14F-4D97-AF65-F5344CB8AC3E}">
        <p14:creationId xmlns:p14="http://schemas.microsoft.com/office/powerpoint/2010/main" val="28090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pPr algn="just"/>
            <a:r>
              <a:rPr lang="es-MX" dirty="0"/>
              <a:t>Fomentar la cultura de la participación ciudadana respecto al cuidado, observancia vigilancia y protección del patrimonio del </a:t>
            </a:r>
            <a:r>
              <a:rPr lang="es-MX" dirty="0" smtClean="0"/>
              <a:t>municipio, así </a:t>
            </a:r>
            <a:r>
              <a:rPr lang="es-MX" dirty="0"/>
              <a:t>como impulsar y crear redes de cooperación y participación entre las instancias municipales, para juntos </a:t>
            </a:r>
            <a:r>
              <a:rPr lang="es-MX" dirty="0" smtClean="0"/>
              <a:t>para lograr el fortalecimiento de los </a:t>
            </a:r>
            <a:r>
              <a:rPr lang="es-MX" dirty="0"/>
              <a:t>valores del H. Ayuntamiento de </a:t>
            </a:r>
            <a:r>
              <a:rPr lang="es-MX" dirty="0" smtClean="0"/>
              <a:t>Mascota, Jalisco. </a:t>
            </a:r>
          </a:p>
          <a:p>
            <a:pPr marL="0" indent="0" algn="just">
              <a:buNone/>
            </a:pP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172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pPr algn="just"/>
            <a:r>
              <a:rPr lang="es-MX" dirty="0" smtClean="0"/>
              <a:t>Coadyuvar al desarrollo y crecimiento del municipio al que servimos, mediante la supervisión y evaluación permanente de los programas y acciones del Gobierno, a fin de vigilar que estos se cumplan en tiempo y con transparencia, honestidad, a bajo costo y estricto apedo a la normatividad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35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sz="4000" b="1" dirty="0" smtClean="0"/>
              <a:t>REPORTE TRIMESTRAL</a:t>
            </a:r>
          </a:p>
          <a:p>
            <a:pPr marL="0" indent="0" algn="ctr">
              <a:buNone/>
            </a:pPr>
            <a:r>
              <a:rPr lang="es-MX" sz="2000" b="1" dirty="0" smtClean="0"/>
              <a:t>JULIO – SEPTIEMBRE 2018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52593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JULIO 2018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En el presente mes se realizaron las siguientes actividades: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945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_tradnl" sz="1200" b="1" dirty="0" smtClean="0"/>
          </a:p>
          <a:p>
            <a:pPr lvl="0">
              <a:buClr>
                <a:srgbClr val="83992A"/>
              </a:buClr>
            </a:pPr>
            <a:endParaRPr lang="es-ES_tradnl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Clr>
                <a:srgbClr val="83992A"/>
              </a:buClr>
            </a:pPr>
            <a:r>
              <a:rPr lang="es-ES_tradnl" sz="1200" b="1" dirty="0">
                <a:latin typeface="Garamond" panose="02020404030301010803" pitchFamily="18" charset="0"/>
              </a:rPr>
              <a:t>REALIZACION DE </a:t>
            </a:r>
            <a:r>
              <a:rPr lang="es-ES_tradnl" sz="1200" b="1" dirty="0" smtClean="0">
                <a:latin typeface="Garamond" panose="02020404030301010803" pitchFamily="18" charset="0"/>
              </a:rPr>
              <a:t>INFORME MENSUAL A </a:t>
            </a:r>
            <a:r>
              <a:rPr lang="es-ES_tradnl" sz="1200" b="1" dirty="0">
                <a:latin typeface="Garamond" panose="02020404030301010803" pitchFamily="18" charset="0"/>
              </a:rPr>
              <a:t>TRANSPARENCIA</a:t>
            </a:r>
          </a:p>
          <a:p>
            <a:pPr lvl="0">
              <a:buClr>
                <a:srgbClr val="83992A"/>
              </a:buClr>
            </a:pPr>
            <a:r>
              <a:rPr lang="es-ES_tradnl" sz="1200" b="1" dirty="0"/>
              <a:t>ELABORACION Y ENTREGA DE INFORME TRIMESTRAL DE TRANSPARENCIA </a:t>
            </a:r>
            <a:endParaRPr lang="es-ES_tradnl" sz="1200" b="1" dirty="0" smtClean="0"/>
          </a:p>
          <a:p>
            <a:pPr lvl="0">
              <a:buClr>
                <a:srgbClr val="83992A"/>
              </a:buClr>
            </a:pPr>
            <a:r>
              <a:rPr lang="es-ES" sz="1200" b="1" dirty="0"/>
              <a:t>ASISTENCIA A LA CLAUSURA DEL PROGRAMA MISION CULTURAL RURAL NO. 189 MARIA DE JESUS GUTIERREZ </a:t>
            </a:r>
            <a:r>
              <a:rPr lang="es-ES" sz="1200" b="1" dirty="0" smtClean="0"/>
              <a:t>GONZALEZ</a:t>
            </a:r>
          </a:p>
          <a:p>
            <a:pPr lvl="0">
              <a:buClr>
                <a:srgbClr val="83992A"/>
              </a:buClr>
            </a:pPr>
            <a:r>
              <a:rPr lang="es-ES" sz="1200" b="1" dirty="0"/>
              <a:t>REVISIÓN DE ACTAS DE ENTREGA RECECPCION </a:t>
            </a:r>
            <a:r>
              <a:rPr lang="es-ES" sz="1200" b="1" dirty="0" smtClean="0"/>
              <a:t> ADMINISTRACIÓN </a:t>
            </a:r>
            <a:r>
              <a:rPr lang="es-ES" sz="1200" b="1" dirty="0"/>
              <a:t>ANTERIOR</a:t>
            </a:r>
          </a:p>
          <a:p>
            <a:pPr lvl="0">
              <a:buClr>
                <a:srgbClr val="83992A"/>
              </a:buClr>
            </a:pPr>
            <a:r>
              <a:rPr lang="es-ES_tradnl" sz="1200" b="1" dirty="0" smtClean="0"/>
              <a:t>ACTIVIDADES </a:t>
            </a:r>
            <a:r>
              <a:rPr lang="es-ES_tradnl" sz="1200" b="1" dirty="0"/>
              <a:t>DE OFICINA ENCAMINADAS A LA PREPARACION DEL SIMULACRO DE </a:t>
            </a:r>
            <a:r>
              <a:rPr lang="es-ES_tradnl" sz="1200" b="1" dirty="0" smtClean="0"/>
              <a:t>ENTREGA-RECEPCION</a:t>
            </a:r>
          </a:p>
          <a:p>
            <a:pPr lvl="0">
              <a:buClr>
                <a:srgbClr val="83992A"/>
              </a:buClr>
            </a:pPr>
            <a:r>
              <a:rPr lang="es-ES" sz="1200" b="1" dirty="0" smtClean="0"/>
              <a:t>ASISTENCIA </a:t>
            </a:r>
            <a:r>
              <a:rPr lang="es-ES" sz="1200" b="1" dirty="0"/>
              <a:t>A LA SEGUNDA SESION ORDINARIA DE LA ASAMBLEA PLENARIA DE LA COMISION DE CONTRALORES MUNICIPIOS – ESTADO </a:t>
            </a:r>
            <a:r>
              <a:rPr lang="es-ES" sz="1200" b="1" dirty="0" smtClean="0"/>
              <a:t>2018</a:t>
            </a:r>
          </a:p>
          <a:p>
            <a:pPr lvl="0">
              <a:buClr>
                <a:srgbClr val="83992A"/>
              </a:buClr>
            </a:pPr>
            <a:r>
              <a:rPr lang="es-ES" sz="1200" b="1" dirty="0"/>
              <a:t>ASISTENCIA A LA AUDITORIA SUPERIOR DEL ESTADO DE JALISCO </a:t>
            </a:r>
            <a:endParaRPr lang="es-ES_tradnl" sz="1200" b="1" dirty="0" smtClean="0"/>
          </a:p>
          <a:p>
            <a:pPr lvl="0">
              <a:buClr>
                <a:srgbClr val="83992A"/>
              </a:buClr>
            </a:pPr>
            <a:endParaRPr lang="es-ES_tradnl" sz="1200" b="1" dirty="0" smtClean="0"/>
          </a:p>
          <a:p>
            <a:pPr lvl="0">
              <a:buClr>
                <a:srgbClr val="83992A"/>
              </a:buClr>
            </a:pPr>
            <a:endParaRPr lang="es-ES_tradnl" sz="1200" b="1" dirty="0" smtClean="0"/>
          </a:p>
          <a:p>
            <a:pPr lvl="0">
              <a:buClr>
                <a:srgbClr val="83992A"/>
              </a:buClr>
            </a:pPr>
            <a:endParaRPr lang="es-ES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90837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AGOSTO 2018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Durante este mes se llevaron a cabo las siguientes actividades: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851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783</TotalTime>
  <Words>469</Words>
  <Application>Microsoft Office PowerPoint</Application>
  <PresentationFormat>Panorámica</PresentationFormat>
  <Paragraphs>80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Garamond</vt:lpstr>
      <vt:lpstr>Wingdings</vt:lpstr>
      <vt:lpstr>Orgánico</vt:lpstr>
      <vt:lpstr>UNIDAD DE CONTRALORÍA</vt:lpstr>
      <vt:lpstr>UNIDAD DE CONTRALORÍA</vt:lpstr>
      <vt:lpstr> OBJETIVO </vt:lpstr>
      <vt:lpstr>MISIÓN</vt:lpstr>
      <vt:lpstr>VISIÓN</vt:lpstr>
      <vt:lpstr>Presentación de PowerPoint</vt:lpstr>
      <vt:lpstr>JULIO 2018</vt:lpstr>
      <vt:lpstr>Presentación de PowerPoint</vt:lpstr>
      <vt:lpstr>AGOSTO 2018</vt:lpstr>
      <vt:lpstr>Actividades realizadas:</vt:lpstr>
      <vt:lpstr>SEPTIEMBRE 2018</vt:lpstr>
      <vt:lpstr>Actividades realizadas: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DE CONTRALORÍA</dc:title>
  <dc:creator>Acer</dc:creator>
  <cp:lastModifiedBy>Windows User</cp:lastModifiedBy>
  <cp:revision>60</cp:revision>
  <dcterms:created xsi:type="dcterms:W3CDTF">2017-07-04T17:51:59Z</dcterms:created>
  <dcterms:modified xsi:type="dcterms:W3CDTF">2018-09-26T17:07:57Z</dcterms:modified>
</cp:coreProperties>
</file>