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0" r:id="rId7"/>
    <p:sldId id="261" r:id="rId8"/>
    <p:sldId id="266" r:id="rId9"/>
    <p:sldId id="267" r:id="rId10"/>
    <p:sldId id="268" r:id="rId11"/>
    <p:sldId id="269" r:id="rId12"/>
    <p:sldId id="291" r:id="rId13"/>
    <p:sldId id="270" r:id="rId14"/>
    <p:sldId id="294" r:id="rId15"/>
    <p:sldId id="289" r:id="rId16"/>
    <p:sldId id="274" r:id="rId17"/>
    <p:sldId id="275" r:id="rId18"/>
    <p:sldId id="276" r:id="rId19"/>
    <p:sldId id="277" r:id="rId20"/>
    <p:sldId id="292" r:id="rId21"/>
    <p:sldId id="296" r:id="rId22"/>
    <p:sldId id="297" r:id="rId23"/>
    <p:sldId id="278" r:id="rId24"/>
    <p:sldId id="293" r:id="rId25"/>
    <p:sldId id="295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E36E2-A847-47AE-A880-7520E79CC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7D5ED9-C8E1-4F45-B3FB-9AAA82A57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DF570F-F888-44CF-8B35-B20537C3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AC652B-908B-4530-AF6B-3D385663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4FC78-6873-4AC4-927A-339E091B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80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1C861-FB8E-4694-8A68-BAE9E066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317CFC-A9BD-4F18-ABD2-188541493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5D12D-F376-4844-B9F4-E6EF4763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1E91E4-DC5A-4FC1-9DF0-DD3452A3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B6879-4F9A-40FF-977D-D90F3557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279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402BEB-5250-46E7-A0F4-0E94B4B8F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4E08EB-E1B0-4E94-813B-43A2F74CD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52D54-D7E1-4C70-BFE7-86E9B564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71BECD-B0AB-44C4-8FA3-84DFC4C2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AA7BF0-4E63-423A-B492-D45725D5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617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26C44-E110-4B6A-B236-E83EB08C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32DA5B-DA59-4080-AD62-2033DC93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ADF910-63A9-4CCF-B689-8D2E7E2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E111D-4349-4E56-B88B-ABE04317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A7E-EB32-4A13-ACC0-83A49158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030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24E3C-FCAD-465A-9271-E646C310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6686E7-CF9B-4B84-A414-D8C0518E7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0011A-DFFC-4471-A6ED-6DA8E90D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05156-B04C-43C8-BF57-6D4A99A2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D6C74-00EF-44CE-8A33-D78CEA96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092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21AF9-F651-4994-85D7-F560DF60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A6646E-63E8-4357-9F75-1F492E2EC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8D5561-4D33-4CBB-AB22-0C8A8219F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4CAAF5-3E2D-4D3E-96E6-EBB461D4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98D46-328D-4F5A-B1A5-034BFA84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66B566-C52F-41F8-9D58-A7180AC6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59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C5FE8-F7AC-4047-93CD-4A17B8C6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1F1994-66FA-4B86-98EE-1C232643B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16F5C6-19E0-4CC9-B41B-2D48566B0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21D39C-A1DD-4B16-A4D4-C824990F4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6FC5C4-1DA0-4B03-89FD-423BC8B08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ADE723D-6133-4E07-969B-22903830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67C401-1C41-4724-89BE-74D91E0A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0FD8BE-BDE8-4C63-BC78-6940C704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69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46CC6-C855-4A5E-AABA-875D6590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62EB39-6711-4235-9648-CCDF7606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AC7C8E-F2B3-434E-878F-8E639945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E1868C-299D-4338-8850-DF8276B4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662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657B92-66A2-4DBA-A254-1CF3A95E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3A903F-B242-411B-8BDA-7524865B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1740A0-05E1-4F4C-A913-FB624CD6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875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40102-C835-49B1-BD2E-DCA02945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B7533D-C895-4086-95B7-D330B407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EA1D0F-A8F2-4B1D-936D-A1285ACE6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83F2BF-65C7-409C-8DC0-9C47EBCA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87A925-FCED-43A7-81BA-41877E5E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F300F1-6DD2-4BAF-8E79-FB536CC1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39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7F766-7A91-47A8-A015-833B52AB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6FC7A2-F44E-412A-8835-157F1DBDF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AC8134-97F0-4DD1-991A-B32422402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649AB5-0306-4021-B84F-7EDC6468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BEA765-75A9-4367-86E1-D5A5723D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B7493E-8F9E-4C60-A48C-AE9E9B19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44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643028C-34BC-4AE3-98D5-DF54EA4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517FA5-F0BD-4DB0-AE02-71FB1CD2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4B4818-76CE-4FAF-9639-E0E2B648D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A08C-1CB0-4B4D-99F7-B8F55E2B31A7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CAA81-3BE0-4D48-9083-68B5CFA30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67A44D-6450-4ED3-9269-AB33EA752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68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2919730-8AC4-43FA-A703-16BBCC6816AE}"/>
              </a:ext>
            </a:extLst>
          </p:cNvPr>
          <p:cNvSpPr/>
          <p:nvPr/>
        </p:nvSpPr>
        <p:spPr>
          <a:xfrm>
            <a:off x="1508789" y="2123810"/>
            <a:ext cx="9240252" cy="407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INSTANCIA MUNICIPAL DE LA MUJER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MASCOTA, JALISCO 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PRESENTADO POR: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LUZ ISELA LÓPEZ RAMOS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TITULAR DEL AREA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82863B6-0FC6-4A24-9892-4B7283921265}"/>
              </a:ext>
            </a:extLst>
          </p:cNvPr>
          <p:cNvSpPr/>
          <p:nvPr/>
        </p:nvSpPr>
        <p:spPr>
          <a:xfrm>
            <a:off x="2279374" y="2464905"/>
            <a:ext cx="76332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Subir a plataforma de transparencia, lo correspondiente a facultades, servicios, tramites, informes y estadísticas.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2456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11B4225-040F-45B4-AF38-66210A5EA005}"/>
              </a:ext>
            </a:extLst>
          </p:cNvPr>
          <p:cNvSpPr/>
          <p:nvPr/>
        </p:nvSpPr>
        <p:spPr>
          <a:xfrm>
            <a:off x="1457739" y="1859340"/>
            <a:ext cx="83566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2 reuniones con directores abordando temas varios referente a la administración.</a:t>
            </a:r>
          </a:p>
          <a:p>
            <a:endParaRPr lang="es-MX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2 platicas con grupos de mujeres abordando temas de la transversalidad de genero, esto en virtud de dar cumplimiento al proyecto que se ejecuta en el área a mi digno cargo.</a:t>
            </a:r>
          </a:p>
          <a:p>
            <a:endParaRPr lang="es-MX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434CF-0001-4B09-B592-C17557E4C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Platicas con mujeres.</a:t>
            </a:r>
          </a:p>
        </p:txBody>
      </p:sp>
      <p:pic>
        <p:nvPicPr>
          <p:cNvPr id="2050" name="Picture 2" descr="La imagen puede contener: 3 personas, incluido Francisco Ramos, personas sentadas">
            <a:extLst>
              <a:ext uri="{FF2B5EF4-FFF2-40B4-BE49-F238E27FC236}">
                <a16:creationId xmlns:a16="http://schemas.microsoft.com/office/drawing/2014/main" id="{4791ACF0-F55D-46A9-B27A-5172F67783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91" y="1690688"/>
            <a:ext cx="239323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imagen puede contener: una o varias personas, personas sentadas e interior">
            <a:extLst>
              <a:ext uri="{FF2B5EF4-FFF2-40B4-BE49-F238E27FC236}">
                <a16:creationId xmlns:a16="http://schemas.microsoft.com/office/drawing/2014/main" id="{4416C840-52B6-45D9-B4A7-CEDF7B44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1690687"/>
            <a:ext cx="23932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6ECDFB-3444-4592-95B5-1DF10EE14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9" y="1690689"/>
            <a:ext cx="2393235" cy="43513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E0F2B1-CA18-422E-801D-62F730E4B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565" y="1690687"/>
            <a:ext cx="2393235" cy="43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713689D-99FF-4450-8406-F5327FB59CA4}"/>
              </a:ext>
            </a:extLst>
          </p:cNvPr>
          <p:cNvSpPr/>
          <p:nvPr/>
        </p:nvSpPr>
        <p:spPr>
          <a:xfrm>
            <a:off x="1027056" y="1672537"/>
            <a:ext cx="89781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dirty="0"/>
              <a:t>Un oficio saliente en razón a salir a una capacitación al IJM</a:t>
            </a:r>
          </a:p>
          <a:p>
            <a:pPr algn="just"/>
            <a:endParaRPr lang="es-MX" sz="3200" dirty="0"/>
          </a:p>
          <a:p>
            <a:pPr algn="just"/>
            <a:r>
              <a:rPr lang="es-MX" sz="3200" dirty="0"/>
              <a:t>Colaboración para realizar evento para el adulto mayor.</a:t>
            </a:r>
          </a:p>
          <a:p>
            <a:pPr algn="just"/>
            <a:r>
              <a:rPr lang="es-MX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4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3D14A-3938-4837-8E8A-EFBC13C6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MX" dirty="0"/>
              <a:t>Evento del Adulto Mayor.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62F4F4C-EE01-41E0-8AD4-356E3D25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925" y="1297922"/>
            <a:ext cx="4476232" cy="25178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9294B9-F54D-4C2C-8389-CE98D57E0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46" y="3974994"/>
            <a:ext cx="4476232" cy="25178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A91242-C4EA-4D69-A266-8872BA0F6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07" b="8827"/>
          <a:stretch/>
        </p:blipFill>
        <p:spPr>
          <a:xfrm>
            <a:off x="1494964" y="3948224"/>
            <a:ext cx="1793077" cy="25714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E3C7E1-F82E-4EE1-956B-1DB8139D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862" y="1297922"/>
            <a:ext cx="4476233" cy="25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9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5147"/>
            <a:ext cx="9144000" cy="3485322"/>
          </a:xfrm>
        </p:spPr>
        <p:txBody>
          <a:bodyPr>
            <a:noAutofit/>
          </a:bodyPr>
          <a:lstStyle/>
          <a:p>
            <a:pPr algn="just"/>
            <a:r>
              <a:rPr lang="es-MX" sz="3200" dirty="0"/>
              <a:t>Se impartieron 5 platicas pre-matrimoniales, referentes a la equidad de genero, con el propósito de dotar a los ciudadanos con la información necesaria que les ayude a llevar una mejor relación conyugal.</a:t>
            </a:r>
          </a:p>
          <a:p>
            <a:pPr algn="just"/>
            <a:endParaRPr lang="es-MX" sz="3200" dirty="0"/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9619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747" y="2398643"/>
            <a:ext cx="9594574" cy="3561522"/>
          </a:xfrm>
        </p:spPr>
        <p:txBody>
          <a:bodyPr>
            <a:normAutofit fontScale="77500" lnSpcReduction="20000"/>
          </a:bodyPr>
          <a:lstStyle/>
          <a:p>
            <a:r>
              <a:rPr lang="es-MX" sz="19900" dirty="0"/>
              <a:t>Septiembre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6884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14330"/>
            <a:ext cx="9144000" cy="2186609"/>
          </a:xfrm>
        </p:spPr>
        <p:txBody>
          <a:bodyPr/>
          <a:lstStyle/>
          <a:p>
            <a:pPr algn="just"/>
            <a:r>
              <a:rPr lang="es-MX" sz="2800" dirty="0"/>
              <a:t>Se impartieron 2 platicas pre-matrimonial, referentes a la equidad de genero, con el propósito de dotar a los ciudadanos con la información necesaria que les ayude a llevar una mejor relación conyugal.</a:t>
            </a:r>
          </a:p>
          <a:p>
            <a:endParaRPr lang="es-MX" dirty="0"/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62745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97765"/>
            <a:ext cx="9144000" cy="2968487"/>
          </a:xfrm>
        </p:spPr>
        <p:txBody>
          <a:bodyPr>
            <a:normAutofit/>
          </a:bodyPr>
          <a:lstStyle/>
          <a:p>
            <a:pPr algn="just"/>
            <a:r>
              <a:rPr lang="es-MX" sz="2800" dirty="0"/>
              <a:t>Asesoría a mujer canalizándola a juzgado municipal.</a:t>
            </a:r>
          </a:p>
          <a:p>
            <a:pPr algn="just"/>
            <a:endParaRPr lang="es-MX" sz="3200" dirty="0"/>
          </a:p>
          <a:p>
            <a:pPr algn="just"/>
            <a:r>
              <a:rPr lang="es-MX" sz="2800" dirty="0"/>
              <a:t>Tres oficios salientes con solicitudes varias</a:t>
            </a:r>
            <a:r>
              <a:rPr lang="es-MX" sz="3600" dirty="0"/>
              <a:t>.</a:t>
            </a:r>
          </a:p>
          <a:p>
            <a:pPr algn="just"/>
            <a:endParaRPr lang="es-MX" sz="3600" dirty="0"/>
          </a:p>
          <a:p>
            <a:pPr algn="just"/>
            <a:endParaRPr lang="es-MX" sz="3600" dirty="0"/>
          </a:p>
          <a:p>
            <a:pPr algn="just"/>
            <a:endParaRPr lang="es-MX" sz="3600" dirty="0"/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2961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3B6DAC-84A1-4BD8-AC1B-F275171A9CAE}"/>
              </a:ext>
            </a:extLst>
          </p:cNvPr>
          <p:cNvSpPr txBox="1"/>
          <p:nvPr/>
        </p:nvSpPr>
        <p:spPr>
          <a:xfrm>
            <a:off x="1206979" y="1997839"/>
            <a:ext cx="9381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4 platicas de transversalidad a alumnos de tecnológico mascota.</a:t>
            </a:r>
          </a:p>
          <a:p>
            <a:r>
              <a:rPr lang="es-MX" sz="2800" dirty="0"/>
              <a:t>asistencia en ce-mujer talpa para acuerdos del proyecto que se ejecuta en ambas instancias </a:t>
            </a:r>
          </a:p>
        </p:txBody>
      </p:sp>
    </p:spTree>
    <p:extLst>
      <p:ext uri="{BB962C8B-B14F-4D97-AF65-F5344CB8AC3E}">
        <p14:creationId xmlns:p14="http://schemas.microsoft.com/office/powerpoint/2010/main" val="7905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55DC-1B19-4EBD-8CB4-8527BDE5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950" y="2235200"/>
            <a:ext cx="9144000" cy="2387600"/>
          </a:xfrm>
        </p:spPr>
        <p:txBody>
          <a:bodyPr/>
          <a:lstStyle/>
          <a:p>
            <a:r>
              <a:rPr lang="es-MX" dirty="0"/>
              <a:t>TRIMESTRAL </a:t>
            </a:r>
            <a:br>
              <a:rPr lang="es-MX" dirty="0"/>
            </a:br>
            <a:r>
              <a:rPr lang="es-MX" dirty="0"/>
              <a:t>JULIO-SEPTIEMBRE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83" y="157169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4896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5511F-6B06-4081-A659-44E953DF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Platicas a Jóvenes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2B5FABB-FA19-4BE0-A5B5-96B55EC32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87" b="35049"/>
          <a:stretch/>
        </p:blipFill>
        <p:spPr>
          <a:xfrm>
            <a:off x="962794" y="1690687"/>
            <a:ext cx="4635127" cy="2510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1E5E08-48F1-499F-86D0-2A12E59E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650" y="1690687"/>
            <a:ext cx="4454420" cy="25102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58AB86-2AA5-4A9A-9CB7-1E57AA2B4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971" y="4340071"/>
            <a:ext cx="4006771" cy="22919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40E4C6-FFF2-4932-8110-3CD037D88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495" y="4297036"/>
            <a:ext cx="4006771" cy="23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3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1018034-1B49-49F1-A172-E6DDAC88C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5436821" cy="306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442558-CB4F-48E5-9876-ABAD31B6E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62" y="3529354"/>
            <a:ext cx="5436821" cy="30638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3139B5-DEAA-4DE8-B7C3-B9D67D94B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7" y="3529354"/>
            <a:ext cx="5436818" cy="31029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4D1A48-6EF3-4915-BA6A-5549C14D8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562" y="382938"/>
            <a:ext cx="5436821" cy="30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93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D3751D-5EA4-44E2-AB2A-1BC7800B8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72"/>
          <a:stretch/>
        </p:blipFill>
        <p:spPr>
          <a:xfrm>
            <a:off x="7589051" y="407641"/>
            <a:ext cx="3251227" cy="3665577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8C5958-3740-4269-8C88-79AC4D379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9866" y="407642"/>
            <a:ext cx="6568992" cy="37005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731C7E-F66A-4F1B-9C40-78A7D4E4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66" y="4277125"/>
            <a:ext cx="3856383" cy="21732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15E335-494B-4632-8206-7D161B9C8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249" y="4277125"/>
            <a:ext cx="3856384" cy="21732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FE29E5-43DC-44D5-BFB4-F51E2230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631" y="4278536"/>
            <a:ext cx="3389685" cy="21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2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42207A0-B6E1-47D5-A405-764398F569EB}"/>
              </a:ext>
            </a:extLst>
          </p:cNvPr>
          <p:cNvSpPr/>
          <p:nvPr/>
        </p:nvSpPr>
        <p:spPr>
          <a:xfrm>
            <a:off x="1388585" y="2423149"/>
            <a:ext cx="825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Capacitación para personal de seguridad publica </a:t>
            </a:r>
          </a:p>
          <a:p>
            <a:r>
              <a:rPr lang="es-MX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con la visita del Lic. Joel Sánchez, y supervisión de la ejecución del proyecto</a:t>
            </a:r>
            <a:r>
              <a:rPr lang="es-MX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6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6B618-98F0-4B73-AE33-BC70FCB1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Capacitación a Seguridad Publica.</a:t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4623E9-39D9-48C4-96DC-05E625E69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431" y="1027906"/>
            <a:ext cx="3498575" cy="26239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1764FE-76BF-4768-A633-A204BA19B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37" y="1027905"/>
            <a:ext cx="3498576" cy="26239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F20F48-D7AC-4BEF-8BED-68B213ADC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31" y="3759615"/>
            <a:ext cx="3498576" cy="26239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E867C9-3F19-4F2E-8145-51F00681F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971" y="3759615"/>
            <a:ext cx="4656146" cy="26239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2D32CF-1A4A-403A-85E3-A07BD9CA2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043" y="1027905"/>
            <a:ext cx="3856604" cy="26239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86843B-56DA-49B0-B92C-56676772A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615" y="3759615"/>
            <a:ext cx="2345032" cy="262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69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7D3D079-F778-4FA5-95C4-AE1E2A683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47" y="1030495"/>
            <a:ext cx="2393235" cy="43513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5A75AD-977A-40DD-9CA2-F1B836F59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338" y="1030495"/>
            <a:ext cx="5576771" cy="43513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0036C4-421D-436E-9789-652C7B9D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215" y="1030495"/>
            <a:ext cx="24319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55DC-1B19-4EBD-8CB4-8527BDE5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804" y="2831894"/>
            <a:ext cx="9144000" cy="2387600"/>
          </a:xfrm>
        </p:spPr>
        <p:txBody>
          <a:bodyPr>
            <a:normAutofit/>
          </a:bodyPr>
          <a:lstStyle/>
          <a:p>
            <a:r>
              <a:rPr lang="es-MX" sz="16600" dirty="0"/>
              <a:t>JULIO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5277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89313"/>
            <a:ext cx="9144000" cy="2279374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3200" dirty="0"/>
              <a:t>En este mes se impartieron tres platicas pre-matrimoniales, referentes a la equidad de genero, con el propósito de dotar a los ciudadanos con la información necesaria que les ayude a llevar una mejor relación conyugal.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7609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C92669-3F7B-46FA-8A43-C2A5DB0060A0}"/>
              </a:ext>
            </a:extLst>
          </p:cNvPr>
          <p:cNvSpPr txBox="1"/>
          <p:nvPr/>
        </p:nvSpPr>
        <p:spPr>
          <a:xfrm>
            <a:off x="2193019" y="2399830"/>
            <a:ext cx="7871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Reunión con un grupo de mujeres abordando temas de la transversalidad de genero, esto en virtud de dar cumplimiento a la buena ejecución del proyecto que se esta desarrollando en la instancia  a mi digno cargo.</a:t>
            </a:r>
          </a:p>
        </p:txBody>
      </p:sp>
    </p:spTree>
    <p:extLst>
      <p:ext uri="{BB962C8B-B14F-4D97-AF65-F5344CB8AC3E}">
        <p14:creationId xmlns:p14="http://schemas.microsoft.com/office/powerpoint/2010/main" val="39227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D5C3B-7F00-4C1F-8B01-E14714E5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4"/>
            <a:ext cx="10515600" cy="1325563"/>
          </a:xfrm>
        </p:spPr>
        <p:txBody>
          <a:bodyPr/>
          <a:lstStyle/>
          <a:p>
            <a:r>
              <a:rPr lang="es-MX" dirty="0"/>
              <a:t>Reunión con mujeres.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3D6B9AA-9FD8-4F39-9590-8B691164D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0"/>
            <a:ext cx="2855363" cy="51915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A679D4B-0483-4808-AE1C-0A012654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486" y="1253335"/>
            <a:ext cx="2855362" cy="51915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40BD4A-B551-4F0D-8035-58D104280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771" y="1253330"/>
            <a:ext cx="4411316" cy="24859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94FCED-C5CF-4B5D-ADF5-81BF5BB1E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66" y="3866084"/>
            <a:ext cx="1887667" cy="26267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9822DD-22E8-4DC5-8EF3-E57E97F87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951" y="3866084"/>
            <a:ext cx="1769351" cy="262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6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A0E81A-5DF8-49BB-9F70-76CBF6FEB8E6}"/>
              </a:ext>
            </a:extLst>
          </p:cNvPr>
          <p:cNvSpPr txBox="1"/>
          <p:nvPr/>
        </p:nvSpPr>
        <p:spPr>
          <a:xfrm>
            <a:off x="2088138" y="2000118"/>
            <a:ext cx="80815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Se atendieron a dos mujeres con problemas familiares, apoyándolas y canalizándolas al juzgado municipal para darle pronta solución a su caso.</a:t>
            </a:r>
          </a:p>
          <a:p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42730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55DC-1B19-4EBD-8CB4-8527BDE5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876" y="1943998"/>
            <a:ext cx="9144000" cy="2387600"/>
          </a:xfrm>
        </p:spPr>
        <p:txBody>
          <a:bodyPr>
            <a:normAutofit/>
          </a:bodyPr>
          <a:lstStyle/>
          <a:p>
            <a:r>
              <a:rPr lang="es-MX" sz="11500" dirty="0"/>
              <a:t>AGOSTO 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83" y="225436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4476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AE2A342-81BF-46E8-A3E4-840C55A834D8}"/>
              </a:ext>
            </a:extLst>
          </p:cNvPr>
          <p:cNvSpPr/>
          <p:nvPr/>
        </p:nvSpPr>
        <p:spPr>
          <a:xfrm>
            <a:off x="2080591" y="2305878"/>
            <a:ext cx="8030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/>
              <a:t>Se atendieron a tres mujeres con problemas familiares, apoyándolas y canalizándolas al juzgado municipal para darle pronta solución a su caso.</a:t>
            </a:r>
          </a:p>
        </p:txBody>
      </p:sp>
    </p:spTree>
    <p:extLst>
      <p:ext uri="{BB962C8B-B14F-4D97-AF65-F5344CB8AC3E}">
        <p14:creationId xmlns:p14="http://schemas.microsoft.com/office/powerpoint/2010/main" val="32670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373</Words>
  <Application>Microsoft Office PowerPoint</Application>
  <PresentationFormat>Panorámica</PresentationFormat>
  <Paragraphs>39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Bodoni MT</vt:lpstr>
      <vt:lpstr>Calibri</vt:lpstr>
      <vt:lpstr>Calibri Light</vt:lpstr>
      <vt:lpstr>Times New Roman</vt:lpstr>
      <vt:lpstr>Tema de Office</vt:lpstr>
      <vt:lpstr>Presentación de PowerPoint</vt:lpstr>
      <vt:lpstr>TRIMESTRAL  JULIO-SEPTIEMBRE</vt:lpstr>
      <vt:lpstr>JULIO</vt:lpstr>
      <vt:lpstr>Presentación de PowerPoint</vt:lpstr>
      <vt:lpstr>Presentación de PowerPoint</vt:lpstr>
      <vt:lpstr>Reunión con mujeres.</vt:lpstr>
      <vt:lpstr>Presentación de PowerPoint</vt:lpstr>
      <vt:lpstr>AGOSTO </vt:lpstr>
      <vt:lpstr>Presentación de PowerPoint</vt:lpstr>
      <vt:lpstr>Presentación de PowerPoint</vt:lpstr>
      <vt:lpstr>Presentación de PowerPoint</vt:lpstr>
      <vt:lpstr>Platicas con mujeres.</vt:lpstr>
      <vt:lpstr>Presentación de PowerPoint</vt:lpstr>
      <vt:lpstr>Evento del Adulto Mayor.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Platicas a Jóvenes</vt:lpstr>
      <vt:lpstr>Presentación de PowerPoint</vt:lpstr>
      <vt:lpstr>Presentación de PowerPoint</vt:lpstr>
      <vt:lpstr>Presentación de PowerPoint</vt:lpstr>
      <vt:lpstr>Capacitación a Seguridad Publica.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 mujer Mascota</dc:creator>
  <cp:lastModifiedBy>Ce mujer Mascota</cp:lastModifiedBy>
  <cp:revision>44</cp:revision>
  <dcterms:created xsi:type="dcterms:W3CDTF">2018-04-17T19:19:27Z</dcterms:created>
  <dcterms:modified xsi:type="dcterms:W3CDTF">2018-09-25T20:10:30Z</dcterms:modified>
</cp:coreProperties>
</file>