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73FFC71-88A6-459E-9436-E0FD9B50D0FA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4C916D0-6192-4914-88A6-608E5F64C934}" type="datetimeFigureOut">
              <a:rPr lang="es-ES" smtClean="0"/>
              <a:t>28/09/2018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s-MX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 MENSUAL DE </a:t>
            </a:r>
            <a:r>
              <a:rPr lang="es-MX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SEPTIEMBRE DEL </a:t>
            </a:r>
            <a:r>
              <a:rPr lang="es-MX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br>
              <a:rPr lang="es-MX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REGIDOR</a:t>
            </a:r>
          </a:p>
          <a:p>
            <a:pPr marL="68580" indent="0" algn="ctr">
              <a:buNone/>
            </a:pPr>
            <a:r>
              <a:rPr lang="es-MX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M.V.Z. JOSE LUIS LOPEZ GARCIA</a:t>
            </a:r>
            <a:br>
              <a:rPr lang="es-MX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23333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7620000" cy="5564088"/>
          </a:xfrm>
        </p:spPr>
        <p:txBody>
          <a:bodyPr>
            <a:normAutofit/>
          </a:bodyPr>
          <a:lstStyle/>
          <a:p>
            <a:pPr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Reunión de las comisiones para llegar a acuerdos de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tesorería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cuentas publicas y seguimiento de otras opciones para una mejora y entregar las cuentas publicas para la siguiente administración este todo en regla y no dejar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ningún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problema con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tesorería  3 de septiembre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del 2018.</a:t>
            </a:r>
          </a:p>
          <a:p>
            <a:pPr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Reunión de cabildos mes de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septiembre del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2018.</a:t>
            </a:r>
          </a:p>
          <a:p>
            <a:pPr algn="just"/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66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Sesión solemne sobre el tercer informe de gobierno durante la administración 2015 – 2018 se presento todo lo que se realizo lo que se beneficio con todos y cada uno de los proyectos realizados en esta administración para un buen uso de cada uno de nosotros como ciudadanos y un aspecto social de cada uno de estos proyectos realizados y apoyos para cada una de las personas 8 de septiembre del 2018.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66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pPr lvl="0"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Apoyo en el programa y su realización u organización de fiestas patrias.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Participación en diferentes actividades festivas en los días del 11 a 16 de septiembre del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2018.</a:t>
            </a:r>
          </a:p>
          <a:p>
            <a:pPr lvl="0" algn="just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Participación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 evento de los niños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héroes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14 septiembre de 2018.</a:t>
            </a:r>
          </a:p>
          <a:p>
            <a:pPr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Participación en el desfile del 16 de septiembre del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por el día de la independencia de México.</a:t>
            </a:r>
          </a:p>
          <a:p>
            <a:pPr lvl="0" algn="just"/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57520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7620000" cy="5564088"/>
          </a:xfrm>
        </p:spPr>
        <p:txBody>
          <a:bodyPr>
            <a:normAutofit/>
          </a:bodyPr>
          <a:lstStyle/>
          <a:p>
            <a:pPr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Diez visitas continuas al rastro municipal reuniones para hacer un buen funcionamiento del rastro y dar un servicio de calidad e higiene para todas las personas que consumimos la carne de res y cerdo bajo las normas de salubridad en todo el mes de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septiembre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2018.</a:t>
            </a:r>
          </a:p>
          <a:p>
            <a:pPr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Reunión de cabildos mes de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septiembre 2018.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85004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>
            <a:normAutofit/>
          </a:bodyPr>
          <a:lstStyle/>
          <a:p>
            <a:pPr algn="just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Entrega de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 propiedad en la comunidad del agostadero 27 septiembre de 2018.</a:t>
            </a:r>
          </a:p>
          <a:p>
            <a:pPr algn="just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Entrega ala siguiente administración en turno donde se realiza un acto cívico formal para su entrega y recepción del palacio municipal con presidente y ediles de este ayuntamiento 30 de septiembre del 2018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4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030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47</TotalTime>
  <Words>298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Adyacencia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</dc:creator>
  <cp:lastModifiedBy>luis</cp:lastModifiedBy>
  <cp:revision>7</cp:revision>
  <dcterms:created xsi:type="dcterms:W3CDTF">2018-09-09T08:12:35Z</dcterms:created>
  <dcterms:modified xsi:type="dcterms:W3CDTF">2018-09-28T04:19:03Z</dcterms:modified>
</cp:coreProperties>
</file>