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8" r:id="rId2"/>
    <p:sldId id="256" r:id="rId3"/>
    <p:sldId id="257" r:id="rId4"/>
    <p:sldId id="259" r:id="rId5"/>
    <p:sldId id="260" r:id="rId6"/>
    <p:sldId id="262" r:id="rId7"/>
    <p:sldId id="274" r:id="rId8"/>
    <p:sldId id="264" r:id="rId9"/>
    <p:sldId id="265" r:id="rId10"/>
    <p:sldId id="266" r:id="rId11"/>
    <p:sldId id="267" r:id="rId12"/>
    <p:sldId id="268" r:id="rId13"/>
    <p:sldId id="269" r:id="rId14"/>
    <p:sldId id="270" r:id="rId15"/>
    <p:sldId id="271" r:id="rId16"/>
    <p:sldId id="272" r:id="rId17"/>
    <p:sldId id="273" r:id="rId18"/>
    <p:sldId id="275" r:id="rId19"/>
    <p:sldId id="276"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Lst>
  <p:sldSz cx="7345363" cy="10477500"/>
  <p:notesSz cx="6858000" cy="9144000"/>
  <p:defaultTextStyle>
    <a:defPPr>
      <a:defRPr lang="es-MX"/>
    </a:defPPr>
    <a:lvl1pPr marL="0" algn="l" defTabSz="1018367" rtl="0" eaLnBrk="1" latinLnBrk="0" hangingPunct="1">
      <a:defRPr sz="2005" kern="1200">
        <a:solidFill>
          <a:schemeClr val="tx1"/>
        </a:solidFill>
        <a:latin typeface="+mn-lt"/>
        <a:ea typeface="+mn-ea"/>
        <a:cs typeface="+mn-cs"/>
      </a:defRPr>
    </a:lvl1pPr>
    <a:lvl2pPr marL="509184" algn="l" defTabSz="1018367" rtl="0" eaLnBrk="1" latinLnBrk="0" hangingPunct="1">
      <a:defRPr sz="2005" kern="1200">
        <a:solidFill>
          <a:schemeClr val="tx1"/>
        </a:solidFill>
        <a:latin typeface="+mn-lt"/>
        <a:ea typeface="+mn-ea"/>
        <a:cs typeface="+mn-cs"/>
      </a:defRPr>
    </a:lvl2pPr>
    <a:lvl3pPr marL="1018367" algn="l" defTabSz="1018367" rtl="0" eaLnBrk="1" latinLnBrk="0" hangingPunct="1">
      <a:defRPr sz="2005" kern="1200">
        <a:solidFill>
          <a:schemeClr val="tx1"/>
        </a:solidFill>
        <a:latin typeface="+mn-lt"/>
        <a:ea typeface="+mn-ea"/>
        <a:cs typeface="+mn-cs"/>
      </a:defRPr>
    </a:lvl3pPr>
    <a:lvl4pPr marL="1527551" algn="l" defTabSz="1018367" rtl="0" eaLnBrk="1" latinLnBrk="0" hangingPunct="1">
      <a:defRPr sz="2005" kern="1200">
        <a:solidFill>
          <a:schemeClr val="tx1"/>
        </a:solidFill>
        <a:latin typeface="+mn-lt"/>
        <a:ea typeface="+mn-ea"/>
        <a:cs typeface="+mn-cs"/>
      </a:defRPr>
    </a:lvl4pPr>
    <a:lvl5pPr marL="2036735" algn="l" defTabSz="1018367" rtl="0" eaLnBrk="1" latinLnBrk="0" hangingPunct="1">
      <a:defRPr sz="2005" kern="1200">
        <a:solidFill>
          <a:schemeClr val="tx1"/>
        </a:solidFill>
        <a:latin typeface="+mn-lt"/>
        <a:ea typeface="+mn-ea"/>
        <a:cs typeface="+mn-cs"/>
      </a:defRPr>
    </a:lvl5pPr>
    <a:lvl6pPr marL="2545918" algn="l" defTabSz="1018367" rtl="0" eaLnBrk="1" latinLnBrk="0" hangingPunct="1">
      <a:defRPr sz="2005" kern="1200">
        <a:solidFill>
          <a:schemeClr val="tx1"/>
        </a:solidFill>
        <a:latin typeface="+mn-lt"/>
        <a:ea typeface="+mn-ea"/>
        <a:cs typeface="+mn-cs"/>
      </a:defRPr>
    </a:lvl6pPr>
    <a:lvl7pPr marL="3055102" algn="l" defTabSz="1018367" rtl="0" eaLnBrk="1" latinLnBrk="0" hangingPunct="1">
      <a:defRPr sz="2005" kern="1200">
        <a:solidFill>
          <a:schemeClr val="tx1"/>
        </a:solidFill>
        <a:latin typeface="+mn-lt"/>
        <a:ea typeface="+mn-ea"/>
        <a:cs typeface="+mn-cs"/>
      </a:defRPr>
    </a:lvl7pPr>
    <a:lvl8pPr marL="3564285" algn="l" defTabSz="1018367" rtl="0" eaLnBrk="1" latinLnBrk="0" hangingPunct="1">
      <a:defRPr sz="2005" kern="1200">
        <a:solidFill>
          <a:schemeClr val="tx1"/>
        </a:solidFill>
        <a:latin typeface="+mn-lt"/>
        <a:ea typeface="+mn-ea"/>
        <a:cs typeface="+mn-cs"/>
      </a:defRPr>
    </a:lvl8pPr>
    <a:lvl9pPr marL="4073469" algn="l" defTabSz="1018367" rtl="0" eaLnBrk="1" latinLnBrk="0" hangingPunct="1">
      <a:defRPr sz="20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CC"/>
    <a:srgbClr val="FF3399"/>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7" d="100"/>
          <a:sy n="47" d="100"/>
        </p:scale>
        <p:origin x="225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50902" y="1714721"/>
            <a:ext cx="6243559" cy="3647722"/>
          </a:xfrm>
        </p:spPr>
        <p:txBody>
          <a:bodyPr anchor="b"/>
          <a:lstStyle>
            <a:lvl1pPr algn="ctr">
              <a:defRPr sz="482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8171" y="5503114"/>
            <a:ext cx="5509022" cy="2529636"/>
          </a:xfrm>
        </p:spPr>
        <p:txBody>
          <a:bodyPr/>
          <a:lstStyle>
            <a:lvl1pPr marL="0" indent="0" algn="ctr">
              <a:buNone/>
              <a:defRPr sz="1928"/>
            </a:lvl1pPr>
            <a:lvl2pPr marL="367269" indent="0" algn="ctr">
              <a:buNone/>
              <a:defRPr sz="1607"/>
            </a:lvl2pPr>
            <a:lvl3pPr marL="734538" indent="0" algn="ctr">
              <a:buNone/>
              <a:defRPr sz="1446"/>
            </a:lvl3pPr>
            <a:lvl4pPr marL="1101806" indent="0" algn="ctr">
              <a:buNone/>
              <a:defRPr sz="1285"/>
            </a:lvl4pPr>
            <a:lvl5pPr marL="1469075" indent="0" algn="ctr">
              <a:buNone/>
              <a:defRPr sz="1285"/>
            </a:lvl5pPr>
            <a:lvl6pPr marL="1836344" indent="0" algn="ctr">
              <a:buNone/>
              <a:defRPr sz="1285"/>
            </a:lvl6pPr>
            <a:lvl7pPr marL="2203613" indent="0" algn="ctr">
              <a:buNone/>
              <a:defRPr sz="1285"/>
            </a:lvl7pPr>
            <a:lvl8pPr marL="2570881" indent="0" algn="ctr">
              <a:buNone/>
              <a:defRPr sz="1285"/>
            </a:lvl8pPr>
            <a:lvl9pPr marL="2938150" indent="0" algn="ctr">
              <a:buNone/>
              <a:defRPr sz="1285"/>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12/06/2019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114793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12/06/2019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401205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56526" y="557830"/>
            <a:ext cx="1583844" cy="8879197"/>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04994" y="557830"/>
            <a:ext cx="4659715" cy="887919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12/06/2019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91738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12/06/2019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98889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01168" y="2612102"/>
            <a:ext cx="6335376" cy="4358348"/>
          </a:xfrm>
        </p:spPr>
        <p:txBody>
          <a:bodyPr anchor="b"/>
          <a:lstStyle>
            <a:lvl1pPr>
              <a:defRPr sz="482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1168" y="7011682"/>
            <a:ext cx="6335376" cy="2291952"/>
          </a:xfrm>
        </p:spPr>
        <p:txBody>
          <a:bodyPr/>
          <a:lstStyle>
            <a:lvl1pPr marL="0" indent="0">
              <a:buNone/>
              <a:defRPr sz="1928">
                <a:solidFill>
                  <a:schemeClr val="tx1"/>
                </a:solidFill>
              </a:defRPr>
            </a:lvl1pPr>
            <a:lvl2pPr marL="367269" indent="0">
              <a:buNone/>
              <a:defRPr sz="1607">
                <a:solidFill>
                  <a:schemeClr val="tx1">
                    <a:tint val="75000"/>
                  </a:schemeClr>
                </a:solidFill>
              </a:defRPr>
            </a:lvl2pPr>
            <a:lvl3pPr marL="734538" indent="0">
              <a:buNone/>
              <a:defRPr sz="1446">
                <a:solidFill>
                  <a:schemeClr val="tx1">
                    <a:tint val="75000"/>
                  </a:schemeClr>
                </a:solidFill>
              </a:defRPr>
            </a:lvl3pPr>
            <a:lvl4pPr marL="1101806" indent="0">
              <a:buNone/>
              <a:defRPr sz="1285">
                <a:solidFill>
                  <a:schemeClr val="tx1">
                    <a:tint val="75000"/>
                  </a:schemeClr>
                </a:solidFill>
              </a:defRPr>
            </a:lvl4pPr>
            <a:lvl5pPr marL="1469075" indent="0">
              <a:buNone/>
              <a:defRPr sz="1285">
                <a:solidFill>
                  <a:schemeClr val="tx1">
                    <a:tint val="75000"/>
                  </a:schemeClr>
                </a:solidFill>
              </a:defRPr>
            </a:lvl5pPr>
            <a:lvl6pPr marL="1836344" indent="0">
              <a:buNone/>
              <a:defRPr sz="1285">
                <a:solidFill>
                  <a:schemeClr val="tx1">
                    <a:tint val="75000"/>
                  </a:schemeClr>
                </a:solidFill>
              </a:defRPr>
            </a:lvl6pPr>
            <a:lvl7pPr marL="2203613" indent="0">
              <a:buNone/>
              <a:defRPr sz="1285">
                <a:solidFill>
                  <a:schemeClr val="tx1">
                    <a:tint val="75000"/>
                  </a:schemeClr>
                </a:solidFill>
              </a:defRPr>
            </a:lvl7pPr>
            <a:lvl8pPr marL="2570881" indent="0">
              <a:buNone/>
              <a:defRPr sz="1285">
                <a:solidFill>
                  <a:schemeClr val="tx1">
                    <a:tint val="75000"/>
                  </a:schemeClr>
                </a:solidFill>
              </a:defRPr>
            </a:lvl8pPr>
            <a:lvl9pPr marL="2938150" indent="0">
              <a:buNone/>
              <a:defRPr sz="1285">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D5D81C-C379-4437-98F8-901F3244B8D6}" type="datetimeFigureOut">
              <a:rPr lang="es-MX" smtClean="0"/>
              <a:t>12/06/2019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739358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04994" y="2789149"/>
            <a:ext cx="3121779" cy="664787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718590" y="2789149"/>
            <a:ext cx="3121779" cy="664787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5D5D81C-C379-4437-98F8-901F3244B8D6}" type="datetimeFigureOut">
              <a:rPr lang="es-MX" smtClean="0"/>
              <a:t>12/06/2019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080001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05950" y="557832"/>
            <a:ext cx="6335376" cy="2025166"/>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5951" y="2568444"/>
            <a:ext cx="3107432" cy="1258754"/>
          </a:xfrm>
        </p:spPr>
        <p:txBody>
          <a:bodyPr anchor="b"/>
          <a:lstStyle>
            <a:lvl1pPr marL="0" indent="0">
              <a:buNone/>
              <a:defRPr sz="1928" b="1"/>
            </a:lvl1pPr>
            <a:lvl2pPr marL="367269" indent="0">
              <a:buNone/>
              <a:defRPr sz="1607" b="1"/>
            </a:lvl2pPr>
            <a:lvl3pPr marL="734538" indent="0">
              <a:buNone/>
              <a:defRPr sz="1446" b="1"/>
            </a:lvl3pPr>
            <a:lvl4pPr marL="1101806" indent="0">
              <a:buNone/>
              <a:defRPr sz="1285" b="1"/>
            </a:lvl4pPr>
            <a:lvl5pPr marL="1469075" indent="0">
              <a:buNone/>
              <a:defRPr sz="1285" b="1"/>
            </a:lvl5pPr>
            <a:lvl6pPr marL="1836344" indent="0">
              <a:buNone/>
              <a:defRPr sz="1285" b="1"/>
            </a:lvl6pPr>
            <a:lvl7pPr marL="2203613" indent="0">
              <a:buNone/>
              <a:defRPr sz="1285" b="1"/>
            </a:lvl7pPr>
            <a:lvl8pPr marL="2570881" indent="0">
              <a:buNone/>
              <a:defRPr sz="1285" b="1"/>
            </a:lvl8pPr>
            <a:lvl9pPr marL="2938150" indent="0">
              <a:buNone/>
              <a:defRPr sz="1285" b="1"/>
            </a:lvl9pPr>
          </a:lstStyle>
          <a:p>
            <a:pPr lvl="0"/>
            <a:r>
              <a:rPr lang="es-ES" smtClean="0"/>
              <a:t>Haga clic para modificar el estilo de texto del patrón</a:t>
            </a:r>
          </a:p>
        </p:txBody>
      </p:sp>
      <p:sp>
        <p:nvSpPr>
          <p:cNvPr id="4" name="Content Placeholder 3"/>
          <p:cNvSpPr>
            <a:spLocks noGrp="1"/>
          </p:cNvSpPr>
          <p:nvPr>
            <p:ph sz="half" idx="2"/>
          </p:nvPr>
        </p:nvSpPr>
        <p:spPr>
          <a:xfrm>
            <a:off x="505951" y="3827198"/>
            <a:ext cx="3107432" cy="56292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718590" y="2568444"/>
            <a:ext cx="3122736" cy="1258754"/>
          </a:xfrm>
        </p:spPr>
        <p:txBody>
          <a:bodyPr anchor="b"/>
          <a:lstStyle>
            <a:lvl1pPr marL="0" indent="0">
              <a:buNone/>
              <a:defRPr sz="1928" b="1"/>
            </a:lvl1pPr>
            <a:lvl2pPr marL="367269" indent="0">
              <a:buNone/>
              <a:defRPr sz="1607" b="1"/>
            </a:lvl2pPr>
            <a:lvl3pPr marL="734538" indent="0">
              <a:buNone/>
              <a:defRPr sz="1446" b="1"/>
            </a:lvl3pPr>
            <a:lvl4pPr marL="1101806" indent="0">
              <a:buNone/>
              <a:defRPr sz="1285" b="1"/>
            </a:lvl4pPr>
            <a:lvl5pPr marL="1469075" indent="0">
              <a:buNone/>
              <a:defRPr sz="1285" b="1"/>
            </a:lvl5pPr>
            <a:lvl6pPr marL="1836344" indent="0">
              <a:buNone/>
              <a:defRPr sz="1285" b="1"/>
            </a:lvl6pPr>
            <a:lvl7pPr marL="2203613" indent="0">
              <a:buNone/>
              <a:defRPr sz="1285" b="1"/>
            </a:lvl7pPr>
            <a:lvl8pPr marL="2570881" indent="0">
              <a:buNone/>
              <a:defRPr sz="1285" b="1"/>
            </a:lvl8pPr>
            <a:lvl9pPr marL="2938150" indent="0">
              <a:buNone/>
              <a:defRPr sz="1285"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3718590" y="3827198"/>
            <a:ext cx="3122736" cy="56292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5D5D81C-C379-4437-98F8-901F3244B8D6}" type="datetimeFigureOut">
              <a:rPr lang="es-MX" smtClean="0"/>
              <a:t>12/06/2019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49307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5D5D81C-C379-4437-98F8-901F3244B8D6}" type="datetimeFigureOut">
              <a:rPr lang="es-MX" smtClean="0"/>
              <a:t>12/06/2019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88156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5D81C-C379-4437-98F8-901F3244B8D6}" type="datetimeFigureOut">
              <a:rPr lang="es-MX" smtClean="0"/>
              <a:t>12/06/2019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76693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5950" y="698500"/>
            <a:ext cx="2369071" cy="2444750"/>
          </a:xfrm>
        </p:spPr>
        <p:txBody>
          <a:bodyPr anchor="b"/>
          <a:lstStyle>
            <a:lvl1pPr>
              <a:defRPr sz="257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122736" y="1508568"/>
            <a:ext cx="3718590" cy="7445816"/>
          </a:xfrm>
        </p:spPr>
        <p:txBody>
          <a:bodyPr/>
          <a:lstStyle>
            <a:lvl1pPr>
              <a:defRPr sz="2571"/>
            </a:lvl1pPr>
            <a:lvl2pPr>
              <a:defRPr sz="2249"/>
            </a:lvl2pPr>
            <a:lvl3pPr>
              <a:defRPr sz="1928"/>
            </a:lvl3pPr>
            <a:lvl4pPr>
              <a:defRPr sz="1607"/>
            </a:lvl4pPr>
            <a:lvl5pPr>
              <a:defRPr sz="1607"/>
            </a:lvl5pPr>
            <a:lvl6pPr>
              <a:defRPr sz="1607"/>
            </a:lvl6pPr>
            <a:lvl7pPr>
              <a:defRPr sz="1607"/>
            </a:lvl7pPr>
            <a:lvl8pPr>
              <a:defRPr sz="1607"/>
            </a:lvl8pPr>
            <a:lvl9pPr>
              <a:defRPr sz="1607"/>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05950" y="3143250"/>
            <a:ext cx="2369071" cy="5823259"/>
          </a:xfrm>
        </p:spPr>
        <p:txBody>
          <a:bodyPr/>
          <a:lstStyle>
            <a:lvl1pPr marL="0" indent="0">
              <a:buNone/>
              <a:defRPr sz="1285"/>
            </a:lvl1pPr>
            <a:lvl2pPr marL="367269" indent="0">
              <a:buNone/>
              <a:defRPr sz="1125"/>
            </a:lvl2pPr>
            <a:lvl3pPr marL="734538" indent="0">
              <a:buNone/>
              <a:defRPr sz="964"/>
            </a:lvl3pPr>
            <a:lvl4pPr marL="1101806" indent="0">
              <a:buNone/>
              <a:defRPr sz="803"/>
            </a:lvl4pPr>
            <a:lvl5pPr marL="1469075" indent="0">
              <a:buNone/>
              <a:defRPr sz="803"/>
            </a:lvl5pPr>
            <a:lvl6pPr marL="1836344" indent="0">
              <a:buNone/>
              <a:defRPr sz="803"/>
            </a:lvl6pPr>
            <a:lvl7pPr marL="2203613" indent="0">
              <a:buNone/>
              <a:defRPr sz="803"/>
            </a:lvl7pPr>
            <a:lvl8pPr marL="2570881" indent="0">
              <a:buNone/>
              <a:defRPr sz="803"/>
            </a:lvl8pPr>
            <a:lvl9pPr marL="2938150" indent="0">
              <a:buNone/>
              <a:defRPr sz="803"/>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D5D81C-C379-4437-98F8-901F3244B8D6}" type="datetimeFigureOut">
              <a:rPr lang="es-MX" smtClean="0"/>
              <a:t>12/06/2019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58287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5950" y="698500"/>
            <a:ext cx="2369071" cy="2444750"/>
          </a:xfrm>
        </p:spPr>
        <p:txBody>
          <a:bodyPr anchor="b"/>
          <a:lstStyle>
            <a:lvl1pPr>
              <a:defRPr sz="2571"/>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122736" y="1508568"/>
            <a:ext cx="3718590" cy="7445816"/>
          </a:xfrm>
        </p:spPr>
        <p:txBody>
          <a:bodyPr anchor="t"/>
          <a:lstStyle>
            <a:lvl1pPr marL="0" indent="0">
              <a:buNone/>
              <a:defRPr sz="2571"/>
            </a:lvl1pPr>
            <a:lvl2pPr marL="367269" indent="0">
              <a:buNone/>
              <a:defRPr sz="2249"/>
            </a:lvl2pPr>
            <a:lvl3pPr marL="734538" indent="0">
              <a:buNone/>
              <a:defRPr sz="1928"/>
            </a:lvl3pPr>
            <a:lvl4pPr marL="1101806" indent="0">
              <a:buNone/>
              <a:defRPr sz="1607"/>
            </a:lvl4pPr>
            <a:lvl5pPr marL="1469075" indent="0">
              <a:buNone/>
              <a:defRPr sz="1607"/>
            </a:lvl5pPr>
            <a:lvl6pPr marL="1836344" indent="0">
              <a:buNone/>
              <a:defRPr sz="1607"/>
            </a:lvl6pPr>
            <a:lvl7pPr marL="2203613" indent="0">
              <a:buNone/>
              <a:defRPr sz="1607"/>
            </a:lvl7pPr>
            <a:lvl8pPr marL="2570881" indent="0">
              <a:buNone/>
              <a:defRPr sz="1607"/>
            </a:lvl8pPr>
            <a:lvl9pPr marL="2938150" indent="0">
              <a:buNone/>
              <a:defRPr sz="1607"/>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05950" y="3143250"/>
            <a:ext cx="2369071" cy="5823259"/>
          </a:xfrm>
        </p:spPr>
        <p:txBody>
          <a:bodyPr/>
          <a:lstStyle>
            <a:lvl1pPr marL="0" indent="0">
              <a:buNone/>
              <a:defRPr sz="1285"/>
            </a:lvl1pPr>
            <a:lvl2pPr marL="367269" indent="0">
              <a:buNone/>
              <a:defRPr sz="1125"/>
            </a:lvl2pPr>
            <a:lvl3pPr marL="734538" indent="0">
              <a:buNone/>
              <a:defRPr sz="964"/>
            </a:lvl3pPr>
            <a:lvl4pPr marL="1101806" indent="0">
              <a:buNone/>
              <a:defRPr sz="803"/>
            </a:lvl4pPr>
            <a:lvl5pPr marL="1469075" indent="0">
              <a:buNone/>
              <a:defRPr sz="803"/>
            </a:lvl5pPr>
            <a:lvl6pPr marL="1836344" indent="0">
              <a:buNone/>
              <a:defRPr sz="803"/>
            </a:lvl6pPr>
            <a:lvl7pPr marL="2203613" indent="0">
              <a:buNone/>
              <a:defRPr sz="803"/>
            </a:lvl7pPr>
            <a:lvl8pPr marL="2570881" indent="0">
              <a:buNone/>
              <a:defRPr sz="803"/>
            </a:lvl8pPr>
            <a:lvl9pPr marL="2938150" indent="0">
              <a:buNone/>
              <a:defRPr sz="803"/>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D5D81C-C379-4437-98F8-901F3244B8D6}" type="datetimeFigureOut">
              <a:rPr lang="es-MX" smtClean="0"/>
              <a:t>12/06/2019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73076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994" y="557832"/>
            <a:ext cx="6335376" cy="202516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4994" y="2789149"/>
            <a:ext cx="6335376" cy="664787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04994" y="9711093"/>
            <a:ext cx="1652707" cy="557830"/>
          </a:xfrm>
          <a:prstGeom prst="rect">
            <a:avLst/>
          </a:prstGeom>
        </p:spPr>
        <p:txBody>
          <a:bodyPr vert="horz" lIns="91440" tIns="45720" rIns="91440" bIns="45720" rtlCol="0" anchor="ctr"/>
          <a:lstStyle>
            <a:lvl1pPr algn="l">
              <a:defRPr sz="964">
                <a:solidFill>
                  <a:schemeClr val="tx1">
                    <a:tint val="75000"/>
                  </a:schemeClr>
                </a:solidFill>
              </a:defRPr>
            </a:lvl1pPr>
          </a:lstStyle>
          <a:p>
            <a:fld id="{65D5D81C-C379-4437-98F8-901F3244B8D6}" type="datetimeFigureOut">
              <a:rPr lang="es-MX" smtClean="0"/>
              <a:t>12/06/2019</a:t>
            </a:fld>
            <a:endParaRPr lang="es-MX"/>
          </a:p>
        </p:txBody>
      </p:sp>
      <p:sp>
        <p:nvSpPr>
          <p:cNvPr id="5" name="Footer Placeholder 4"/>
          <p:cNvSpPr>
            <a:spLocks noGrp="1"/>
          </p:cNvSpPr>
          <p:nvPr>
            <p:ph type="ftr" sz="quarter" idx="3"/>
          </p:nvPr>
        </p:nvSpPr>
        <p:spPr>
          <a:xfrm>
            <a:off x="2433152" y="9711093"/>
            <a:ext cx="2479060" cy="557830"/>
          </a:xfrm>
          <a:prstGeom prst="rect">
            <a:avLst/>
          </a:prstGeom>
        </p:spPr>
        <p:txBody>
          <a:bodyPr vert="horz" lIns="91440" tIns="45720" rIns="91440" bIns="45720" rtlCol="0" anchor="ctr"/>
          <a:lstStyle>
            <a:lvl1pPr algn="ctr">
              <a:defRPr sz="964">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5187662" y="9711093"/>
            <a:ext cx="1652707" cy="557830"/>
          </a:xfrm>
          <a:prstGeom prst="rect">
            <a:avLst/>
          </a:prstGeom>
        </p:spPr>
        <p:txBody>
          <a:bodyPr vert="horz" lIns="91440" tIns="45720" rIns="91440" bIns="45720" rtlCol="0" anchor="ctr"/>
          <a:lstStyle>
            <a:lvl1pPr algn="r">
              <a:defRPr sz="964">
                <a:solidFill>
                  <a:schemeClr val="tx1">
                    <a:tint val="75000"/>
                  </a:schemeClr>
                </a:solidFill>
              </a:defRPr>
            </a:lvl1pPr>
          </a:lstStyle>
          <a:p>
            <a:fld id="{29995D5D-B2C3-40C2-B832-E94DF153AF9E}" type="slidenum">
              <a:rPr lang="es-MX" smtClean="0"/>
              <a:t>‹Nº›</a:t>
            </a:fld>
            <a:endParaRPr lang="es-MX"/>
          </a:p>
        </p:txBody>
      </p:sp>
    </p:spTree>
    <p:extLst>
      <p:ext uri="{BB962C8B-B14F-4D97-AF65-F5344CB8AC3E}">
        <p14:creationId xmlns:p14="http://schemas.microsoft.com/office/powerpoint/2010/main" val="44858256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734538" rtl="0" eaLnBrk="1" latinLnBrk="0" hangingPunct="1">
        <a:lnSpc>
          <a:spcPct val="90000"/>
        </a:lnSpc>
        <a:spcBef>
          <a:spcPct val="0"/>
        </a:spcBef>
        <a:buNone/>
        <a:defRPr sz="3535" kern="1200">
          <a:solidFill>
            <a:schemeClr val="tx1"/>
          </a:solidFill>
          <a:latin typeface="+mj-lt"/>
          <a:ea typeface="+mj-ea"/>
          <a:cs typeface="+mj-cs"/>
        </a:defRPr>
      </a:lvl1pPr>
    </p:titleStyle>
    <p:bodyStyle>
      <a:lvl1pPr marL="183634" indent="-183634" algn="l" defTabSz="734538" rtl="0" eaLnBrk="1" latinLnBrk="0" hangingPunct="1">
        <a:lnSpc>
          <a:spcPct val="90000"/>
        </a:lnSpc>
        <a:spcBef>
          <a:spcPts val="803"/>
        </a:spcBef>
        <a:buFont typeface="Arial" panose="020B0604020202020204" pitchFamily="34" charset="0"/>
        <a:buChar char="•"/>
        <a:defRPr sz="2249" kern="1200">
          <a:solidFill>
            <a:schemeClr val="tx1"/>
          </a:solidFill>
          <a:latin typeface="+mn-lt"/>
          <a:ea typeface="+mn-ea"/>
          <a:cs typeface="+mn-cs"/>
        </a:defRPr>
      </a:lvl1pPr>
      <a:lvl2pPr marL="550903" indent="-183634" algn="l" defTabSz="734538" rtl="0" eaLnBrk="1" latinLnBrk="0" hangingPunct="1">
        <a:lnSpc>
          <a:spcPct val="90000"/>
        </a:lnSpc>
        <a:spcBef>
          <a:spcPts val="402"/>
        </a:spcBef>
        <a:buFont typeface="Arial" panose="020B0604020202020204" pitchFamily="34" charset="0"/>
        <a:buChar char="•"/>
        <a:defRPr sz="1928" kern="1200">
          <a:solidFill>
            <a:schemeClr val="tx1"/>
          </a:solidFill>
          <a:latin typeface="+mn-lt"/>
          <a:ea typeface="+mn-ea"/>
          <a:cs typeface="+mn-cs"/>
        </a:defRPr>
      </a:lvl2pPr>
      <a:lvl3pPr marL="918172" indent="-183634" algn="l" defTabSz="734538" rtl="0" eaLnBrk="1" latinLnBrk="0" hangingPunct="1">
        <a:lnSpc>
          <a:spcPct val="90000"/>
        </a:lnSpc>
        <a:spcBef>
          <a:spcPts val="402"/>
        </a:spcBef>
        <a:buFont typeface="Arial" panose="020B0604020202020204" pitchFamily="34" charset="0"/>
        <a:buChar char="•"/>
        <a:defRPr sz="1607" kern="1200">
          <a:solidFill>
            <a:schemeClr val="tx1"/>
          </a:solidFill>
          <a:latin typeface="+mn-lt"/>
          <a:ea typeface="+mn-ea"/>
          <a:cs typeface="+mn-cs"/>
        </a:defRPr>
      </a:lvl3pPr>
      <a:lvl4pPr marL="1285441"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4pPr>
      <a:lvl5pPr marL="1652709"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5pPr>
      <a:lvl6pPr marL="2019978"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6pPr>
      <a:lvl7pPr marL="2387247"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7pPr>
      <a:lvl8pPr marL="2754516"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8pPr>
      <a:lvl9pPr marL="3121784"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9pPr>
    </p:bodyStyle>
    <p:otherStyle>
      <a:defPPr>
        <a:defRPr lang="en-US"/>
      </a:defPPr>
      <a:lvl1pPr marL="0" algn="l" defTabSz="734538" rtl="0" eaLnBrk="1" latinLnBrk="0" hangingPunct="1">
        <a:defRPr sz="1446" kern="1200">
          <a:solidFill>
            <a:schemeClr val="tx1"/>
          </a:solidFill>
          <a:latin typeface="+mn-lt"/>
          <a:ea typeface="+mn-ea"/>
          <a:cs typeface="+mn-cs"/>
        </a:defRPr>
      </a:lvl1pPr>
      <a:lvl2pPr marL="367269" algn="l" defTabSz="734538" rtl="0" eaLnBrk="1" latinLnBrk="0" hangingPunct="1">
        <a:defRPr sz="1446" kern="1200">
          <a:solidFill>
            <a:schemeClr val="tx1"/>
          </a:solidFill>
          <a:latin typeface="+mn-lt"/>
          <a:ea typeface="+mn-ea"/>
          <a:cs typeface="+mn-cs"/>
        </a:defRPr>
      </a:lvl2pPr>
      <a:lvl3pPr marL="734538" algn="l" defTabSz="734538" rtl="0" eaLnBrk="1" latinLnBrk="0" hangingPunct="1">
        <a:defRPr sz="1446" kern="1200">
          <a:solidFill>
            <a:schemeClr val="tx1"/>
          </a:solidFill>
          <a:latin typeface="+mn-lt"/>
          <a:ea typeface="+mn-ea"/>
          <a:cs typeface="+mn-cs"/>
        </a:defRPr>
      </a:lvl3pPr>
      <a:lvl4pPr marL="1101806" algn="l" defTabSz="734538" rtl="0" eaLnBrk="1" latinLnBrk="0" hangingPunct="1">
        <a:defRPr sz="1446" kern="1200">
          <a:solidFill>
            <a:schemeClr val="tx1"/>
          </a:solidFill>
          <a:latin typeface="+mn-lt"/>
          <a:ea typeface="+mn-ea"/>
          <a:cs typeface="+mn-cs"/>
        </a:defRPr>
      </a:lvl4pPr>
      <a:lvl5pPr marL="1469075" algn="l" defTabSz="734538" rtl="0" eaLnBrk="1" latinLnBrk="0" hangingPunct="1">
        <a:defRPr sz="1446" kern="1200">
          <a:solidFill>
            <a:schemeClr val="tx1"/>
          </a:solidFill>
          <a:latin typeface="+mn-lt"/>
          <a:ea typeface="+mn-ea"/>
          <a:cs typeface="+mn-cs"/>
        </a:defRPr>
      </a:lvl5pPr>
      <a:lvl6pPr marL="1836344" algn="l" defTabSz="734538" rtl="0" eaLnBrk="1" latinLnBrk="0" hangingPunct="1">
        <a:defRPr sz="1446" kern="1200">
          <a:solidFill>
            <a:schemeClr val="tx1"/>
          </a:solidFill>
          <a:latin typeface="+mn-lt"/>
          <a:ea typeface="+mn-ea"/>
          <a:cs typeface="+mn-cs"/>
        </a:defRPr>
      </a:lvl6pPr>
      <a:lvl7pPr marL="2203613" algn="l" defTabSz="734538" rtl="0" eaLnBrk="1" latinLnBrk="0" hangingPunct="1">
        <a:defRPr sz="1446" kern="1200">
          <a:solidFill>
            <a:schemeClr val="tx1"/>
          </a:solidFill>
          <a:latin typeface="+mn-lt"/>
          <a:ea typeface="+mn-ea"/>
          <a:cs typeface="+mn-cs"/>
        </a:defRPr>
      </a:lvl7pPr>
      <a:lvl8pPr marL="2570881" algn="l" defTabSz="734538" rtl="0" eaLnBrk="1" latinLnBrk="0" hangingPunct="1">
        <a:defRPr sz="1446" kern="1200">
          <a:solidFill>
            <a:schemeClr val="tx1"/>
          </a:solidFill>
          <a:latin typeface="+mn-lt"/>
          <a:ea typeface="+mn-ea"/>
          <a:cs typeface="+mn-cs"/>
        </a:defRPr>
      </a:lvl8pPr>
      <a:lvl9pPr marL="2938150" algn="l" defTabSz="734538" rtl="0" eaLnBrk="1" latinLnBrk="0" hangingPunct="1">
        <a:defRPr sz="14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1.jpeg"/><Relationship Id="rId13" Type="http://schemas.microsoft.com/office/2007/relationships/hdphoto" Target="../media/hdphoto3.wdp"/><Relationship Id="rId3" Type="http://schemas.openxmlformats.org/officeDocument/2006/relationships/image" Target="../media/image5.jpg"/><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7.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6.jpeg"/></Relationships>
</file>

<file path=ppt/slides/_rels/slide11.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5.jp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6.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4.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3" Type="http://schemas.openxmlformats.org/officeDocument/2006/relationships/image" Target="../media/image5.jpg"/><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image" Target="../media/image6.png"/><Relationship Id="rId16"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5" Type="http://schemas.openxmlformats.org/officeDocument/2006/relationships/image" Target="../media/image9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s>
</file>

<file path=ppt/slides/_rels/slide15.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5.jpg"/><Relationship Id="rId7" Type="http://schemas.openxmlformats.org/officeDocument/2006/relationships/image" Target="../media/image103.jpeg"/><Relationship Id="rId12" Type="http://schemas.openxmlformats.org/officeDocument/2006/relationships/image" Target="../media/image108.jpeg"/><Relationship Id="rId17" Type="http://schemas.openxmlformats.org/officeDocument/2006/relationships/image" Target="../media/image113.jpeg"/><Relationship Id="rId2" Type="http://schemas.openxmlformats.org/officeDocument/2006/relationships/image" Target="../media/image6.png"/><Relationship Id="rId16"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png"/><Relationship Id="rId15" Type="http://schemas.openxmlformats.org/officeDocument/2006/relationships/image" Target="../media/image11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jpeg"/></Relationships>
</file>

<file path=ppt/slides/_rels/slide16.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5.jpg"/><Relationship Id="rId7" Type="http://schemas.openxmlformats.org/officeDocument/2006/relationships/image" Target="../media/image117.jpeg"/><Relationship Id="rId12" Type="http://schemas.openxmlformats.org/officeDocument/2006/relationships/image" Target="../media/image122.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6.jpeg"/><Relationship Id="rId11" Type="http://schemas.openxmlformats.org/officeDocument/2006/relationships/image" Target="../media/image121.jpeg"/><Relationship Id="rId5" Type="http://schemas.openxmlformats.org/officeDocument/2006/relationships/image" Target="../media/image115.jpe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s>
</file>

<file path=ppt/slides/_rels/slide17.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5.jpg"/><Relationship Id="rId7" Type="http://schemas.openxmlformats.org/officeDocument/2006/relationships/image" Target="../media/image12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s>
</file>

<file path=ppt/slides/_rels/slide18.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39.jpeg"/><Relationship Id="rId3" Type="http://schemas.openxmlformats.org/officeDocument/2006/relationships/image" Target="../media/image5.jpg"/><Relationship Id="rId7" Type="http://schemas.openxmlformats.org/officeDocument/2006/relationships/image" Target="../media/image133.jpeg"/><Relationship Id="rId12" Type="http://schemas.openxmlformats.org/officeDocument/2006/relationships/image" Target="../media/image13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png"/><Relationship Id="rId10" Type="http://schemas.openxmlformats.org/officeDocument/2006/relationships/image" Target="../media/image136.jpeg"/><Relationship Id="rId4" Type="http://schemas.openxmlformats.org/officeDocument/2006/relationships/image" Target="../media/image130.png"/><Relationship Id="rId9" Type="http://schemas.openxmlformats.org/officeDocument/2006/relationships/image" Target="../media/image135.jpeg"/></Relationships>
</file>

<file path=ppt/slides/_rels/slide19.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5.jpg"/><Relationship Id="rId7" Type="http://schemas.openxmlformats.org/officeDocument/2006/relationships/image" Target="../media/image143.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 Id="rId9" Type="http://schemas.openxmlformats.org/officeDocument/2006/relationships/image" Target="../media/image14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5.jpg"/><Relationship Id="rId7" Type="http://schemas.openxmlformats.org/officeDocument/2006/relationships/image" Target="../media/image149.jpeg"/><Relationship Id="rId12" Type="http://schemas.openxmlformats.org/officeDocument/2006/relationships/image" Target="../media/image15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8.jpeg"/><Relationship Id="rId11" Type="http://schemas.openxmlformats.org/officeDocument/2006/relationships/image" Target="../media/image153.jpeg"/><Relationship Id="rId5" Type="http://schemas.openxmlformats.org/officeDocument/2006/relationships/image" Target="../media/image147.jpeg"/><Relationship Id="rId10" Type="http://schemas.openxmlformats.org/officeDocument/2006/relationships/image" Target="../media/image152.jpeg"/><Relationship Id="rId4" Type="http://schemas.openxmlformats.org/officeDocument/2006/relationships/image" Target="../media/image146.jpeg"/><Relationship Id="rId9" Type="http://schemas.openxmlformats.org/officeDocument/2006/relationships/image" Target="../media/image151.jpeg"/></Relationships>
</file>

<file path=ppt/slides/_rels/slide2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5.jp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jpeg"/><Relationship Id="rId5" Type="http://schemas.openxmlformats.org/officeDocument/2006/relationships/image" Target="../media/image15.jpeg"/><Relationship Id="rId10" Type="http://schemas.openxmlformats.org/officeDocument/2006/relationships/image" Target="../media/image19.jpeg"/><Relationship Id="rId4" Type="http://schemas.openxmlformats.org/officeDocument/2006/relationships/image" Target="../media/image14.jpeg"/><Relationship Id="rId9" Type="http://schemas.openxmlformats.org/officeDocument/2006/relationships/image" Target="../media/image18.jpeg"/></Relationships>
</file>

<file path=ppt/slides/_rels/slide5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eg"/><Relationship Id="rId3" Type="http://schemas.openxmlformats.org/officeDocument/2006/relationships/image" Target="../media/image5.jp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6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5.jp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7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5.jpg"/><Relationship Id="rId7" Type="http://schemas.openxmlformats.org/officeDocument/2006/relationships/image" Target="../media/image4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jpg"/><Relationship Id="rId7" Type="http://schemas.openxmlformats.org/officeDocument/2006/relationships/image" Target="../media/image52.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p:nvPr/>
        </p:nvPicPr>
        <p:blipFill rotWithShape="1">
          <a:blip r:embed="rId2" cstate="print">
            <a:clrChange>
              <a:clrFrom>
                <a:srgbClr val="FEFEFE"/>
              </a:clrFrom>
              <a:clrTo>
                <a:srgbClr val="FEFEFE">
                  <a:alpha val="0"/>
                </a:srgbClr>
              </a:clrTo>
            </a:clrChange>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l="15377" r="15373"/>
          <a:stretch/>
        </p:blipFill>
        <p:spPr>
          <a:xfrm>
            <a:off x="221775" y="0"/>
            <a:ext cx="6808946" cy="9428480"/>
          </a:xfrm>
          <a:prstGeom prst="rect">
            <a:avLst/>
          </a:prstGeom>
        </p:spPr>
      </p:pic>
      <p:sp>
        <p:nvSpPr>
          <p:cNvPr id="5" name="Rectángulo 4"/>
          <p:cNvSpPr/>
          <p:nvPr/>
        </p:nvSpPr>
        <p:spPr>
          <a:xfrm>
            <a:off x="395368" y="2033506"/>
            <a:ext cx="6461760" cy="5361468"/>
          </a:xfrm>
          <a:prstGeom prst="rect">
            <a:avLst/>
          </a:prstGeom>
        </p:spPr>
        <p:txBody>
          <a:bodyPr wrap="square">
            <a:spAutoFit/>
          </a:bodyPr>
          <a:lstStyle/>
          <a:p>
            <a:pPr algn="ctr">
              <a:lnSpc>
                <a:spcPct val="107000"/>
              </a:lnSpc>
              <a:spcAft>
                <a:spcPts val="800"/>
              </a:spcAft>
            </a:pPr>
            <a:r>
              <a:rPr lang="es-ES" sz="8000" b="1" dirty="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GACETA INFORMATIVA </a:t>
            </a:r>
            <a:r>
              <a:rPr lang="es-ES" sz="8000" b="1" dirty="0" smtClean="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DEL MES </a:t>
            </a:r>
            <a:r>
              <a:rPr lang="es-ES" sz="8000" b="1" dirty="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DE </a:t>
            </a:r>
            <a:r>
              <a:rPr lang="es-ES" sz="8000" b="1" dirty="0" smtClean="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MAYO</a:t>
            </a:r>
            <a:endParaRPr lang="es-MX" sz="2800" dirty="0">
              <a:ln w="9525" cap="flat" cmpd="sng" algn="ctr">
                <a:solidFill>
                  <a:schemeClr val="bg1"/>
                </a:solidFill>
                <a:prstDash val="solid"/>
                <a:round/>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6909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8" name="Rectángulo 7"/>
          <p:cNvSpPr/>
          <p:nvPr/>
        </p:nvSpPr>
        <p:spPr>
          <a:xfrm>
            <a:off x="2802994" y="1595445"/>
            <a:ext cx="3839363" cy="1200329"/>
          </a:xfrm>
          <a:prstGeom prst="rect">
            <a:avLst/>
          </a:prstGeom>
        </p:spPr>
        <p:txBody>
          <a:bodyPr wrap="square">
            <a:spAutoFit/>
          </a:bodyPr>
          <a:lstStyle/>
          <a:p>
            <a:pPr algn="just"/>
            <a:r>
              <a:rPr lang="es-ES" sz="1200" dirty="0" smtClean="0">
                <a:solidFill>
                  <a:schemeClr val="bg1"/>
                </a:solidFill>
                <a:latin typeface="Arial" panose="020B0604020202020204" pitchFamily="34" charset="0"/>
                <a:cs typeface="Arial" panose="020B0604020202020204" pitchFamily="34" charset="0"/>
              </a:rPr>
              <a:t>El día viernes 10 de mayo se llevo acabo una salida al municipio de PUERTO VALLARTA JALISCO, a una expo que se hace año con año llamada “EXPO VIVE VALLARTA 2019” </a:t>
            </a: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7" name="Imagen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612" y="482217"/>
            <a:ext cx="5600359" cy="960650"/>
          </a:xfrm>
          <a:prstGeom prst="rect">
            <a:avLst/>
          </a:prstGeom>
          <a:ln>
            <a:noFill/>
          </a:ln>
          <a:effectLst>
            <a:softEdge rad="112500"/>
          </a:effectLst>
        </p:spPr>
      </p:pic>
      <p:sp>
        <p:nvSpPr>
          <p:cNvPr id="18" name="Rectángulo 17"/>
          <p:cNvSpPr/>
          <p:nvPr/>
        </p:nvSpPr>
        <p:spPr>
          <a:xfrm>
            <a:off x="522929" y="447040"/>
            <a:ext cx="690754" cy="897479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558551" y="685543"/>
            <a:ext cx="4946479" cy="5539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400" dirty="0" smtClean="0">
                <a:solidFill>
                  <a:schemeClr val="bg1"/>
                </a:solidFill>
                <a:latin typeface="Cooper Black" panose="0208090404030B020404" pitchFamily="18" charset="0"/>
              </a:rPr>
              <a:t>SALISA AL MUNICIPIO DE PUERTO VALLARTA A LA </a:t>
            </a:r>
            <a:r>
              <a:rPr lang="es-ES" sz="1600" dirty="0" smtClean="0">
                <a:solidFill>
                  <a:schemeClr val="bg1"/>
                </a:solidFill>
                <a:latin typeface="Cooper Black" panose="0208090404030B020404" pitchFamily="18" charset="0"/>
              </a:rPr>
              <a:t>EXPO VIVE VALLARTA 2019</a:t>
            </a:r>
            <a:endParaRPr lang="es-MX" sz="1600" dirty="0">
              <a:solidFill>
                <a:schemeClr val="bg1"/>
              </a:solidFill>
              <a:latin typeface="Cooper Black" panose="0208090404030B020404" pitchFamily="18" charset="0"/>
            </a:endParaRPr>
          </a:p>
        </p:txBody>
      </p:sp>
      <p:sp>
        <p:nvSpPr>
          <p:cNvPr id="19" name="Rectángulo 18"/>
          <p:cNvSpPr/>
          <p:nvPr/>
        </p:nvSpPr>
        <p:spPr>
          <a:xfrm>
            <a:off x="1404791" y="3733182"/>
            <a:ext cx="3839363" cy="2492990"/>
          </a:xfrm>
          <a:prstGeom prst="rect">
            <a:avLst/>
          </a:prstGeom>
        </p:spPr>
        <p:txBody>
          <a:bodyPr wrap="square">
            <a:spAutoFit/>
          </a:bodyPr>
          <a:lstStyle/>
          <a:p>
            <a:pPr algn="just"/>
            <a:r>
              <a:rPr lang="es-ES" sz="1200" dirty="0" smtClean="0">
                <a:solidFill>
                  <a:schemeClr val="bg1"/>
                </a:solidFill>
                <a:latin typeface="Arial" panose="020B0604020202020204" pitchFamily="34" charset="0"/>
                <a:cs typeface="Arial" panose="020B0604020202020204" pitchFamily="34" charset="0"/>
              </a:rPr>
              <a:t>dicha expo se encarga de reunir artesanos de diferentes municipios del estado de Jalisco, con la finalidad de dar a conocer su trabajo elaborado fuera de su localidad, con el fin de expandir el mercado local fuera del país.</a:t>
            </a:r>
          </a:p>
          <a:p>
            <a:pPr algn="just"/>
            <a:endParaRPr lang="es-ES" sz="1200" dirty="0" smtClean="0">
              <a:solidFill>
                <a:schemeClr val="bg1"/>
              </a:solidFill>
              <a:latin typeface="Arial" panose="020B0604020202020204" pitchFamily="34" charset="0"/>
              <a:cs typeface="Arial" panose="020B0604020202020204" pitchFamily="34" charset="0"/>
            </a:endParaRPr>
          </a:p>
          <a:p>
            <a:pPr algn="just"/>
            <a:r>
              <a:rPr lang="es-ES" sz="1200" dirty="0" smtClean="0">
                <a:solidFill>
                  <a:schemeClr val="bg1"/>
                </a:solidFill>
                <a:latin typeface="Arial" panose="020B0604020202020204" pitchFamily="34" charset="0"/>
                <a:cs typeface="Arial" panose="020B0604020202020204" pitchFamily="34" charset="0"/>
              </a:rPr>
              <a:t>Dicha expo duro 1 mes en donde artesanos del municipio asistieron con sus diferentes productos para darlos a conocer en el vello municipio de puerto Vallarta.</a:t>
            </a:r>
          </a:p>
          <a:p>
            <a:pPr algn="just"/>
            <a:endParaRPr lang="es-ES" sz="1200" dirty="0" smtClean="0">
              <a:solidFill>
                <a:schemeClr val="bg1"/>
              </a:solidFill>
              <a:latin typeface="Arial" panose="020B0604020202020204" pitchFamily="34" charset="0"/>
              <a:cs typeface="Arial" panose="020B0604020202020204" pitchFamily="34" charset="0"/>
            </a:endParaRP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sp>
        <p:nvSpPr>
          <p:cNvPr id="20" name="Rectángulo 19"/>
          <p:cNvSpPr/>
          <p:nvPr/>
        </p:nvSpPr>
        <p:spPr>
          <a:xfrm>
            <a:off x="3106271" y="7731657"/>
            <a:ext cx="3578544" cy="1569660"/>
          </a:xfrm>
          <a:prstGeom prst="rect">
            <a:avLst/>
          </a:prstGeom>
        </p:spPr>
        <p:txBody>
          <a:bodyPr wrap="square">
            <a:spAutoFit/>
          </a:bodyPr>
          <a:lstStyle/>
          <a:p>
            <a:pPr algn="just"/>
            <a:r>
              <a:rPr lang="es-ES" sz="1200" dirty="0" smtClean="0">
                <a:solidFill>
                  <a:schemeClr val="bg1"/>
                </a:solidFill>
                <a:latin typeface="Arial" panose="020B0604020202020204" pitchFamily="34" charset="0"/>
                <a:cs typeface="Arial" panose="020B0604020202020204" pitchFamily="34" charset="0"/>
              </a:rPr>
              <a:t>Por mencionar algunos productos : como las famosas gorditas de polvo declaradas patrimonio cultural del municipio, tequila de la destiladora de agave azul, pinturas hechas a base de acuarelas, carboncillo, jis, entre muchas cosas mas. </a:t>
            </a:r>
          </a:p>
          <a:p>
            <a:pPr algn="just"/>
            <a:endParaRPr lang="es-ES" sz="1200" dirty="0" smtClean="0">
              <a:solidFill>
                <a:schemeClr val="bg1"/>
              </a:solidFill>
              <a:latin typeface="Arial" panose="020B0604020202020204" pitchFamily="34" charset="0"/>
              <a:cs typeface="Arial" panose="020B0604020202020204" pitchFamily="34" charset="0"/>
            </a:endParaRP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5804" y="2313509"/>
            <a:ext cx="2062674" cy="1371459"/>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3097" y="2533808"/>
            <a:ext cx="1690896" cy="1124266"/>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1839" y="5782055"/>
            <a:ext cx="2299887" cy="1529180"/>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2420" y="5782055"/>
            <a:ext cx="2299887" cy="1529180"/>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7942" y="3765920"/>
            <a:ext cx="1370573" cy="911285"/>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9074" y="4743679"/>
            <a:ext cx="1389441" cy="923830"/>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3297" y="2796807"/>
            <a:ext cx="1295346" cy="861267"/>
          </a:xfrm>
          <a:prstGeom prst="rect">
            <a:avLst/>
          </a:prstGeom>
        </p:spPr>
      </p:pic>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64750" y="1641098"/>
            <a:ext cx="1403296" cy="933043"/>
          </a:xfrm>
          <a:prstGeom prst="rect">
            <a:avLst/>
          </a:prstGeom>
        </p:spPr>
      </p:pic>
      <p:pic>
        <p:nvPicPr>
          <p:cNvPr id="15" name="Imagen 14"/>
          <p:cNvPicPr>
            <a:picLocks noChangeAspect="1"/>
          </p:cNvPicPr>
          <p:nvPr/>
        </p:nvPicPr>
        <p:blipFill rotWithShape="1">
          <a:blip r:embed="rId12">
            <a:extLst>
              <a:ext uri="{BEBA8EAE-BF5A-486C-A8C5-ECC9F3942E4B}">
                <a14:imgProps xmlns:a14="http://schemas.microsoft.com/office/drawing/2010/main">
                  <a14:imgLayer r:embed="rId13">
                    <a14:imgEffect>
                      <a14:backgroundRemoval t="39974" b="80990" l="18082" r="44656"/>
                    </a14:imgEffect>
                  </a14:imgLayer>
                </a14:imgProps>
              </a:ext>
            </a:extLst>
          </a:blip>
          <a:srcRect l="18673" t="35371" r="54663" b="17754"/>
          <a:stretch/>
        </p:blipFill>
        <p:spPr>
          <a:xfrm>
            <a:off x="1366082" y="7368119"/>
            <a:ext cx="1679607" cy="1660077"/>
          </a:xfrm>
          <a:prstGeom prst="rect">
            <a:avLst/>
          </a:prstGeom>
        </p:spPr>
      </p:pic>
      <p:pic>
        <p:nvPicPr>
          <p:cNvPr id="16" name="Imagen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79591" y="5595527"/>
            <a:ext cx="991267" cy="659087"/>
          </a:xfrm>
          <a:prstGeom prst="rect">
            <a:avLst/>
          </a:prstGeom>
        </p:spPr>
      </p:pic>
      <p:pic>
        <p:nvPicPr>
          <p:cNvPr id="21" name="Imagen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30322" y="6965596"/>
            <a:ext cx="1089804" cy="724604"/>
          </a:xfrm>
          <a:prstGeom prst="rect">
            <a:avLst/>
          </a:prstGeom>
        </p:spPr>
      </p:pic>
    </p:spTree>
    <p:extLst>
      <p:ext uri="{BB962C8B-B14F-4D97-AF65-F5344CB8AC3E}">
        <p14:creationId xmlns:p14="http://schemas.microsoft.com/office/powerpoint/2010/main" val="524115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8" name="Rectángulo 7"/>
          <p:cNvSpPr/>
          <p:nvPr/>
        </p:nvSpPr>
        <p:spPr>
          <a:xfrm>
            <a:off x="1719266" y="1820469"/>
            <a:ext cx="4625047" cy="1938992"/>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lunes 13 mayo se llevo una visita a la laguna la colorada, esto con el fin de revisar y tomar algunas fotos para ser publicadas del lugar donde se llevaría a cabo el evento ENDURO ZONA VALLES. </a:t>
            </a:r>
          </a:p>
          <a:p>
            <a:pPr algn="just"/>
            <a:endParaRPr lang="es-ES" sz="1200" dirty="0">
              <a:solidFill>
                <a:schemeClr val="bg1"/>
              </a:solidFill>
              <a:latin typeface="Arial" panose="020B0604020202020204" pitchFamily="34" charset="0"/>
              <a:cs typeface="Arial" panose="020B0604020202020204" pitchFamily="34" charset="0"/>
            </a:endParaRPr>
          </a:p>
          <a:p>
            <a:pPr algn="just"/>
            <a:r>
              <a:rPr lang="es-ES" sz="1200" dirty="0" smtClean="0">
                <a:solidFill>
                  <a:schemeClr val="bg1"/>
                </a:solidFill>
                <a:latin typeface="Arial" panose="020B0604020202020204" pitchFamily="34" charset="0"/>
                <a:cs typeface="Arial" panose="020B0604020202020204" pitchFamily="34" charset="0"/>
              </a:rPr>
              <a:t>También para ver el acomodo de las diferentes terrazas y puestos de vendimia que se encontrarían dentro del lugar, esto para darle un mejor realce y una buena organización a dicho evento.</a:t>
            </a:r>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683" y="510313"/>
            <a:ext cx="5636217" cy="960650"/>
          </a:xfrm>
          <a:prstGeom prst="rect">
            <a:avLst/>
          </a:prstGeom>
          <a:ln>
            <a:noFill/>
          </a:ln>
          <a:effectLst>
            <a:softEdge rad="112500"/>
          </a:effectLst>
        </p:spPr>
      </p:pic>
      <p:sp>
        <p:nvSpPr>
          <p:cNvPr id="16" name="Rectángulo 15"/>
          <p:cNvSpPr/>
          <p:nvPr/>
        </p:nvSpPr>
        <p:spPr>
          <a:xfrm>
            <a:off x="522929" y="447040"/>
            <a:ext cx="690754" cy="897479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842635" y="656629"/>
            <a:ext cx="4378311" cy="7386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400" dirty="0" smtClean="0">
                <a:solidFill>
                  <a:schemeClr val="bg1"/>
                </a:solidFill>
                <a:latin typeface="Cooper Black" panose="0208090404030B020404" pitchFamily="18" charset="0"/>
              </a:rPr>
              <a:t>TOMA DE FOTOS EN EL LUGAR DONDE SE LLEVARA ACABO EL EVENTO EN DURO ZONA VALLES.</a:t>
            </a:r>
            <a:endParaRPr lang="es-MX" sz="1400" dirty="0">
              <a:solidFill>
                <a:schemeClr val="bg1"/>
              </a:solidFill>
              <a:latin typeface="Cooper Black" panose="0208090404030B020404" pitchFamily="18"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37" y="3759461"/>
            <a:ext cx="2274881" cy="1706161"/>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1590" y="3529010"/>
            <a:ext cx="1546552" cy="1159914"/>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590" y="4002817"/>
            <a:ext cx="1625929" cy="1219447"/>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8784" y="5337515"/>
            <a:ext cx="1842635" cy="1381976"/>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5502" y="5599241"/>
            <a:ext cx="2270016" cy="1702512"/>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5067" y="4844516"/>
            <a:ext cx="1152105" cy="864079"/>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58784" y="6858122"/>
            <a:ext cx="1530637" cy="1147978"/>
          </a:xfrm>
          <a:prstGeom prst="rect">
            <a:avLst/>
          </a:prstGeom>
        </p:spPr>
      </p:pic>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5445465" y="6018820"/>
            <a:ext cx="1283529" cy="905825"/>
          </a:xfrm>
          <a:prstGeom prst="rect">
            <a:avLst/>
          </a:prstGeom>
        </p:spPr>
      </p:pic>
      <p:pic>
        <p:nvPicPr>
          <p:cNvPr id="14" name="Imagen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99035" y="7252128"/>
            <a:ext cx="1231608" cy="923706"/>
          </a:xfrm>
          <a:prstGeom prst="rect">
            <a:avLst/>
          </a:prstGeom>
        </p:spPr>
      </p:pic>
      <p:pic>
        <p:nvPicPr>
          <p:cNvPr id="17" name="Imagen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74324" y="7440384"/>
            <a:ext cx="1700296" cy="1275222"/>
          </a:xfrm>
          <a:prstGeom prst="rect">
            <a:avLst/>
          </a:prstGeom>
        </p:spPr>
      </p:pic>
      <p:pic>
        <p:nvPicPr>
          <p:cNvPr id="18" name="Imagen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35502" y="7432111"/>
            <a:ext cx="775587" cy="581690"/>
          </a:xfrm>
          <a:prstGeom prst="rect">
            <a:avLst/>
          </a:prstGeom>
        </p:spPr>
      </p:pic>
    </p:spTree>
    <p:extLst>
      <p:ext uri="{BB962C8B-B14F-4D97-AF65-F5344CB8AC3E}">
        <p14:creationId xmlns:p14="http://schemas.microsoft.com/office/powerpoint/2010/main" val="3080353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612" y="482217"/>
            <a:ext cx="5600359" cy="960650"/>
          </a:xfrm>
          <a:prstGeom prst="rect">
            <a:avLst/>
          </a:prstGeom>
          <a:ln>
            <a:noFill/>
          </a:ln>
          <a:effectLst>
            <a:softEdge rad="112500"/>
          </a:effectLst>
        </p:spPr>
      </p:pic>
      <p:sp>
        <p:nvSpPr>
          <p:cNvPr id="19" name="Rectángulo 18"/>
          <p:cNvSpPr/>
          <p:nvPr/>
        </p:nvSpPr>
        <p:spPr>
          <a:xfrm>
            <a:off x="522929" y="447040"/>
            <a:ext cx="690754" cy="897479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2352978" y="745601"/>
            <a:ext cx="3789603"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SESIONES ORDINARIAS DEL MES DE MAYO.</a:t>
            </a:r>
            <a:endParaRPr lang="es-MX" sz="1600" dirty="0">
              <a:solidFill>
                <a:schemeClr val="bg1"/>
              </a:solidFill>
              <a:latin typeface="Cooper Black" panose="0208090404030B020404" pitchFamily="18"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445" y="5686260"/>
            <a:ext cx="1956004" cy="1467003"/>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7779" y="2312148"/>
            <a:ext cx="2120294" cy="1590220"/>
          </a:xfrm>
          <a:prstGeom prst="rect">
            <a:avLst/>
          </a:prstGeom>
        </p:spPr>
      </p:pic>
      <p:pic>
        <p:nvPicPr>
          <p:cNvPr id="5" name="Imagen 4"/>
          <p:cNvPicPr>
            <a:picLocks noChangeAspect="1"/>
          </p:cNvPicPr>
          <p:nvPr/>
        </p:nvPicPr>
        <p:blipFill rotWithShape="1">
          <a:blip r:embed="rId6"/>
          <a:srcRect l="35360" t="23386" r="35280" b="9947"/>
          <a:stretch/>
        </p:blipFill>
        <p:spPr>
          <a:xfrm>
            <a:off x="4031791" y="4455498"/>
            <a:ext cx="2511183" cy="3205765"/>
          </a:xfrm>
          <a:prstGeom prst="rect">
            <a:avLst/>
          </a:prstGeom>
        </p:spPr>
      </p:pic>
      <p:pic>
        <p:nvPicPr>
          <p:cNvPr id="8" name="Imagen 7"/>
          <p:cNvPicPr>
            <a:picLocks noChangeAspect="1"/>
          </p:cNvPicPr>
          <p:nvPr/>
        </p:nvPicPr>
        <p:blipFill rotWithShape="1">
          <a:blip r:embed="rId7"/>
          <a:srcRect l="35672" t="23108" r="35123" b="10503"/>
          <a:stretch/>
        </p:blipFill>
        <p:spPr>
          <a:xfrm>
            <a:off x="1326961" y="2174393"/>
            <a:ext cx="2541869" cy="3248699"/>
          </a:xfrm>
          <a:prstGeom prst="rect">
            <a:avLst/>
          </a:prstGeom>
        </p:spPr>
      </p:pic>
    </p:spTree>
    <p:extLst>
      <p:ext uri="{BB962C8B-B14F-4D97-AF65-F5344CB8AC3E}">
        <p14:creationId xmlns:p14="http://schemas.microsoft.com/office/powerpoint/2010/main" val="2897421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8" name="Rectángulo 7"/>
          <p:cNvSpPr/>
          <p:nvPr/>
        </p:nvSpPr>
        <p:spPr>
          <a:xfrm>
            <a:off x="1679070" y="1889466"/>
            <a:ext cx="4705439" cy="2492990"/>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viernes 17 de mayo se llevo a cabo por parte de la presidenta municipal, regidor de cultura, regidora de turismo, secretario general y jefa de gabinete una visita a la radio de Ahualulco de mercado Jalisco (88.1) . Para dar una información acerca del evento que se llevaría a cabo en el municipio.</a:t>
            </a:r>
          </a:p>
          <a:p>
            <a:pPr algn="just"/>
            <a:endParaRPr lang="es-ES" sz="1200" dirty="0">
              <a:solidFill>
                <a:schemeClr val="bg1"/>
              </a:solidFill>
              <a:latin typeface="Arial" panose="020B0604020202020204" pitchFamily="34" charset="0"/>
              <a:cs typeface="Arial" panose="020B0604020202020204" pitchFamily="34" charset="0"/>
            </a:endParaRPr>
          </a:p>
          <a:p>
            <a:pPr algn="just"/>
            <a:r>
              <a:rPr lang="es-ES" sz="1200" dirty="0" smtClean="0">
                <a:solidFill>
                  <a:schemeClr val="bg1"/>
                </a:solidFill>
                <a:latin typeface="Arial" panose="020B0604020202020204" pitchFamily="34" charset="0"/>
                <a:cs typeface="Arial" panose="020B0604020202020204" pitchFamily="34" charset="0"/>
              </a:rPr>
              <a:t>En donde también nuestra presidenta en un lapso de dos horas estuvo respondiendo preguntas y temas que la ciudadanía le preguntaba con respecto a los logros y proyectos de su administración.</a:t>
            </a:r>
            <a:endParaRPr lang="es-MX" sz="1200" dirty="0" smtClean="0">
              <a:solidFill>
                <a:schemeClr val="bg1"/>
              </a:solidFill>
              <a:latin typeface="Arial" panose="020B0604020202020204" pitchFamily="34" charset="0"/>
              <a:cs typeface="Arial" panose="020B0604020202020204" pitchFamily="34" charset="0"/>
            </a:endParaRPr>
          </a:p>
          <a:p>
            <a:pPr algn="just"/>
            <a:endParaRPr lang="es-ES" sz="1200" dirty="0">
              <a:solidFill>
                <a:schemeClr val="bg1"/>
              </a:solidFill>
              <a:latin typeface="Arial" panose="020B0604020202020204" pitchFamily="34" charset="0"/>
              <a:cs typeface="Arial" panose="020B0604020202020204" pitchFamily="34" charset="0"/>
            </a:endParaRP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26" name="Imagen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612" y="482217"/>
            <a:ext cx="5600359" cy="960650"/>
          </a:xfrm>
          <a:prstGeom prst="rect">
            <a:avLst/>
          </a:prstGeom>
          <a:ln>
            <a:noFill/>
          </a:ln>
          <a:effectLst>
            <a:softEdge rad="112500"/>
          </a:effectLst>
        </p:spPr>
      </p:pic>
      <p:sp>
        <p:nvSpPr>
          <p:cNvPr id="27" name="Rectángulo 26"/>
          <p:cNvSpPr/>
          <p:nvPr/>
        </p:nvSpPr>
        <p:spPr>
          <a:xfrm>
            <a:off x="522929" y="447040"/>
            <a:ext cx="690754" cy="897479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2031340" y="670154"/>
            <a:ext cx="4000901"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ENTREVISTA EN LA RADIO 88.1 EN AHUALULCO DE MERCADO</a:t>
            </a:r>
            <a:endParaRPr lang="es-MX" sz="1600" dirty="0">
              <a:solidFill>
                <a:schemeClr val="bg1"/>
              </a:solidFill>
              <a:latin typeface="Cooper Black" panose="0208090404030B020404" pitchFamily="18"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422" y="4280827"/>
            <a:ext cx="1959045" cy="2612060"/>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6649" y="3774896"/>
            <a:ext cx="1959045" cy="2612060"/>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4216" y="6544228"/>
            <a:ext cx="1757813" cy="2343750"/>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8678" y="7473240"/>
            <a:ext cx="2148771" cy="1454897"/>
          </a:xfrm>
          <a:prstGeom prst="rect">
            <a:avLst/>
          </a:prstGeom>
        </p:spPr>
      </p:pic>
    </p:spTree>
    <p:extLst>
      <p:ext uri="{BB962C8B-B14F-4D97-AF65-F5344CB8AC3E}">
        <p14:creationId xmlns:p14="http://schemas.microsoft.com/office/powerpoint/2010/main" val="2737919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9" name="Rectángulo 8"/>
          <p:cNvSpPr/>
          <p:nvPr/>
        </p:nvSpPr>
        <p:spPr>
          <a:xfrm>
            <a:off x="3052482" y="1630804"/>
            <a:ext cx="3521796" cy="1754326"/>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20 de mayo del 2019 se hizo presente personal del gobierno del estado de Jalisco acompañados de personal de la SADER, esto con el fin de que fuera entregado el modulo de maquinaria adquirido por el municipio y otorgado por l gobernador del estado de Jalisco, para su uso exclusivo dentro de la cabecera municipal así como también dando prioridad a campesinos, agricultores y ganaderos del municipio.</a:t>
            </a:r>
            <a:endParaRPr lang="es-MX" sz="1200" dirty="0">
              <a:solidFill>
                <a:schemeClr val="bg1"/>
              </a:solidFill>
              <a:latin typeface="Arial" panose="020B0604020202020204" pitchFamily="34" charset="0"/>
              <a:cs typeface="Arial" panose="020B0604020202020204" pitchFamily="34" charset="0"/>
            </a:endParaRPr>
          </a:p>
        </p:txBody>
      </p:sp>
      <p:pic>
        <p:nvPicPr>
          <p:cNvPr id="28" name="Imagen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612" y="482217"/>
            <a:ext cx="5600359" cy="960650"/>
          </a:xfrm>
          <a:prstGeom prst="rect">
            <a:avLst/>
          </a:prstGeom>
          <a:ln>
            <a:noFill/>
          </a:ln>
          <a:effectLst>
            <a:softEdge rad="112500"/>
          </a:effectLst>
        </p:spPr>
      </p:pic>
      <p:sp>
        <p:nvSpPr>
          <p:cNvPr id="29" name="Rectángulo 28"/>
          <p:cNvSpPr/>
          <p:nvPr/>
        </p:nvSpPr>
        <p:spPr>
          <a:xfrm>
            <a:off x="522929" y="447040"/>
            <a:ext cx="690754" cy="897479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2039793" y="670154"/>
            <a:ext cx="3966067"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ENTREGA DEL MODULO DE MAQUINARIA</a:t>
            </a:r>
            <a:endParaRPr lang="es-MX" sz="1600" dirty="0">
              <a:solidFill>
                <a:schemeClr val="bg1"/>
              </a:solidFill>
              <a:latin typeface="Cooper Black" panose="0208090404030B020404" pitchFamily="18" charset="0"/>
            </a:endParaRPr>
          </a:p>
        </p:txBody>
      </p:sp>
      <p:sp>
        <p:nvSpPr>
          <p:cNvPr id="30" name="Rectángulo 29"/>
          <p:cNvSpPr/>
          <p:nvPr/>
        </p:nvSpPr>
        <p:spPr>
          <a:xfrm>
            <a:off x="1404791" y="5877792"/>
            <a:ext cx="3839363" cy="120032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En dicha entrega asistió el personal del H. Ayuntamiento junto con la presidenta municipal acompañada del cuerpo edilicio que conforman el pleno del H. Ayuntamiento de san Juanito de Escobedo.</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4791" y="1610202"/>
            <a:ext cx="1496877" cy="995264"/>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7449" y="3552594"/>
            <a:ext cx="2885253" cy="1918386"/>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4266" y="3401793"/>
            <a:ext cx="1707776" cy="1135489"/>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4577" y="2697940"/>
            <a:ext cx="1384411" cy="920486"/>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5835" y="4603745"/>
            <a:ext cx="1816207" cy="1207584"/>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84577" y="6930921"/>
            <a:ext cx="2878217" cy="1913708"/>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1923" y="4111284"/>
            <a:ext cx="1007291" cy="669741"/>
          </a:xfrm>
          <a:prstGeom prst="rect">
            <a:avLst/>
          </a:prstGeom>
        </p:spPr>
      </p:pic>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18690" y="5638444"/>
            <a:ext cx="1235715" cy="821619"/>
          </a:xfrm>
          <a:prstGeom prst="rect">
            <a:avLst/>
          </a:prstGeom>
        </p:spPr>
      </p:pic>
      <p:pic>
        <p:nvPicPr>
          <p:cNvPr id="14" name="Imagen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42580" y="6756791"/>
            <a:ext cx="1484577" cy="987086"/>
          </a:xfrm>
          <a:prstGeom prst="rect">
            <a:avLst/>
          </a:prstGeom>
        </p:spPr>
      </p:pic>
      <p:pic>
        <p:nvPicPr>
          <p:cNvPr id="15" name="Imagen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8310" y="7809024"/>
            <a:ext cx="1557550" cy="1035605"/>
          </a:xfrm>
          <a:prstGeom prst="rect">
            <a:avLst/>
          </a:prstGeom>
        </p:spPr>
      </p:pic>
      <p:pic>
        <p:nvPicPr>
          <p:cNvPr id="16" name="Imagen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5262" y="7382747"/>
            <a:ext cx="1213683" cy="806970"/>
          </a:xfrm>
          <a:prstGeom prst="rect">
            <a:avLst/>
          </a:prstGeom>
        </p:spPr>
      </p:pic>
      <p:pic>
        <p:nvPicPr>
          <p:cNvPr id="17" name="Imagen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49226" y="6844811"/>
            <a:ext cx="751523" cy="499683"/>
          </a:xfrm>
          <a:prstGeom prst="rect">
            <a:avLst/>
          </a:prstGeom>
        </p:spPr>
      </p:pic>
      <p:pic>
        <p:nvPicPr>
          <p:cNvPr id="18" name="Imagen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39046" y="8256306"/>
            <a:ext cx="909899" cy="604986"/>
          </a:xfrm>
          <a:prstGeom prst="rect">
            <a:avLst/>
          </a:prstGeom>
        </p:spPr>
      </p:pic>
    </p:spTree>
    <p:extLst>
      <p:ext uri="{BB962C8B-B14F-4D97-AF65-F5344CB8AC3E}">
        <p14:creationId xmlns:p14="http://schemas.microsoft.com/office/powerpoint/2010/main" val="1854815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9" name="Rectángulo 8"/>
          <p:cNvSpPr/>
          <p:nvPr/>
        </p:nvSpPr>
        <p:spPr>
          <a:xfrm>
            <a:off x="2864224" y="1642645"/>
            <a:ext cx="3758331" cy="2492990"/>
          </a:xfrm>
          <a:prstGeom prst="rect">
            <a:avLst/>
          </a:prstGeom>
        </p:spPr>
        <p:txBody>
          <a:bodyPr wrap="square">
            <a:spAutoFit/>
          </a:bodyPr>
          <a:lstStyle/>
          <a:p>
            <a:pPr algn="just"/>
            <a:r>
              <a:rPr lang="es-ES" sz="1200" dirty="0" smtClean="0">
                <a:solidFill>
                  <a:schemeClr val="bg1"/>
                </a:solidFill>
                <a:latin typeface="Arial" panose="020B0604020202020204" pitchFamily="34" charset="0"/>
                <a:cs typeface="Arial" panose="020B0604020202020204" pitchFamily="34" charset="0"/>
              </a:rPr>
              <a:t>Ese mismo día al finalizar la entrega del modulo de maquinaria, se invito a toda la población en general a presenciar lo que seria el equipamiento del centro de salud de la cabecera municipal en el cual se equiparon algunas de las áreas mas necesitadas de la unidad como lo son: salas de espera, cuartos de observación, áreas de encamados y obteniendo muchísimo material de trabajo para el mismo centro de salud.</a:t>
            </a:r>
          </a:p>
          <a:p>
            <a:pPr algn="just"/>
            <a:endParaRPr lang="es-ES" sz="1200" dirty="0">
              <a:solidFill>
                <a:schemeClr val="bg1"/>
              </a:solidFill>
              <a:latin typeface="Arial" panose="020B0604020202020204" pitchFamily="34" charset="0"/>
              <a:cs typeface="Arial" panose="020B0604020202020204" pitchFamily="34" charset="0"/>
            </a:endParaRPr>
          </a:p>
          <a:p>
            <a:pPr algn="just"/>
            <a:r>
              <a:rPr lang="es-ES" sz="1200" dirty="0" smtClean="0">
                <a:solidFill>
                  <a:schemeClr val="bg1"/>
                </a:solidFill>
                <a:latin typeface="Arial" panose="020B0604020202020204" pitchFamily="34" charset="0"/>
                <a:cs typeface="Arial" panose="020B0604020202020204" pitchFamily="34" charset="0"/>
              </a:rPr>
              <a:t>Cabe mencionar que también llego una ambulancia nueva para la cabecera municipal.</a:t>
            </a:r>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604" y="482216"/>
            <a:ext cx="5600367" cy="960651"/>
          </a:xfrm>
          <a:prstGeom prst="rect">
            <a:avLst/>
          </a:prstGeom>
          <a:ln>
            <a:noFill/>
          </a:ln>
          <a:effectLst>
            <a:softEdge rad="112500"/>
          </a:effectLst>
        </p:spPr>
      </p:pic>
      <p:sp>
        <p:nvSpPr>
          <p:cNvPr id="22" name="Rectángulo 21"/>
          <p:cNvSpPr/>
          <p:nvPr/>
        </p:nvSpPr>
        <p:spPr>
          <a:xfrm>
            <a:off x="522928" y="463703"/>
            <a:ext cx="690755" cy="895813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868776" y="670153"/>
            <a:ext cx="4326021"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EQUIPAMIENTO DEL CENTRO DE SALUD DE LA CABECERA MUNICIPAL.</a:t>
            </a:r>
            <a:endParaRPr lang="es-MX" sz="1600" dirty="0">
              <a:solidFill>
                <a:schemeClr val="bg1"/>
              </a:solidFill>
              <a:latin typeface="Cooper Black" panose="0208090404030B020404" pitchFamily="18"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9522" y="7633172"/>
            <a:ext cx="1921589" cy="1277652"/>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603" y="7633172"/>
            <a:ext cx="2229591" cy="1672193"/>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4756" y="7303629"/>
            <a:ext cx="1456427" cy="968369"/>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7456" y="4387423"/>
            <a:ext cx="2562620" cy="1703870"/>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9522" y="6192818"/>
            <a:ext cx="1930554" cy="1338828"/>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8194" y="1630804"/>
            <a:ext cx="1355306" cy="901134"/>
          </a:xfrm>
          <a:prstGeom prst="rect">
            <a:avLst/>
          </a:prstGeom>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34711" y="6197381"/>
            <a:ext cx="1516472" cy="1008293"/>
          </a:xfrm>
          <a:prstGeom prst="rect">
            <a:avLst/>
          </a:prstGeom>
        </p:spPr>
      </p:pic>
      <p:pic>
        <p:nvPicPr>
          <p:cNvPr id="15" name="Imagen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82946" y="8369953"/>
            <a:ext cx="1042821" cy="693365"/>
          </a:xfrm>
          <a:prstGeom prst="rect">
            <a:avLst/>
          </a:prstGeom>
        </p:spPr>
      </p:pic>
      <p:pic>
        <p:nvPicPr>
          <p:cNvPr id="16" name="Imagen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0394" y="6590171"/>
            <a:ext cx="1415978" cy="941475"/>
          </a:xfrm>
          <a:prstGeom prst="rect">
            <a:avLst/>
          </a:prstGeom>
        </p:spPr>
      </p:pic>
      <p:pic>
        <p:nvPicPr>
          <p:cNvPr id="17" name="Imagen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24575" y="7038801"/>
            <a:ext cx="820271" cy="545393"/>
          </a:xfrm>
          <a:prstGeom prst="rect">
            <a:avLst/>
          </a:prstGeom>
        </p:spPr>
      </p:pic>
      <p:pic>
        <p:nvPicPr>
          <p:cNvPr id="18" name="Imagen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88194" y="2633464"/>
            <a:ext cx="1355306" cy="901135"/>
          </a:xfrm>
          <a:prstGeom prst="rect">
            <a:avLst/>
          </a:prstGeom>
        </p:spPr>
      </p:pic>
      <p:pic>
        <p:nvPicPr>
          <p:cNvPr id="19" name="Imagen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7257" y="3996166"/>
            <a:ext cx="2564902" cy="1705387"/>
          </a:xfrm>
          <a:prstGeom prst="rect">
            <a:avLst/>
          </a:prstGeom>
        </p:spPr>
      </p:pic>
      <p:pic>
        <p:nvPicPr>
          <p:cNvPr id="20" name="Imagen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66044" y="5501714"/>
            <a:ext cx="1503370" cy="999581"/>
          </a:xfrm>
          <a:prstGeom prst="rect">
            <a:avLst/>
          </a:prstGeom>
        </p:spPr>
      </p:pic>
      <p:pic>
        <p:nvPicPr>
          <p:cNvPr id="23" name="Imagen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34710" y="5353501"/>
            <a:ext cx="1109639" cy="737792"/>
          </a:xfrm>
          <a:prstGeom prst="rect">
            <a:avLst/>
          </a:prstGeom>
        </p:spPr>
      </p:pic>
    </p:spTree>
    <p:extLst>
      <p:ext uri="{BB962C8B-B14F-4D97-AF65-F5344CB8AC3E}">
        <p14:creationId xmlns:p14="http://schemas.microsoft.com/office/powerpoint/2010/main" val="10969345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9" name="Rectángulo 8"/>
          <p:cNvSpPr/>
          <p:nvPr/>
        </p:nvSpPr>
        <p:spPr>
          <a:xfrm>
            <a:off x="2310840" y="1888848"/>
            <a:ext cx="4257749" cy="46166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martes 21 se llevo acabo el banderazo de arranque de la obra de la plaza principal de la cabecera municipal.</a:t>
            </a:r>
            <a:endParaRPr lang="es-MX" sz="1200" dirty="0">
              <a:solidFill>
                <a:schemeClr val="bg1"/>
              </a:solidFill>
              <a:latin typeface="Arial" panose="020B0604020202020204" pitchFamily="34" charset="0"/>
              <a:cs typeface="Arial" panose="020B0604020202020204" pitchFamily="34" charset="0"/>
            </a:endParaRPr>
          </a:p>
        </p:txBody>
      </p:sp>
      <p:pic>
        <p:nvPicPr>
          <p:cNvPr id="23" name="Imagen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604" y="482216"/>
            <a:ext cx="5600367" cy="960651"/>
          </a:xfrm>
          <a:prstGeom prst="rect">
            <a:avLst/>
          </a:prstGeom>
          <a:ln>
            <a:noFill/>
          </a:ln>
          <a:effectLst>
            <a:softEdge rad="112500"/>
          </a:effectLst>
        </p:spPr>
      </p:pic>
      <p:sp>
        <p:nvSpPr>
          <p:cNvPr id="24" name="Rectángulo 23"/>
          <p:cNvSpPr/>
          <p:nvPr/>
        </p:nvSpPr>
        <p:spPr>
          <a:xfrm>
            <a:off x="522928" y="463703"/>
            <a:ext cx="690755" cy="895813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749822" y="593209"/>
            <a:ext cx="4546010" cy="7386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400" dirty="0" smtClean="0">
                <a:solidFill>
                  <a:schemeClr val="bg1"/>
                </a:solidFill>
                <a:latin typeface="Cooper Black" panose="0208090404030B020404" pitchFamily="18" charset="0"/>
              </a:rPr>
              <a:t>BANDERAZO DE INICIO DE OBRA DE LA CONSTRUCCION DE LA PLAZA PRINCIPAL DE LA CABECERA MUNICIPAL.</a:t>
            </a:r>
            <a:endParaRPr lang="es-MX" sz="1400" dirty="0">
              <a:solidFill>
                <a:schemeClr val="bg1"/>
              </a:solidFill>
              <a:latin typeface="Cooper Black" panose="0208090404030B020404" pitchFamily="18"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7449" y="2475173"/>
            <a:ext cx="1949824" cy="1296426"/>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2284" y="2470019"/>
            <a:ext cx="2042934" cy="1358334"/>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9360" y="3632391"/>
            <a:ext cx="1882588" cy="1251721"/>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2795" y="3512076"/>
            <a:ext cx="2096189" cy="1393743"/>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0179" y="4631396"/>
            <a:ext cx="2281657" cy="1711243"/>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4599" y="5003197"/>
            <a:ext cx="1792152" cy="1344114"/>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23111" y="5150225"/>
            <a:ext cx="1445478" cy="1201672"/>
          </a:xfrm>
          <a:prstGeom prst="rect">
            <a:avLst/>
          </a:prstGeom>
        </p:spPr>
      </p:pic>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93049" y="6455512"/>
            <a:ext cx="2831922" cy="1814429"/>
          </a:xfrm>
          <a:prstGeom prst="rect">
            <a:avLst/>
          </a:prstGeom>
        </p:spPr>
      </p:pic>
      <p:pic>
        <p:nvPicPr>
          <p:cNvPr id="14" name="Imagen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98813" y="6455512"/>
            <a:ext cx="901093" cy="675820"/>
          </a:xfrm>
          <a:prstGeom prst="rect">
            <a:avLst/>
          </a:prstGeom>
        </p:spPr>
      </p:pic>
    </p:spTree>
    <p:extLst>
      <p:ext uri="{BB962C8B-B14F-4D97-AF65-F5344CB8AC3E}">
        <p14:creationId xmlns:p14="http://schemas.microsoft.com/office/powerpoint/2010/main" val="3636485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57281"/>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11" name="Rectángulo 10"/>
          <p:cNvSpPr/>
          <p:nvPr/>
        </p:nvSpPr>
        <p:spPr>
          <a:xfrm>
            <a:off x="1734953" y="1845741"/>
            <a:ext cx="4697682" cy="120032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Se llevo acabo el día 23 de mayo una visita a todos los pozos y tanques de agua que se encuentran dentro de la cabecera municipal, esto con el fin de proporcionar información a la ciudadanía de la obra que esta en proceso para abastecer a la colonia vista hermosa con agua buena y limpia.. </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682" y="457281"/>
            <a:ext cx="5618289" cy="985586"/>
          </a:xfrm>
          <a:prstGeom prst="rect">
            <a:avLst/>
          </a:prstGeom>
          <a:ln>
            <a:noFill/>
          </a:ln>
          <a:effectLst>
            <a:softEdge rad="112500"/>
          </a:effectLst>
        </p:spPr>
      </p:pic>
      <p:sp>
        <p:nvSpPr>
          <p:cNvPr id="14" name="Rectángulo 13"/>
          <p:cNvSpPr/>
          <p:nvPr/>
        </p:nvSpPr>
        <p:spPr>
          <a:xfrm>
            <a:off x="504999" y="463703"/>
            <a:ext cx="708684" cy="895813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904437" y="662709"/>
            <a:ext cx="4446794"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400" dirty="0" smtClean="0">
                <a:solidFill>
                  <a:schemeClr val="bg1"/>
                </a:solidFill>
                <a:latin typeface="Cooper Black" panose="0208090404030B020404" pitchFamily="18" charset="0"/>
              </a:rPr>
              <a:t>TOMA DE FOTOS EN LOS POZOS Y TANQUES DE AGUA DE LA CABECERA MUNICIPAL.</a:t>
            </a:r>
            <a:endParaRPr lang="es-MX" sz="1400" dirty="0">
              <a:solidFill>
                <a:schemeClr val="bg1"/>
              </a:solidFill>
              <a:latin typeface="Cooper Black" panose="0208090404030B020404" pitchFamily="18"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138" y="3369305"/>
            <a:ext cx="2389235" cy="1791926"/>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3762" y="5345485"/>
            <a:ext cx="2837469" cy="2128102"/>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2496" y="3118800"/>
            <a:ext cx="1528623" cy="1146467"/>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8138" y="5345485"/>
            <a:ext cx="1756334" cy="1317250"/>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3794" y="4342405"/>
            <a:ext cx="1197286" cy="897964"/>
          </a:xfrm>
          <a:prstGeom prst="rect">
            <a:avLst/>
          </a:prstGeom>
        </p:spPr>
      </p:pic>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7501" y="4357767"/>
            <a:ext cx="1071284" cy="803463"/>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8139" y="6794879"/>
            <a:ext cx="1808814" cy="1202669"/>
          </a:xfrm>
          <a:prstGeom prst="rect">
            <a:avLst/>
          </a:prstGeom>
        </p:spPr>
      </p:pic>
    </p:spTree>
    <p:extLst>
      <p:ext uri="{BB962C8B-B14F-4D97-AF65-F5344CB8AC3E}">
        <p14:creationId xmlns:p14="http://schemas.microsoft.com/office/powerpoint/2010/main" val="1565466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57281"/>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682" y="457281"/>
            <a:ext cx="5618289" cy="985586"/>
          </a:xfrm>
          <a:prstGeom prst="rect">
            <a:avLst/>
          </a:prstGeom>
          <a:ln>
            <a:noFill/>
          </a:ln>
          <a:effectLst>
            <a:softEdge rad="112500"/>
          </a:effectLst>
        </p:spPr>
      </p:pic>
      <p:sp>
        <p:nvSpPr>
          <p:cNvPr id="7" name="Rectángulo 6"/>
          <p:cNvSpPr/>
          <p:nvPr/>
        </p:nvSpPr>
        <p:spPr>
          <a:xfrm>
            <a:off x="504999" y="463703"/>
            <a:ext cx="708684" cy="895813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904437" y="662709"/>
            <a:ext cx="4446794"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800" dirty="0" smtClean="0">
                <a:solidFill>
                  <a:schemeClr val="bg1"/>
                </a:solidFill>
                <a:latin typeface="Cooper Black" panose="0208090404030B020404" pitchFamily="18" charset="0"/>
              </a:rPr>
              <a:t>EVENTO EN DURO 4X4 ZONA VALLES</a:t>
            </a:r>
            <a:endParaRPr lang="es-MX" sz="1800" dirty="0">
              <a:solidFill>
                <a:schemeClr val="bg1"/>
              </a:solidFill>
              <a:latin typeface="Cooper Black" panose="0208090404030B020404" pitchFamily="18" charset="0"/>
            </a:endParaRPr>
          </a:p>
        </p:txBody>
      </p:sp>
      <p:sp>
        <p:nvSpPr>
          <p:cNvPr id="9" name="Rectángulo 8"/>
          <p:cNvSpPr/>
          <p:nvPr/>
        </p:nvSpPr>
        <p:spPr>
          <a:xfrm>
            <a:off x="3146612" y="1800056"/>
            <a:ext cx="3455507" cy="1754326"/>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Se llevo a cabo el evento ENDURO ZONA VALLES en la cabecera municipal con sede en la LAGUNA COLORADA. </a:t>
            </a:r>
          </a:p>
          <a:p>
            <a:pPr algn="just"/>
            <a:endParaRPr lang="es-ES" sz="1200" dirty="0">
              <a:solidFill>
                <a:schemeClr val="bg1"/>
              </a:solidFill>
              <a:latin typeface="Arial" panose="020B0604020202020204" pitchFamily="34" charset="0"/>
              <a:cs typeface="Arial" panose="020B0604020202020204" pitchFamily="34" charset="0"/>
            </a:endParaRPr>
          </a:p>
          <a:p>
            <a:pPr algn="just"/>
            <a:r>
              <a:rPr lang="es-ES" sz="1200" dirty="0" smtClean="0">
                <a:solidFill>
                  <a:schemeClr val="bg1"/>
                </a:solidFill>
                <a:latin typeface="Arial" panose="020B0604020202020204" pitchFamily="34" charset="0"/>
                <a:cs typeface="Arial" panose="020B0604020202020204" pitchFamily="34" charset="0"/>
              </a:rPr>
              <a:t>La ruta comenzó en el municipio de Ahualulco pasando por varias delegaciones y municipios como el amparo, Etzatlán, San Pedro, hasta culminar en el municipio.</a:t>
            </a:r>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4"/>
          <a:srcRect l="21360" t="28202" r="63138" b="23085"/>
          <a:stretch/>
        </p:blipFill>
        <p:spPr>
          <a:xfrm>
            <a:off x="1455315" y="1796274"/>
            <a:ext cx="1664402" cy="2587528"/>
          </a:xfrm>
          <a:prstGeom prst="rect">
            <a:avLst/>
          </a:prstGeom>
        </p:spPr>
      </p:pic>
      <p:pic>
        <p:nvPicPr>
          <p:cNvPr id="11" name="Imagen 10"/>
          <p:cNvPicPr>
            <a:picLocks noChangeAspect="1"/>
          </p:cNvPicPr>
          <p:nvPr/>
        </p:nvPicPr>
        <p:blipFill rotWithShape="1">
          <a:blip r:embed="rId5"/>
          <a:srcRect l="59186" t="25260" r="19007" b="15365"/>
          <a:stretch/>
        </p:blipFill>
        <p:spPr>
          <a:xfrm>
            <a:off x="4902883" y="3673434"/>
            <a:ext cx="1649930" cy="2525721"/>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1567" y="3655821"/>
            <a:ext cx="1672181" cy="1111822"/>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315" y="4488923"/>
            <a:ext cx="2393551" cy="1591457"/>
          </a:xfrm>
          <a:prstGeom prst="rect">
            <a:avLst/>
          </a:prstGeom>
        </p:spPr>
      </p:pic>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1737" y="4820403"/>
            <a:ext cx="968275" cy="643800"/>
          </a:xfrm>
          <a:prstGeom prst="rect">
            <a:avLst/>
          </a:prstGeom>
        </p:spPr>
      </p:pic>
      <p:pic>
        <p:nvPicPr>
          <p:cNvPr id="15" name="Imagen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91736" y="5531715"/>
            <a:ext cx="968275" cy="643800"/>
          </a:xfrm>
          <a:prstGeom prst="rect">
            <a:avLst/>
          </a:prstGeom>
        </p:spPr>
      </p:pic>
      <p:pic>
        <p:nvPicPr>
          <p:cNvPr id="16" name="Imagen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13465" y="6266390"/>
            <a:ext cx="1839348" cy="1222970"/>
          </a:xfrm>
          <a:prstGeom prst="rect">
            <a:avLst/>
          </a:prstGeom>
        </p:spPr>
      </p:pic>
      <p:pic>
        <p:nvPicPr>
          <p:cNvPr id="17" name="Imagen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12799" y="6146285"/>
            <a:ext cx="2019985" cy="1343075"/>
          </a:xfrm>
          <a:prstGeom prst="rect">
            <a:avLst/>
          </a:prstGeom>
        </p:spPr>
      </p:pic>
      <p:pic>
        <p:nvPicPr>
          <p:cNvPr id="18" name="Imagen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45035" y="6146285"/>
            <a:ext cx="1078960" cy="752117"/>
          </a:xfrm>
          <a:prstGeom prst="rect">
            <a:avLst/>
          </a:prstGeom>
        </p:spPr>
      </p:pic>
      <p:pic>
        <p:nvPicPr>
          <p:cNvPr id="19" name="Imagen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45035" y="6775821"/>
            <a:ext cx="1078960" cy="713539"/>
          </a:xfrm>
          <a:prstGeom prst="rect">
            <a:avLst/>
          </a:prstGeom>
        </p:spPr>
      </p:pic>
    </p:spTree>
    <p:extLst>
      <p:ext uri="{BB962C8B-B14F-4D97-AF65-F5344CB8AC3E}">
        <p14:creationId xmlns:p14="http://schemas.microsoft.com/office/powerpoint/2010/main" val="3743663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57281"/>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682" y="457281"/>
            <a:ext cx="5618289" cy="985586"/>
          </a:xfrm>
          <a:prstGeom prst="rect">
            <a:avLst/>
          </a:prstGeom>
          <a:ln>
            <a:noFill/>
          </a:ln>
          <a:effectLst>
            <a:softEdge rad="112500"/>
          </a:effectLst>
        </p:spPr>
      </p:pic>
      <p:sp>
        <p:nvSpPr>
          <p:cNvPr id="7" name="Rectángulo 6"/>
          <p:cNvSpPr/>
          <p:nvPr/>
        </p:nvSpPr>
        <p:spPr>
          <a:xfrm>
            <a:off x="504999" y="463703"/>
            <a:ext cx="708684" cy="895813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490084" y="665920"/>
            <a:ext cx="5065485"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400" dirty="0" smtClean="0">
                <a:solidFill>
                  <a:schemeClr val="bg1"/>
                </a:solidFill>
                <a:latin typeface="Cooper Black" panose="0208090404030B020404" pitchFamily="18" charset="0"/>
              </a:rPr>
              <a:t>TOMA DE FOTOS EN LA CALLE INDEPENDENCIA PARA EL INICIO DE LA OBRA.</a:t>
            </a:r>
            <a:endParaRPr lang="es-MX" sz="1400" dirty="0">
              <a:solidFill>
                <a:schemeClr val="bg1"/>
              </a:solidFill>
              <a:latin typeface="Cooper Black" panose="0208090404030B020404" pitchFamily="18"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68783" y="1673247"/>
            <a:ext cx="2086778" cy="2043297"/>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5136" y="1651080"/>
            <a:ext cx="2595663" cy="1946747"/>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802" y="3867923"/>
            <a:ext cx="1981850" cy="1486387"/>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8286" y="5474373"/>
            <a:ext cx="2027366" cy="1609664"/>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2391" y="3749294"/>
            <a:ext cx="2638407" cy="1978806"/>
          </a:xfrm>
          <a:prstGeom prst="rect">
            <a:avLst/>
          </a:prstGeom>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2390" y="5879567"/>
            <a:ext cx="1605961" cy="1204470"/>
          </a:xfrm>
          <a:prstGeom prst="rect">
            <a:avLst/>
          </a:prstGeom>
        </p:spPr>
      </p:pic>
    </p:spTree>
    <p:extLst>
      <p:ext uri="{BB962C8B-B14F-4D97-AF65-F5344CB8AC3E}">
        <p14:creationId xmlns:p14="http://schemas.microsoft.com/office/powerpoint/2010/main" val="4231952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2" name="Rectángulo 1"/>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sp>
        <p:nvSpPr>
          <p:cNvPr id="6" name="Rectángulo 5"/>
          <p:cNvSpPr/>
          <p:nvPr/>
        </p:nvSpPr>
        <p:spPr>
          <a:xfrm>
            <a:off x="3416322" y="1610392"/>
            <a:ext cx="2523587" cy="1345597"/>
          </a:xfrm>
          <a:prstGeom prst="rect">
            <a:avLst/>
          </a:prstGeom>
          <a:noFill/>
        </p:spPr>
        <p:txBody>
          <a:bodyPr wrap="none" lIns="92938" tIns="46468" rIns="92938" bIns="46468">
            <a:spAutoFit/>
          </a:bodyPr>
          <a:lstStyle/>
          <a:p>
            <a:pPr algn="ctr"/>
            <a:r>
              <a:rPr lang="es-ES" sz="8134" b="1" dirty="0">
                <a:ln w="22225">
                  <a:solidFill>
                    <a:schemeClr val="accent2"/>
                  </a:solidFill>
                  <a:prstDash val="solid"/>
                </a:ln>
                <a:solidFill>
                  <a:schemeClr val="accent2">
                    <a:lumMod val="40000"/>
                    <a:lumOff val="60000"/>
                  </a:schemeClr>
                </a:solidFill>
              </a:rPr>
              <a:t>aceta</a:t>
            </a:r>
          </a:p>
        </p:txBody>
      </p:sp>
      <p:sp>
        <p:nvSpPr>
          <p:cNvPr id="13" name="Rectángulo 12"/>
          <p:cNvSpPr/>
          <p:nvPr/>
        </p:nvSpPr>
        <p:spPr>
          <a:xfrm>
            <a:off x="2412044" y="4825574"/>
            <a:ext cx="4002271" cy="1745029"/>
          </a:xfrm>
          <a:prstGeom prst="rect">
            <a:avLst/>
          </a:prstGeom>
        </p:spPr>
        <p:txBody>
          <a:bodyPr wrap="square">
            <a:spAutoFit/>
          </a:bodyPr>
          <a:lstStyle/>
          <a:p>
            <a:pPr algn="ctr"/>
            <a:r>
              <a:rPr lang="es-ES" sz="2148" b="1" dirty="0">
                <a:ln w="0"/>
                <a:solidFill>
                  <a:schemeClr val="bg2">
                    <a:lumMod val="50000"/>
                  </a:schemeClr>
                </a:solidFill>
                <a:effectLst>
                  <a:outerShdw blurRad="38100" dist="19050" dir="2700000" algn="tl" rotWithShape="0">
                    <a:schemeClr val="dk1">
                      <a:alpha val="40000"/>
                    </a:schemeClr>
                  </a:outerShdw>
                </a:effectLst>
              </a:rPr>
              <a:t>H. AYUNTAMIENTO CONSTITUCIONAL DE </a:t>
            </a:r>
          </a:p>
          <a:p>
            <a:pPr algn="ctr"/>
            <a:r>
              <a:rPr lang="es-ES" sz="2148" b="1" dirty="0">
                <a:ln w="0"/>
                <a:solidFill>
                  <a:schemeClr val="bg2">
                    <a:lumMod val="50000"/>
                  </a:schemeClr>
                </a:solidFill>
                <a:effectLst>
                  <a:outerShdw blurRad="38100" dist="19050" dir="2700000" algn="tl" rotWithShape="0">
                    <a:schemeClr val="dk1">
                      <a:alpha val="40000"/>
                    </a:schemeClr>
                  </a:outerShdw>
                </a:effectLst>
              </a:rPr>
              <a:t>SAN JUANITO DE ESCOBEDO, JAL</a:t>
            </a:r>
          </a:p>
          <a:p>
            <a:pPr algn="ctr"/>
            <a:endParaRPr lang="es-ES" sz="2148" b="1" dirty="0" smtClean="0">
              <a:ln w="0"/>
              <a:solidFill>
                <a:schemeClr val="bg2">
                  <a:lumMod val="50000"/>
                </a:schemeClr>
              </a:solidFill>
              <a:effectLst>
                <a:outerShdw blurRad="38100" dist="19050" dir="2700000" algn="tl" rotWithShape="0">
                  <a:schemeClr val="dk1">
                    <a:alpha val="40000"/>
                  </a:schemeClr>
                </a:outerShdw>
              </a:effectLst>
            </a:endParaRPr>
          </a:p>
          <a:p>
            <a:pPr algn="ctr"/>
            <a:r>
              <a:rPr lang="es-ES" sz="2148" b="1" dirty="0" smtClean="0">
                <a:ln w="0"/>
                <a:solidFill>
                  <a:schemeClr val="bg2">
                    <a:lumMod val="50000"/>
                  </a:schemeClr>
                </a:solidFill>
                <a:effectLst>
                  <a:outerShdw blurRad="38100" dist="19050" dir="2700000" algn="tl" rotWithShape="0">
                    <a:schemeClr val="dk1">
                      <a:alpha val="40000"/>
                    </a:schemeClr>
                  </a:outerShdw>
                </a:effectLst>
              </a:rPr>
              <a:t>ADMINISTRACIÓN  </a:t>
            </a:r>
            <a:r>
              <a:rPr lang="es-ES" sz="2148" b="1" dirty="0">
                <a:ln w="0"/>
                <a:solidFill>
                  <a:schemeClr val="bg2">
                    <a:lumMod val="50000"/>
                  </a:schemeClr>
                </a:solidFill>
                <a:effectLst>
                  <a:outerShdw blurRad="38100" dist="19050" dir="2700000" algn="tl" rotWithShape="0">
                    <a:schemeClr val="dk1">
                      <a:alpha val="40000"/>
                    </a:schemeClr>
                  </a:outerShdw>
                </a:effectLst>
              </a:rPr>
              <a:t>2018-2021</a:t>
            </a:r>
          </a:p>
        </p:txBody>
      </p:sp>
      <p:sp>
        <p:nvSpPr>
          <p:cNvPr id="5" name="Rectángulo 4"/>
          <p:cNvSpPr/>
          <p:nvPr/>
        </p:nvSpPr>
        <p:spPr>
          <a:xfrm>
            <a:off x="1733797" y="152901"/>
            <a:ext cx="1830770" cy="3222264"/>
          </a:xfrm>
          <a:prstGeom prst="rect">
            <a:avLst/>
          </a:prstGeom>
          <a:noFill/>
        </p:spPr>
        <p:txBody>
          <a:bodyPr wrap="none" lIns="92938" tIns="46468" rIns="92938" bIns="46468">
            <a:spAutoFit/>
          </a:bodyPr>
          <a:lstStyle/>
          <a:p>
            <a:pPr algn="ctr"/>
            <a:r>
              <a:rPr lang="es-ES" sz="20329" dirty="0">
                <a:ln w="0"/>
                <a:solidFill>
                  <a:srgbClr val="FF6600"/>
                </a:solidFill>
                <a:effectLst>
                  <a:reflection blurRad="6350" stA="53000" endA="300" endPos="35500" dir="5400000" sy="-90000" algn="bl" rotWithShape="0"/>
                </a:effectLst>
                <a:latin typeface="Britannic Bold" panose="020B0903060703020204" pitchFamily="34" charset="0"/>
              </a:rPr>
              <a:t>G</a:t>
            </a:r>
          </a:p>
        </p:txBody>
      </p:sp>
      <p:sp>
        <p:nvSpPr>
          <p:cNvPr id="15" name="Rectángulo 14"/>
          <p:cNvSpPr/>
          <p:nvPr/>
        </p:nvSpPr>
        <p:spPr>
          <a:xfrm>
            <a:off x="5661635" y="8298140"/>
            <a:ext cx="1067005" cy="258056"/>
          </a:xfrm>
          <a:prstGeom prst="rect">
            <a:avLst/>
          </a:prstGeom>
          <a:noFill/>
        </p:spPr>
        <p:txBody>
          <a:bodyPr wrap="square" lIns="92938" tIns="46468" rIns="92938" bIns="46468">
            <a:spAutoFit/>
          </a:bodyPr>
          <a:lstStyle/>
          <a:p>
            <a:pPr algn="ctr"/>
            <a:r>
              <a:rPr lang="es-ES" sz="1016" dirty="0">
                <a:ln w="0"/>
                <a:solidFill>
                  <a:srgbClr val="FF6600"/>
                </a:solidFill>
                <a:effectLst>
                  <a:outerShdw blurRad="38100" dist="19050" dir="2700000" algn="tl" rotWithShape="0">
                    <a:schemeClr val="dk1">
                      <a:alpha val="40000"/>
                    </a:schemeClr>
                  </a:outerShdw>
                </a:effectLst>
              </a:rPr>
              <a:t>SAN  </a:t>
            </a:r>
            <a:r>
              <a:rPr lang="es-ES" sz="1067" dirty="0">
                <a:ln w="0"/>
                <a:solidFill>
                  <a:srgbClr val="FF6600"/>
                </a:solidFill>
                <a:effectLst>
                  <a:outerShdw blurRad="38100" dist="19050" dir="2700000" algn="tl" rotWithShape="0">
                    <a:schemeClr val="dk1">
                      <a:alpha val="40000"/>
                    </a:schemeClr>
                  </a:outerShdw>
                </a:effectLst>
              </a:rPr>
              <a:t>JUANITO</a:t>
            </a:r>
          </a:p>
        </p:txBody>
      </p:sp>
      <p:sp>
        <p:nvSpPr>
          <p:cNvPr id="3" name="Rectángulo 2"/>
          <p:cNvSpPr/>
          <p:nvPr/>
        </p:nvSpPr>
        <p:spPr>
          <a:xfrm>
            <a:off x="522928" y="463703"/>
            <a:ext cx="1258896" cy="8939616"/>
          </a:xfrm>
          <a:prstGeom prst="rect">
            <a:avLst/>
          </a:prstGeom>
          <a:solidFill>
            <a:srgbClr val="FF6600"/>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b="1">
              <a:ln w="22225">
                <a:solidFill>
                  <a:schemeClr val="accent2"/>
                </a:solidFill>
                <a:prstDash val="solid"/>
              </a:ln>
              <a:solidFill>
                <a:schemeClr val="accent2">
                  <a:lumMod val="40000"/>
                  <a:lumOff val="60000"/>
                </a:schemeClr>
              </a:solidFill>
            </a:endParaRPr>
          </a:p>
        </p:txBody>
      </p:sp>
      <p:pic>
        <p:nvPicPr>
          <p:cNvPr id="19" name="Imagen 18"/>
          <p:cNvPicPr>
            <a:picLocks noChangeAspect="1"/>
          </p:cNvPicPr>
          <p:nvPr/>
        </p:nvPicPr>
        <p:blipFill rotWithShape="1">
          <a:blip r:embed="rId2"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637586" y="7534005"/>
            <a:ext cx="1029580" cy="1486775"/>
          </a:xfrm>
          <a:prstGeom prst="rect">
            <a:avLst/>
          </a:prstGeom>
        </p:spPr>
      </p:pic>
      <p:sp>
        <p:nvSpPr>
          <p:cNvPr id="18" name="Rectángulo 17"/>
          <p:cNvSpPr/>
          <p:nvPr/>
        </p:nvSpPr>
        <p:spPr>
          <a:xfrm>
            <a:off x="453396" y="9091483"/>
            <a:ext cx="1397959" cy="216954"/>
          </a:xfrm>
          <a:prstGeom prst="rect">
            <a:avLst/>
          </a:prstGeom>
          <a:noFill/>
        </p:spPr>
        <p:txBody>
          <a:bodyPr wrap="none" lIns="92938" tIns="46468" rIns="92938" bIns="46468">
            <a:spAutoFit/>
          </a:bodyPr>
          <a:lstStyle/>
          <a:p>
            <a:pPr algn="ctr"/>
            <a:r>
              <a:rPr lang="es-ES" sz="800" b="1" dirty="0">
                <a:ln w="0"/>
                <a:solidFill>
                  <a:schemeClr val="tx2">
                    <a:lumMod val="75000"/>
                  </a:schemeClr>
                </a:solidFill>
                <a:effectLst>
                  <a:outerShdw blurRad="38100" dist="19050" dir="2700000" algn="tl" rotWithShape="0">
                    <a:schemeClr val="dk1">
                      <a:alpha val="40000"/>
                    </a:schemeClr>
                  </a:outerShdw>
                </a:effectLst>
              </a:rPr>
              <a:t>EDICIÓN </a:t>
            </a:r>
            <a:r>
              <a:rPr lang="es-ES" sz="800" b="1" dirty="0" smtClean="0">
                <a:ln w="0"/>
                <a:solidFill>
                  <a:schemeClr val="tx2">
                    <a:lumMod val="75000"/>
                  </a:schemeClr>
                </a:solidFill>
                <a:effectLst>
                  <a:outerShdw blurRad="38100" dist="19050" dir="2700000" algn="tl" rotWithShape="0">
                    <a:schemeClr val="dk1">
                      <a:alpha val="40000"/>
                    </a:schemeClr>
                  </a:outerShdw>
                </a:effectLst>
              </a:rPr>
              <a:t>#8 MAYO  </a:t>
            </a:r>
            <a:r>
              <a:rPr lang="es-ES" sz="800" b="1" dirty="0">
                <a:ln w="0"/>
                <a:solidFill>
                  <a:schemeClr val="tx2">
                    <a:lumMod val="75000"/>
                  </a:schemeClr>
                </a:solidFill>
                <a:effectLst>
                  <a:outerShdw blurRad="38100" dist="19050" dir="2700000" algn="tl" rotWithShape="0">
                    <a:schemeClr val="dk1">
                      <a:alpha val="40000"/>
                    </a:schemeClr>
                  </a:outerShdw>
                </a:effectLst>
              </a:rPr>
              <a:t>DEL 2019</a:t>
            </a:r>
          </a:p>
        </p:txBody>
      </p:sp>
      <p:sp>
        <p:nvSpPr>
          <p:cNvPr id="9" name="Pentágono 8"/>
          <p:cNvSpPr/>
          <p:nvPr/>
        </p:nvSpPr>
        <p:spPr>
          <a:xfrm rot="10800000">
            <a:off x="3564567" y="2818993"/>
            <a:ext cx="3280764" cy="1100125"/>
          </a:xfrm>
          <a:prstGeom prst="homePlate">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MX"/>
          </a:p>
        </p:txBody>
      </p:sp>
      <p:sp>
        <p:nvSpPr>
          <p:cNvPr id="8" name="Rectángulo 7"/>
          <p:cNvSpPr/>
          <p:nvPr/>
        </p:nvSpPr>
        <p:spPr>
          <a:xfrm>
            <a:off x="4140725" y="3275035"/>
            <a:ext cx="2461213" cy="566324"/>
          </a:xfrm>
          <a:prstGeom prst="rect">
            <a:avLst/>
          </a:prstGeom>
          <a:noFill/>
        </p:spPr>
        <p:txBody>
          <a:bodyPr wrap="none" lIns="88532" tIns="44267" rIns="88532" bIns="44267">
            <a:spAutoFit/>
          </a:bodyPr>
          <a:lstStyle/>
          <a:p>
            <a:pPr algn="ctr"/>
            <a:r>
              <a:rPr lang="es-ES" sz="3099" dirty="0">
                <a:ln w="0"/>
                <a:solidFill>
                  <a:schemeClr val="bg1"/>
                </a:solidFill>
                <a:effectLst>
                  <a:reflection blurRad="6350" stA="53000" endA="300" endPos="35500" dir="5400000" sy="-90000" algn="bl" rotWithShape="0"/>
                </a:effectLst>
              </a:rPr>
              <a:t>INFORMATIVA</a:t>
            </a:r>
          </a:p>
        </p:txBody>
      </p:sp>
      <p:sp>
        <p:nvSpPr>
          <p:cNvPr id="7" name="Rectángulo 6"/>
          <p:cNvSpPr/>
          <p:nvPr/>
        </p:nvSpPr>
        <p:spPr>
          <a:xfrm>
            <a:off x="4188193" y="2817950"/>
            <a:ext cx="2366278" cy="657075"/>
          </a:xfrm>
          <a:prstGeom prst="rect">
            <a:avLst/>
          </a:prstGeom>
          <a:noFill/>
        </p:spPr>
        <p:txBody>
          <a:bodyPr wrap="square" lIns="92938" tIns="46468" rIns="92938" bIns="46468">
            <a:spAutoFit/>
          </a:bodyPr>
          <a:lstStyle/>
          <a:p>
            <a:pPr algn="ctr"/>
            <a:r>
              <a:rPr lang="es-ES" sz="3660" dirty="0" smtClean="0">
                <a:ln w="0"/>
                <a:solidFill>
                  <a:schemeClr val="bg1"/>
                </a:solidFill>
              </a:rPr>
              <a:t>MUNICIPA</a:t>
            </a:r>
            <a:r>
              <a:rPr lang="es-ES" sz="3660" dirty="0">
                <a:ln w="0"/>
                <a:solidFill>
                  <a:schemeClr val="bg1"/>
                </a:solidFill>
              </a:rPr>
              <a:t>L</a:t>
            </a:r>
          </a:p>
        </p:txBody>
      </p:sp>
      <p:pic>
        <p:nvPicPr>
          <p:cNvPr id="16" name="Imagen 15"/>
          <p:cNvPicPr>
            <a:picLocks noChangeAspect="1"/>
          </p:cNvPicPr>
          <p:nvPr/>
        </p:nvPicPr>
        <p:blipFill rotWithShape="1">
          <a:blip r:embed="rId3" cstate="print">
            <a:extLst>
              <a:ext uri="{28A0092B-C50C-407E-A947-70E740481C1C}">
                <a14:useLocalDpi xmlns:a14="http://schemas.microsoft.com/office/drawing/2010/main" val="0"/>
              </a:ext>
            </a:extLst>
          </a:blip>
          <a:srcRect t="27894" r="740" b="54191"/>
          <a:stretch/>
        </p:blipFill>
        <p:spPr>
          <a:xfrm rot="10800000">
            <a:off x="1781824" y="8483220"/>
            <a:ext cx="5050146" cy="920095"/>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6368" y="7897402"/>
            <a:ext cx="1828888" cy="585816"/>
          </a:xfrm>
          <a:prstGeom prst="rect">
            <a:avLst/>
          </a:prstGeom>
        </p:spPr>
      </p:pic>
    </p:spTree>
    <p:extLst>
      <p:ext uri="{BB962C8B-B14F-4D97-AF65-F5344CB8AC3E}">
        <p14:creationId xmlns:p14="http://schemas.microsoft.com/office/powerpoint/2010/main" val="2013945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57281"/>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682" y="457281"/>
            <a:ext cx="5618289" cy="985586"/>
          </a:xfrm>
          <a:prstGeom prst="rect">
            <a:avLst/>
          </a:prstGeom>
          <a:ln>
            <a:noFill/>
          </a:ln>
          <a:effectLst>
            <a:softEdge rad="112500"/>
          </a:effectLst>
        </p:spPr>
      </p:pic>
      <p:sp>
        <p:nvSpPr>
          <p:cNvPr id="7" name="Rectángulo 6"/>
          <p:cNvSpPr/>
          <p:nvPr/>
        </p:nvSpPr>
        <p:spPr>
          <a:xfrm>
            <a:off x="504999" y="463703"/>
            <a:ext cx="708684" cy="8933194"/>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904437" y="580742"/>
            <a:ext cx="4446794" cy="7386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400" dirty="0" smtClean="0">
                <a:solidFill>
                  <a:schemeClr val="bg1"/>
                </a:solidFill>
                <a:latin typeface="Cooper Black" panose="0208090404030B020404" pitchFamily="18" charset="0"/>
              </a:rPr>
              <a:t>SUPERVISION DE LA OBRA DEL PREESCOLAR FEDERICO FROEBEL Y PLAZA PRINCIPAL DE PROVIDENCIA.</a:t>
            </a:r>
            <a:endParaRPr lang="es-MX" sz="1400" dirty="0">
              <a:solidFill>
                <a:schemeClr val="bg1"/>
              </a:solidFill>
              <a:latin typeface="Cooper Black" panose="0208090404030B020404" pitchFamily="18" charset="0"/>
            </a:endParaRP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759" y="2682019"/>
            <a:ext cx="1864451" cy="1398339"/>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43689" y="1821103"/>
            <a:ext cx="1905395" cy="1429046"/>
          </a:xfrm>
          <a:prstGeom prst="rect">
            <a:avLst/>
          </a:prstGeom>
        </p:spPr>
      </p:pic>
      <p:sp>
        <p:nvSpPr>
          <p:cNvPr id="11" name="Rectángulo 10"/>
          <p:cNvSpPr/>
          <p:nvPr/>
        </p:nvSpPr>
        <p:spPr>
          <a:xfrm>
            <a:off x="2979090" y="1566328"/>
            <a:ext cx="3502120" cy="1015663"/>
          </a:xfrm>
          <a:prstGeom prst="rect">
            <a:avLst/>
          </a:prstGeom>
        </p:spPr>
        <p:txBody>
          <a:bodyPr wrap="square">
            <a:spAutoFit/>
          </a:bodyPr>
          <a:lstStyle/>
          <a:p>
            <a:pPr algn="just"/>
            <a:r>
              <a:rPr lang="es-MX" sz="1200" dirty="0">
                <a:solidFill>
                  <a:schemeClr val="bg1"/>
                </a:solidFill>
                <a:latin typeface="Arial" panose="020B0604020202020204" pitchFamily="34" charset="0"/>
                <a:cs typeface="Arial" panose="020B0604020202020204" pitchFamily="34" charset="0"/>
              </a:rPr>
              <a:t>Se llevo acabo como cada semana una visita para la supervisión de la obra de la plaza principal de la delegación de providencia, esto con la finalidad de ver el avance de dicha obra la cual ya esta por concluir.</a:t>
            </a: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0370" y="2670092"/>
            <a:ext cx="1864452" cy="1398339"/>
          </a:xfrm>
          <a:prstGeom prst="rect">
            <a:avLst/>
          </a:prstGeom>
        </p:spPr>
      </p:pic>
      <p:sp>
        <p:nvSpPr>
          <p:cNvPr id="12" name="Rectángulo 11"/>
          <p:cNvSpPr/>
          <p:nvPr/>
        </p:nvSpPr>
        <p:spPr>
          <a:xfrm>
            <a:off x="1398741" y="4388654"/>
            <a:ext cx="3032959" cy="46166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Así como también al jardín de niños Federico Froebel. </a:t>
            </a:r>
            <a:endParaRPr lang="es-MX" sz="1200" dirty="0">
              <a:solidFill>
                <a:schemeClr val="bg1"/>
              </a:solidFill>
              <a:latin typeface="Arial" panose="020B0604020202020204" pitchFamily="34" charset="0"/>
              <a:cs typeface="Arial" panose="020B0604020202020204" pitchFamily="34" charset="0"/>
            </a:endParaRPr>
          </a:p>
        </p:txBody>
      </p:sp>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1274" y="4474103"/>
            <a:ext cx="1599936" cy="2133248"/>
          </a:xfrm>
          <a:prstGeom prst="rect">
            <a:avLst/>
          </a:prstGeom>
        </p:spPr>
      </p:pic>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3039" y="5567842"/>
            <a:ext cx="1559264" cy="2079018"/>
          </a:xfrm>
          <a:prstGeom prst="rect">
            <a:avLst/>
          </a:prstGeom>
        </p:spPr>
      </p:pic>
      <p:pic>
        <p:nvPicPr>
          <p:cNvPr id="15" name="Imagen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8915" y="4901644"/>
            <a:ext cx="1505151" cy="1946899"/>
          </a:xfrm>
          <a:prstGeom prst="rect">
            <a:avLst/>
          </a:prstGeom>
        </p:spPr>
      </p:pic>
      <p:pic>
        <p:nvPicPr>
          <p:cNvPr id="16" name="Imagen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8916" y="7000206"/>
            <a:ext cx="1505152" cy="2006869"/>
          </a:xfrm>
          <a:prstGeom prst="rect">
            <a:avLst/>
          </a:prstGeom>
        </p:spPr>
      </p:pic>
      <p:pic>
        <p:nvPicPr>
          <p:cNvPr id="17" name="Imagen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81275" y="6848543"/>
            <a:ext cx="1599935" cy="2133247"/>
          </a:xfrm>
          <a:prstGeom prst="rect">
            <a:avLst/>
          </a:prstGeom>
        </p:spPr>
      </p:pic>
      <p:pic>
        <p:nvPicPr>
          <p:cNvPr id="18" name="Imagen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84111" y="7754875"/>
            <a:ext cx="1930461" cy="1243556"/>
          </a:xfrm>
          <a:prstGeom prst="rect">
            <a:avLst/>
          </a:prstGeom>
        </p:spPr>
      </p:pic>
    </p:spTree>
    <p:extLst>
      <p:ext uri="{BB962C8B-B14F-4D97-AF65-F5344CB8AC3E}">
        <p14:creationId xmlns:p14="http://schemas.microsoft.com/office/powerpoint/2010/main" val="962263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414" t="22503" r="35234" b="8747"/>
          <a:stretch/>
        </p:blipFill>
        <p:spPr>
          <a:xfrm>
            <a:off x="-1" y="-1"/>
            <a:ext cx="7345363" cy="9673121"/>
          </a:xfrm>
          <a:prstGeom prst="rect">
            <a:avLst/>
          </a:prstGeom>
        </p:spPr>
      </p:pic>
    </p:spTree>
    <p:extLst>
      <p:ext uri="{BB962C8B-B14F-4D97-AF65-F5344CB8AC3E}">
        <p14:creationId xmlns:p14="http://schemas.microsoft.com/office/powerpoint/2010/main" val="2571170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415" t="21584" r="35544" b="10401"/>
          <a:stretch/>
        </p:blipFill>
        <p:spPr>
          <a:xfrm>
            <a:off x="0" y="0"/>
            <a:ext cx="7345363" cy="9671832"/>
          </a:xfrm>
          <a:prstGeom prst="rect">
            <a:avLst/>
          </a:prstGeom>
        </p:spPr>
      </p:pic>
    </p:spTree>
    <p:extLst>
      <p:ext uri="{BB962C8B-B14F-4D97-AF65-F5344CB8AC3E}">
        <p14:creationId xmlns:p14="http://schemas.microsoft.com/office/powerpoint/2010/main" val="2223013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415" t="23239" r="35130" b="8931"/>
          <a:stretch/>
        </p:blipFill>
        <p:spPr>
          <a:xfrm>
            <a:off x="-1" y="0"/>
            <a:ext cx="7345363" cy="9510312"/>
          </a:xfrm>
          <a:prstGeom prst="rect">
            <a:avLst/>
          </a:prstGeom>
        </p:spPr>
      </p:pic>
    </p:spTree>
    <p:extLst>
      <p:ext uri="{BB962C8B-B14F-4D97-AF65-F5344CB8AC3E}">
        <p14:creationId xmlns:p14="http://schemas.microsoft.com/office/powerpoint/2010/main" val="1692174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19" t="21951" r="35233" b="9299"/>
          <a:stretch/>
        </p:blipFill>
        <p:spPr>
          <a:xfrm>
            <a:off x="-1" y="-1"/>
            <a:ext cx="7345363" cy="9707299"/>
          </a:xfrm>
          <a:prstGeom prst="rect">
            <a:avLst/>
          </a:prstGeom>
        </p:spPr>
      </p:pic>
    </p:spTree>
    <p:extLst>
      <p:ext uri="{BB962C8B-B14F-4D97-AF65-F5344CB8AC3E}">
        <p14:creationId xmlns:p14="http://schemas.microsoft.com/office/powerpoint/2010/main" val="530719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725" t="22687" r="35130" b="8747"/>
          <a:stretch/>
        </p:blipFill>
        <p:spPr>
          <a:xfrm>
            <a:off x="-1" y="0"/>
            <a:ext cx="7345363" cy="9715672"/>
          </a:xfrm>
          <a:prstGeom prst="rect">
            <a:avLst/>
          </a:prstGeom>
        </p:spPr>
      </p:pic>
    </p:spTree>
    <p:extLst>
      <p:ext uri="{BB962C8B-B14F-4D97-AF65-F5344CB8AC3E}">
        <p14:creationId xmlns:p14="http://schemas.microsoft.com/office/powerpoint/2010/main" val="4274380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415" t="23606" r="34820" b="8564"/>
          <a:stretch/>
        </p:blipFill>
        <p:spPr>
          <a:xfrm>
            <a:off x="0" y="0"/>
            <a:ext cx="7345363" cy="9411247"/>
          </a:xfrm>
          <a:prstGeom prst="rect">
            <a:avLst/>
          </a:prstGeom>
        </p:spPr>
      </p:pic>
    </p:spTree>
    <p:extLst>
      <p:ext uri="{BB962C8B-B14F-4D97-AF65-F5344CB8AC3E}">
        <p14:creationId xmlns:p14="http://schemas.microsoft.com/office/powerpoint/2010/main" val="4217248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312" t="22319" r="35130" b="8380"/>
          <a:stretch/>
        </p:blipFill>
        <p:spPr>
          <a:xfrm>
            <a:off x="-1" y="0"/>
            <a:ext cx="7345363" cy="9682521"/>
          </a:xfrm>
          <a:prstGeom prst="rect">
            <a:avLst/>
          </a:prstGeom>
        </p:spPr>
      </p:pic>
    </p:spTree>
    <p:extLst>
      <p:ext uri="{BB962C8B-B14F-4D97-AF65-F5344CB8AC3E}">
        <p14:creationId xmlns:p14="http://schemas.microsoft.com/office/powerpoint/2010/main" val="3863779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415" t="23422" r="34820" b="8379"/>
          <a:stretch/>
        </p:blipFill>
        <p:spPr>
          <a:xfrm>
            <a:off x="0" y="0"/>
            <a:ext cx="7345363" cy="9462256"/>
          </a:xfrm>
          <a:prstGeom prst="rect">
            <a:avLst/>
          </a:prstGeom>
        </p:spPr>
      </p:pic>
    </p:spTree>
    <p:extLst>
      <p:ext uri="{BB962C8B-B14F-4D97-AF65-F5344CB8AC3E}">
        <p14:creationId xmlns:p14="http://schemas.microsoft.com/office/powerpoint/2010/main" val="2833897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19" t="22503" r="34820" b="9299"/>
          <a:stretch/>
        </p:blipFill>
        <p:spPr>
          <a:xfrm>
            <a:off x="0" y="0"/>
            <a:ext cx="7345363" cy="9495223"/>
          </a:xfrm>
          <a:prstGeom prst="rect">
            <a:avLst/>
          </a:prstGeom>
        </p:spPr>
      </p:pic>
    </p:spTree>
    <p:extLst>
      <p:ext uri="{BB962C8B-B14F-4D97-AF65-F5344CB8AC3E}">
        <p14:creationId xmlns:p14="http://schemas.microsoft.com/office/powerpoint/2010/main" val="2083617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sp>
        <p:nvSpPr>
          <p:cNvPr id="3" name="CuadroTexto 2"/>
          <p:cNvSpPr txBox="1"/>
          <p:nvPr/>
        </p:nvSpPr>
        <p:spPr>
          <a:xfrm>
            <a:off x="1664050" y="1424353"/>
            <a:ext cx="4026798" cy="14058464"/>
          </a:xfrm>
          <a:prstGeom prst="rect">
            <a:avLst/>
          </a:prstGeom>
          <a:noFill/>
        </p:spPr>
        <p:txBody>
          <a:bodyPr wrap="square" rtlCol="0">
            <a:spAutoFit/>
          </a:bodyPr>
          <a:lstStyle/>
          <a:p>
            <a:pPr marL="342900" indent="-342900">
              <a:buFont typeface="Wingdings" panose="05000000000000000000" pitchFamily="2" charset="2"/>
              <a:buChar char="v"/>
            </a:pPr>
            <a:endParaRPr lang="es-ES" sz="1100" b="1" dirty="0" smtClean="0">
              <a:solidFill>
                <a:schemeClr val="bg1"/>
              </a:solidFill>
            </a:endParaRPr>
          </a:p>
          <a:p>
            <a:pPr marL="342900" indent="-342900">
              <a:buFont typeface="Wingdings" panose="05000000000000000000" pitchFamily="2" charset="2"/>
              <a:buChar char="v"/>
            </a:pPr>
            <a:r>
              <a:rPr lang="es-ES" sz="1100" b="1" dirty="0" smtClean="0">
                <a:solidFill>
                  <a:schemeClr val="bg1"/>
                </a:solidFill>
              </a:rPr>
              <a:t>Efemérides del mes de mayo.</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a:solidFill>
                  <a:schemeClr val="bg1"/>
                </a:solidFill>
              </a:rPr>
              <a:t>Celebración del día del niño en la delegación de providencia</a:t>
            </a:r>
            <a:r>
              <a:rPr lang="es-ES" sz="1100" b="1" dirty="0" smtClean="0">
                <a:solidFill>
                  <a:schemeClr val="bg1"/>
                </a:solidFill>
              </a:rPr>
              <a:t>.</a:t>
            </a:r>
            <a:endParaRPr lang="es-ES" sz="1100" b="1" dirty="0">
              <a:solidFill>
                <a:schemeClr val="bg1"/>
              </a:solidFill>
            </a:endParaRPr>
          </a:p>
          <a:p>
            <a:pPr marL="342900" indent="-342900">
              <a:buFont typeface="Wingdings" panose="05000000000000000000" pitchFamily="2" charset="2"/>
              <a:buChar char="v"/>
            </a:pPr>
            <a:endParaRPr lang="es-ES" sz="1100" b="1" dirty="0" smtClean="0">
              <a:solidFill>
                <a:schemeClr val="bg1"/>
              </a:solidFill>
            </a:endParaRPr>
          </a:p>
          <a:p>
            <a:pPr marL="342900" indent="-342900">
              <a:buFont typeface="Wingdings" panose="05000000000000000000" pitchFamily="2" charset="2"/>
              <a:buChar char="v"/>
            </a:pPr>
            <a:r>
              <a:rPr lang="es-ES" sz="1100" b="1" dirty="0" smtClean="0">
                <a:solidFill>
                  <a:schemeClr val="bg1"/>
                </a:solidFill>
              </a:rPr>
              <a:t>Banderazo inicio de obra en el jardín de niños Federico Froebel.</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Reunión con personal de seguridad publica, protección civil y transito para marcar la ruta ENDURO.</a:t>
            </a:r>
          </a:p>
          <a:p>
            <a:endParaRPr lang="es-ES" sz="1100" b="1" dirty="0" smtClean="0">
              <a:solidFill>
                <a:schemeClr val="bg1"/>
              </a:solidFill>
            </a:endParaRPr>
          </a:p>
          <a:p>
            <a:pPr marL="342900" indent="-342900">
              <a:buFont typeface="Wingdings" panose="05000000000000000000" pitchFamily="2" charset="2"/>
              <a:buChar char="v"/>
            </a:pPr>
            <a:r>
              <a:rPr lang="es-ES" sz="1100" b="1" dirty="0" smtClean="0">
                <a:solidFill>
                  <a:schemeClr val="bg1"/>
                </a:solidFill>
              </a:rPr>
              <a:t>Festejo del día de las madres en la cabecera municipal.</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Reunión con el consejo de COPLADEMUN.</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Salida al municipio de puerto Vallarta a la EXPO VIVE VALLARTA 2019.</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Toma de fotos en el lugar donde se llevara a cabo el evento ENDURO ZONA VALLES.</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Sesiones ordinarias del mes de mayo.</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Entrevista en la radio 88.1 en Ahualulco de Mercado. </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Entrega del modulo de maquinaria.</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Equipamiento del centro de salud de la cabecera municipal.</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Banderazo de inicio de obra de la plaza principal de la cabecera municipal.</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Toma de fotos en los tanques y pozos de agua de la cabecera municipal.</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Evento ENDURO 4X4 ZONA VALES.</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Toma de fotos en calle independencia para el inicio de obra. </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Supervisión de la obra del preescolar Federico Froebel y Plaza Principal de Providencia.</a:t>
            </a:r>
          </a:p>
          <a:p>
            <a:pPr marL="342900" indent="-342900">
              <a:buFont typeface="Wingdings" panose="05000000000000000000" pitchFamily="2" charset="2"/>
              <a:buChar char="v"/>
            </a:pPr>
            <a:endParaRPr lang="es-ES" sz="1100" b="1" dirty="0">
              <a:solidFill>
                <a:schemeClr val="bg1"/>
              </a:solidFill>
            </a:endParaRPr>
          </a:p>
          <a:p>
            <a:pPr marL="342900" indent="-342900">
              <a:buFont typeface="Wingdings" panose="05000000000000000000" pitchFamily="2" charset="2"/>
              <a:buChar char="v"/>
            </a:pPr>
            <a:r>
              <a:rPr lang="es-ES" sz="1100" b="1" dirty="0" smtClean="0">
                <a:solidFill>
                  <a:schemeClr val="bg1"/>
                </a:solidFill>
              </a:rPr>
              <a:t>Reglamento Municipal en Materia ambiental de San Juanito de Escobedo Jalisco. </a:t>
            </a:r>
          </a:p>
          <a:p>
            <a:endParaRPr lang="es-ES" sz="1200" b="1" dirty="0" smtClean="0">
              <a:solidFill>
                <a:schemeClr val="bg1"/>
              </a:solidFill>
            </a:endParaRPr>
          </a:p>
          <a:p>
            <a:endParaRPr lang="es-ES" sz="1200" b="1" dirty="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endParaRPr lang="es-ES" sz="1200" b="1" dirty="0" smtClean="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MX" dirty="0">
              <a:solidFill>
                <a:schemeClr val="bg1"/>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755" y="463704"/>
            <a:ext cx="5636216" cy="960650"/>
          </a:xfrm>
          <a:prstGeom prst="rect">
            <a:avLst/>
          </a:prstGeom>
          <a:ln>
            <a:noFill/>
          </a:ln>
          <a:effectLst>
            <a:softEdge rad="112500"/>
          </a:effectLst>
        </p:spPr>
      </p:pic>
      <p:sp>
        <p:nvSpPr>
          <p:cNvPr id="2" name="CuadroTexto 1"/>
          <p:cNvSpPr txBox="1"/>
          <p:nvPr/>
        </p:nvSpPr>
        <p:spPr>
          <a:xfrm>
            <a:off x="2820928" y="528530"/>
            <a:ext cx="2614334" cy="830997"/>
          </a:xfrm>
          <a:prstGeom prst="rect">
            <a:avLst/>
          </a:prstGeom>
          <a:noFill/>
          <a:effectLst>
            <a:softEdge rad="127000"/>
          </a:effectLst>
        </p:spPr>
        <p:txBody>
          <a:bodyPr wrap="square" rtlCol="0">
            <a:spAutoFit/>
          </a:bodyPr>
          <a:lstStyle/>
          <a:p>
            <a:r>
              <a:rPr lang="es-ES" sz="4800" dirty="0" smtClean="0">
                <a:solidFill>
                  <a:schemeClr val="bg1"/>
                </a:solidFill>
                <a:latin typeface="Cooper Black" panose="0208090404030B020404" pitchFamily="18" charset="0"/>
              </a:rPr>
              <a:t>INDICE</a:t>
            </a:r>
            <a:endParaRPr lang="es-MX" sz="4800" dirty="0">
              <a:solidFill>
                <a:schemeClr val="bg1"/>
              </a:solidFill>
              <a:latin typeface="Cooper Black" panose="0208090404030B020404" pitchFamily="18" charset="0"/>
            </a:endParaRPr>
          </a:p>
        </p:txBody>
      </p:sp>
      <p:sp>
        <p:nvSpPr>
          <p:cNvPr id="5" name="Rectángulo 4"/>
          <p:cNvSpPr/>
          <p:nvPr/>
        </p:nvSpPr>
        <p:spPr>
          <a:xfrm>
            <a:off x="522928" y="463703"/>
            <a:ext cx="672826" cy="8939616"/>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Tree>
    <p:extLst>
      <p:ext uri="{BB962C8B-B14F-4D97-AF65-F5344CB8AC3E}">
        <p14:creationId xmlns:p14="http://schemas.microsoft.com/office/powerpoint/2010/main" val="497458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18" t="23238" r="34924" b="8747"/>
          <a:stretch/>
        </p:blipFill>
        <p:spPr>
          <a:xfrm>
            <a:off x="0" y="0"/>
            <a:ext cx="7345363" cy="9502742"/>
          </a:xfrm>
          <a:prstGeom prst="rect">
            <a:avLst/>
          </a:prstGeom>
        </p:spPr>
      </p:pic>
    </p:spTree>
    <p:extLst>
      <p:ext uri="{BB962C8B-B14F-4D97-AF65-F5344CB8AC3E}">
        <p14:creationId xmlns:p14="http://schemas.microsoft.com/office/powerpoint/2010/main" val="2164902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19" t="22319" r="34923" b="9483"/>
          <a:stretch/>
        </p:blipFill>
        <p:spPr>
          <a:xfrm>
            <a:off x="0" y="0"/>
            <a:ext cx="7345363" cy="9528425"/>
          </a:xfrm>
          <a:prstGeom prst="rect">
            <a:avLst/>
          </a:prstGeom>
        </p:spPr>
      </p:pic>
    </p:spTree>
    <p:extLst>
      <p:ext uri="{BB962C8B-B14F-4D97-AF65-F5344CB8AC3E}">
        <p14:creationId xmlns:p14="http://schemas.microsoft.com/office/powerpoint/2010/main" val="2714376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622" t="23054" r="35027" b="8564"/>
          <a:stretch/>
        </p:blipFill>
        <p:spPr>
          <a:xfrm>
            <a:off x="0" y="0"/>
            <a:ext cx="7345363" cy="9621390"/>
          </a:xfrm>
          <a:prstGeom prst="rect">
            <a:avLst/>
          </a:prstGeom>
        </p:spPr>
      </p:pic>
    </p:spTree>
    <p:extLst>
      <p:ext uri="{BB962C8B-B14F-4D97-AF65-F5344CB8AC3E}">
        <p14:creationId xmlns:p14="http://schemas.microsoft.com/office/powerpoint/2010/main" val="516649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19" t="24158" r="34923" b="8379"/>
          <a:stretch/>
        </p:blipFill>
        <p:spPr>
          <a:xfrm>
            <a:off x="-1" y="0"/>
            <a:ext cx="7345363" cy="9425691"/>
          </a:xfrm>
          <a:prstGeom prst="rect">
            <a:avLst/>
          </a:prstGeom>
        </p:spPr>
      </p:pic>
    </p:spTree>
    <p:extLst>
      <p:ext uri="{BB962C8B-B14F-4D97-AF65-F5344CB8AC3E}">
        <p14:creationId xmlns:p14="http://schemas.microsoft.com/office/powerpoint/2010/main" val="551946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415" t="22687" r="34924" b="8747"/>
          <a:stretch/>
        </p:blipFill>
        <p:spPr>
          <a:xfrm>
            <a:off x="-1" y="0"/>
            <a:ext cx="7345363" cy="9546412"/>
          </a:xfrm>
          <a:prstGeom prst="rect">
            <a:avLst/>
          </a:prstGeom>
        </p:spPr>
      </p:pic>
    </p:spTree>
    <p:extLst>
      <p:ext uri="{BB962C8B-B14F-4D97-AF65-F5344CB8AC3E}">
        <p14:creationId xmlns:p14="http://schemas.microsoft.com/office/powerpoint/2010/main" val="2543100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415" t="23606" r="34820" b="8196"/>
          <a:stretch/>
        </p:blipFill>
        <p:spPr>
          <a:xfrm>
            <a:off x="0" y="0"/>
            <a:ext cx="7345363" cy="9462256"/>
          </a:xfrm>
          <a:prstGeom prst="rect">
            <a:avLst/>
          </a:prstGeom>
        </p:spPr>
      </p:pic>
    </p:spTree>
    <p:extLst>
      <p:ext uri="{BB962C8B-B14F-4D97-AF65-F5344CB8AC3E}">
        <p14:creationId xmlns:p14="http://schemas.microsoft.com/office/powerpoint/2010/main" val="3592971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312" t="23238" r="35027" b="8196"/>
          <a:stretch/>
        </p:blipFill>
        <p:spPr>
          <a:xfrm>
            <a:off x="0" y="0"/>
            <a:ext cx="7345363" cy="9546408"/>
          </a:xfrm>
          <a:prstGeom prst="rect">
            <a:avLst/>
          </a:prstGeom>
        </p:spPr>
      </p:pic>
    </p:spTree>
    <p:extLst>
      <p:ext uri="{BB962C8B-B14F-4D97-AF65-F5344CB8AC3E}">
        <p14:creationId xmlns:p14="http://schemas.microsoft.com/office/powerpoint/2010/main" val="1600315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828" t="21768" r="34717" b="9850"/>
          <a:stretch/>
        </p:blipFill>
        <p:spPr>
          <a:xfrm>
            <a:off x="-1" y="-1"/>
            <a:ext cx="7345363" cy="9587631"/>
          </a:xfrm>
          <a:prstGeom prst="rect">
            <a:avLst/>
          </a:prstGeom>
        </p:spPr>
      </p:pic>
    </p:spTree>
    <p:extLst>
      <p:ext uri="{BB962C8B-B14F-4D97-AF65-F5344CB8AC3E}">
        <p14:creationId xmlns:p14="http://schemas.microsoft.com/office/powerpoint/2010/main" val="3969336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19" t="22503" r="35026" b="8747"/>
          <a:stretch/>
        </p:blipFill>
        <p:spPr>
          <a:xfrm>
            <a:off x="-1" y="0"/>
            <a:ext cx="7345363" cy="9639178"/>
          </a:xfrm>
          <a:prstGeom prst="rect">
            <a:avLst/>
          </a:prstGeom>
        </p:spPr>
      </p:pic>
    </p:spTree>
    <p:extLst>
      <p:ext uri="{BB962C8B-B14F-4D97-AF65-F5344CB8AC3E}">
        <p14:creationId xmlns:p14="http://schemas.microsoft.com/office/powerpoint/2010/main" val="3195720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19" t="23974" r="35233" b="8380"/>
          <a:stretch/>
        </p:blipFill>
        <p:spPr>
          <a:xfrm>
            <a:off x="0" y="-1"/>
            <a:ext cx="7345363" cy="9551565"/>
          </a:xfrm>
          <a:prstGeom prst="rect">
            <a:avLst/>
          </a:prstGeom>
        </p:spPr>
      </p:pic>
    </p:spTree>
    <p:extLst>
      <p:ext uri="{BB962C8B-B14F-4D97-AF65-F5344CB8AC3E}">
        <p14:creationId xmlns:p14="http://schemas.microsoft.com/office/powerpoint/2010/main" val="1340765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6" name="Rectángulo 5"/>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8" name="Rectángulo 7"/>
          <p:cNvSpPr/>
          <p:nvPr/>
        </p:nvSpPr>
        <p:spPr>
          <a:xfrm>
            <a:off x="1432120" y="1826097"/>
            <a:ext cx="1322098" cy="27699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Día del trabajo.</a:t>
            </a:r>
            <a:endParaRPr lang="es-MX" sz="1200" dirty="0">
              <a:solidFill>
                <a:schemeClr val="bg1"/>
              </a:solidFill>
              <a:latin typeface="Arial" panose="020B0604020202020204" pitchFamily="34" charset="0"/>
              <a:cs typeface="Arial" panose="020B0604020202020204" pitchFamily="34" charset="0"/>
            </a:endParaRPr>
          </a:p>
        </p:txBody>
      </p:sp>
      <p:sp>
        <p:nvSpPr>
          <p:cNvPr id="9" name="Rectángulo 8"/>
          <p:cNvSpPr/>
          <p:nvPr/>
        </p:nvSpPr>
        <p:spPr>
          <a:xfrm>
            <a:off x="1447946" y="1576298"/>
            <a:ext cx="1208556" cy="277002"/>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1 DE MAYO</a:t>
            </a:r>
            <a:endParaRPr lang="es-MX" sz="1200" b="1" dirty="0">
              <a:solidFill>
                <a:schemeClr val="bg1"/>
              </a:solidFill>
              <a:latin typeface="Arial Black" panose="020B0A04020102020204" pitchFamily="34" charset="0"/>
              <a:cs typeface="Arial" panose="020B0604020202020204" pitchFamily="34" charset="0"/>
            </a:endParaRPr>
          </a:p>
        </p:txBody>
      </p:sp>
      <p:sp>
        <p:nvSpPr>
          <p:cNvPr id="10" name="Rectángulo 9"/>
          <p:cNvSpPr/>
          <p:nvPr/>
        </p:nvSpPr>
        <p:spPr>
          <a:xfrm>
            <a:off x="3069457" y="1552955"/>
            <a:ext cx="1208556" cy="277002"/>
          </a:xfrm>
          <a:prstGeom prst="rect">
            <a:avLst/>
          </a:prstGeom>
        </p:spPr>
        <p:txBody>
          <a:bodyPr wrap="square">
            <a:spAutoFit/>
          </a:bodyPr>
          <a:lstStyle/>
          <a:p>
            <a:pPr algn="just"/>
            <a:r>
              <a:rPr lang="es-MX" sz="1200" b="1" dirty="0">
                <a:solidFill>
                  <a:schemeClr val="bg1"/>
                </a:solidFill>
                <a:latin typeface="Arial Black" panose="020B0A04020102020204" pitchFamily="34" charset="0"/>
                <a:cs typeface="Arial" panose="020B0604020202020204" pitchFamily="34" charset="0"/>
              </a:rPr>
              <a:t>2</a:t>
            </a:r>
            <a:r>
              <a:rPr lang="es-MX" sz="1200" b="1" dirty="0" smtClean="0">
                <a:solidFill>
                  <a:schemeClr val="bg1"/>
                </a:solidFill>
                <a:latin typeface="Arial Black" panose="020B0A04020102020204" pitchFamily="34" charset="0"/>
                <a:cs typeface="Arial" panose="020B0604020202020204" pitchFamily="34" charset="0"/>
              </a:rPr>
              <a:t> DE MAYO</a:t>
            </a:r>
            <a:endParaRPr lang="es-MX" sz="1200" b="1" dirty="0">
              <a:solidFill>
                <a:schemeClr val="bg1"/>
              </a:solidFill>
              <a:latin typeface="Arial Black" panose="020B0A04020102020204" pitchFamily="34" charset="0"/>
              <a:cs typeface="Arial" panose="020B0604020202020204" pitchFamily="34" charset="0"/>
            </a:endParaRPr>
          </a:p>
        </p:txBody>
      </p:sp>
      <p:sp>
        <p:nvSpPr>
          <p:cNvPr id="11" name="Rectángulo 10"/>
          <p:cNvSpPr/>
          <p:nvPr/>
        </p:nvSpPr>
        <p:spPr>
          <a:xfrm>
            <a:off x="2716184" y="1777292"/>
            <a:ext cx="1816582" cy="1200329"/>
          </a:xfrm>
          <a:prstGeom prst="rect">
            <a:avLst/>
          </a:prstGeom>
        </p:spPr>
        <p:txBody>
          <a:bodyPr wrap="square">
            <a:spAutoFit/>
          </a:bodyPr>
          <a:lstStyle/>
          <a:p>
            <a:pPr algn="just"/>
            <a:r>
              <a:rPr lang="es-ES" sz="1200" dirty="0">
                <a:solidFill>
                  <a:schemeClr val="bg1"/>
                </a:solidFill>
                <a:latin typeface="Arial" panose="020B0604020202020204" pitchFamily="34" charset="0"/>
                <a:cs typeface="Arial" panose="020B0604020202020204" pitchFamily="34" charset="0"/>
              </a:rPr>
              <a:t>1812. José María Morelos rompe el Sitio de Cuautla, impuesto por los realistas al mando de Félix María Calleja. </a:t>
            </a:r>
            <a:endParaRPr lang="es-MX" dirty="0"/>
          </a:p>
        </p:txBody>
      </p:sp>
      <p:sp>
        <p:nvSpPr>
          <p:cNvPr id="13" name="Rectángulo 12"/>
          <p:cNvSpPr/>
          <p:nvPr/>
        </p:nvSpPr>
        <p:spPr>
          <a:xfrm>
            <a:off x="4821177" y="1539005"/>
            <a:ext cx="1208556" cy="277002"/>
          </a:xfrm>
          <a:prstGeom prst="rect">
            <a:avLst/>
          </a:prstGeom>
        </p:spPr>
        <p:txBody>
          <a:bodyPr wrap="square">
            <a:spAutoFit/>
          </a:bodyPr>
          <a:lstStyle/>
          <a:p>
            <a:pPr algn="just"/>
            <a:r>
              <a:rPr lang="es-MX" sz="1200" b="1" dirty="0">
                <a:solidFill>
                  <a:schemeClr val="bg1"/>
                </a:solidFill>
                <a:latin typeface="Arial Black" panose="020B0A04020102020204" pitchFamily="34" charset="0"/>
                <a:cs typeface="Arial" panose="020B0604020202020204" pitchFamily="34" charset="0"/>
              </a:rPr>
              <a:t>3</a:t>
            </a:r>
            <a:r>
              <a:rPr lang="es-MX" sz="1200" b="1" dirty="0" smtClean="0">
                <a:solidFill>
                  <a:schemeClr val="bg1"/>
                </a:solidFill>
                <a:latin typeface="Arial Black" panose="020B0A04020102020204" pitchFamily="34" charset="0"/>
                <a:cs typeface="Arial" panose="020B0604020202020204" pitchFamily="34" charset="0"/>
              </a:rPr>
              <a:t> DE MAYO</a:t>
            </a:r>
            <a:endParaRPr lang="es-MX" sz="1200" b="1" dirty="0">
              <a:solidFill>
                <a:schemeClr val="bg1"/>
              </a:solidFill>
              <a:latin typeface="Arial Black" panose="020B0A04020102020204" pitchFamily="34" charset="0"/>
              <a:cs typeface="Arial" panose="020B0604020202020204" pitchFamily="34" charset="0"/>
            </a:endParaRPr>
          </a:p>
        </p:txBody>
      </p:sp>
      <p:sp>
        <p:nvSpPr>
          <p:cNvPr id="14" name="Rectángulo 13"/>
          <p:cNvSpPr/>
          <p:nvPr/>
        </p:nvSpPr>
        <p:spPr>
          <a:xfrm>
            <a:off x="4778006" y="1797407"/>
            <a:ext cx="1253305" cy="830997"/>
          </a:xfrm>
          <a:prstGeom prst="rect">
            <a:avLst/>
          </a:prstGeom>
        </p:spPr>
        <p:txBody>
          <a:bodyPr wrap="square">
            <a:spAutoFit/>
          </a:bodyPr>
          <a:lstStyle/>
          <a:p>
            <a:pPr algn="just"/>
            <a:r>
              <a:rPr lang="es-ES" sz="1200" dirty="0">
                <a:solidFill>
                  <a:schemeClr val="bg1"/>
                </a:solidFill>
                <a:latin typeface="Arial" panose="020B0604020202020204" pitchFamily="34" charset="0"/>
                <a:cs typeface="Arial" panose="020B0604020202020204" pitchFamily="34" charset="0"/>
              </a:rPr>
              <a:t>Día Mundial de la Libertad de Prensa.</a:t>
            </a:r>
          </a:p>
          <a:p>
            <a:pPr algn="just"/>
            <a:r>
              <a:rPr lang="es-ES" sz="1200" dirty="0">
                <a:solidFill>
                  <a:schemeClr val="bg1"/>
                </a:solidFill>
                <a:latin typeface="Arial" panose="020B0604020202020204" pitchFamily="34" charset="0"/>
                <a:cs typeface="Arial" panose="020B0604020202020204" pitchFamily="34" charset="0"/>
              </a:rPr>
              <a:t> </a:t>
            </a:r>
            <a:endParaRPr lang="es-MX" sz="1200" dirty="0" smtClean="0">
              <a:solidFill>
                <a:schemeClr val="bg1"/>
              </a:solidFill>
              <a:latin typeface="Arial" panose="020B0604020202020204" pitchFamily="34" charset="0"/>
              <a:cs typeface="Arial" panose="020B0604020202020204" pitchFamily="34" charset="0"/>
            </a:endParaRPr>
          </a:p>
        </p:txBody>
      </p:sp>
      <p:sp>
        <p:nvSpPr>
          <p:cNvPr id="16" name="Rectángulo 15"/>
          <p:cNvSpPr/>
          <p:nvPr/>
        </p:nvSpPr>
        <p:spPr>
          <a:xfrm>
            <a:off x="1459719" y="2664809"/>
            <a:ext cx="1208556" cy="277002"/>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4 DE MAYO</a:t>
            </a:r>
            <a:endParaRPr lang="es-MX" sz="1200" b="1" dirty="0">
              <a:solidFill>
                <a:schemeClr val="bg1"/>
              </a:solidFill>
              <a:latin typeface="Arial Black" panose="020B0A04020102020204" pitchFamily="34" charset="0"/>
              <a:cs typeface="Arial" panose="020B0604020202020204" pitchFamily="34" charset="0"/>
            </a:endParaRPr>
          </a:p>
        </p:txBody>
      </p:sp>
      <p:sp>
        <p:nvSpPr>
          <p:cNvPr id="17" name="Rectángulo 16"/>
          <p:cNvSpPr/>
          <p:nvPr/>
        </p:nvSpPr>
        <p:spPr>
          <a:xfrm>
            <a:off x="1230941" y="2951236"/>
            <a:ext cx="1742362" cy="1200329"/>
          </a:xfrm>
          <a:prstGeom prst="rect">
            <a:avLst/>
          </a:prstGeom>
        </p:spPr>
        <p:txBody>
          <a:bodyPr wrap="square">
            <a:spAutoFit/>
          </a:bodyPr>
          <a:lstStyle/>
          <a:p>
            <a:pPr algn="just"/>
            <a:r>
              <a:rPr lang="es-ES" sz="1200" dirty="0" smtClean="0">
                <a:solidFill>
                  <a:schemeClr val="bg1"/>
                </a:solidFill>
                <a:latin typeface="Arial" panose="020B0604020202020204" pitchFamily="34" charset="0"/>
                <a:cs typeface="Arial" panose="020B0604020202020204" pitchFamily="34" charset="0"/>
              </a:rPr>
              <a:t>1858 Benito </a:t>
            </a:r>
            <a:r>
              <a:rPr lang="es-ES" sz="1200" dirty="0">
                <a:solidFill>
                  <a:schemeClr val="bg1"/>
                </a:solidFill>
                <a:latin typeface="Arial" panose="020B0604020202020204" pitchFamily="34" charset="0"/>
                <a:cs typeface="Arial" panose="020B0604020202020204" pitchFamily="34" charset="0"/>
              </a:rPr>
              <a:t>Juárez establece el </a:t>
            </a:r>
            <a:r>
              <a:rPr lang="es-ES" sz="1200" dirty="0" smtClean="0">
                <a:solidFill>
                  <a:schemeClr val="bg1"/>
                </a:solidFill>
                <a:latin typeface="Arial" panose="020B0604020202020204" pitchFamily="34" charset="0"/>
                <a:cs typeface="Arial" panose="020B0604020202020204" pitchFamily="34" charset="0"/>
              </a:rPr>
              <a:t>Gobierno </a:t>
            </a:r>
            <a:r>
              <a:rPr lang="es-ES" sz="1200" dirty="0">
                <a:solidFill>
                  <a:schemeClr val="bg1"/>
                </a:solidFill>
                <a:latin typeface="Arial" panose="020B0604020202020204" pitchFamily="34" charset="0"/>
                <a:cs typeface="Arial" panose="020B0604020202020204" pitchFamily="34" charset="0"/>
              </a:rPr>
              <a:t>Constitucional en </a:t>
            </a:r>
            <a:r>
              <a:rPr lang="es-ES" sz="1200" dirty="0" smtClean="0">
                <a:solidFill>
                  <a:schemeClr val="bg1"/>
                </a:solidFill>
                <a:latin typeface="Arial" panose="020B0604020202020204" pitchFamily="34" charset="0"/>
                <a:cs typeface="Arial" panose="020B0604020202020204" pitchFamily="34" charset="0"/>
              </a:rPr>
              <a:t>Veracruz</a:t>
            </a:r>
            <a:r>
              <a:rPr lang="es-ES" sz="1200" dirty="0">
                <a:solidFill>
                  <a:schemeClr val="bg1"/>
                </a:solidFill>
                <a:latin typeface="Arial" panose="020B0604020202020204" pitchFamily="34" charset="0"/>
                <a:cs typeface="Arial" panose="020B0604020202020204" pitchFamily="34" charset="0"/>
              </a:rPr>
              <a:t>, durante la Guerra de Tres Años o de Reforma.</a:t>
            </a:r>
            <a:endParaRPr lang="es-MX" sz="1200" dirty="0">
              <a:solidFill>
                <a:schemeClr val="bg1"/>
              </a:solidFill>
              <a:latin typeface="Arial" panose="020B0604020202020204" pitchFamily="34" charset="0"/>
              <a:cs typeface="Arial" panose="020B0604020202020204" pitchFamily="34" charset="0"/>
            </a:endParaRPr>
          </a:p>
        </p:txBody>
      </p:sp>
      <p:sp>
        <p:nvSpPr>
          <p:cNvPr id="19" name="Rectángulo 18"/>
          <p:cNvSpPr/>
          <p:nvPr/>
        </p:nvSpPr>
        <p:spPr>
          <a:xfrm>
            <a:off x="3168225" y="4065056"/>
            <a:ext cx="1222625" cy="279998"/>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8 DE MAYO</a:t>
            </a:r>
            <a:endParaRPr lang="es-MX" sz="1200" b="1" dirty="0">
              <a:solidFill>
                <a:schemeClr val="bg1"/>
              </a:solidFill>
              <a:latin typeface="Arial Black" panose="020B0A04020102020204" pitchFamily="34" charset="0"/>
              <a:cs typeface="Arial" panose="020B0604020202020204" pitchFamily="34" charset="0"/>
            </a:endParaRPr>
          </a:p>
        </p:txBody>
      </p:sp>
      <p:sp>
        <p:nvSpPr>
          <p:cNvPr id="21" name="Rectángulo 20"/>
          <p:cNvSpPr/>
          <p:nvPr/>
        </p:nvSpPr>
        <p:spPr>
          <a:xfrm>
            <a:off x="2730139" y="4323261"/>
            <a:ext cx="2015668" cy="1200329"/>
          </a:xfrm>
          <a:prstGeom prst="rect">
            <a:avLst/>
          </a:prstGeom>
        </p:spPr>
        <p:txBody>
          <a:bodyPr wrap="square">
            <a:spAutoFit/>
          </a:bodyPr>
          <a:lstStyle/>
          <a:p>
            <a:pPr algn="just"/>
            <a:r>
              <a:rPr lang="es-ES" sz="1200" dirty="0">
                <a:solidFill>
                  <a:schemeClr val="bg1"/>
                </a:solidFill>
                <a:latin typeface="Arial" panose="020B0604020202020204" pitchFamily="34" charset="0"/>
                <a:cs typeface="Arial" panose="020B0604020202020204" pitchFamily="34" charset="0"/>
              </a:rPr>
              <a:t>1753. Aniversario del nacimiento de Miguel Hidalgo y Costilla, </a:t>
            </a:r>
            <a:r>
              <a:rPr lang="es-ES" sz="1200" dirty="0" smtClean="0">
                <a:solidFill>
                  <a:schemeClr val="bg1"/>
                </a:solidFill>
                <a:latin typeface="Arial" panose="020B0604020202020204" pitchFamily="34" charset="0"/>
                <a:cs typeface="Arial" panose="020B0604020202020204" pitchFamily="34" charset="0"/>
              </a:rPr>
              <a:t>iniciador </a:t>
            </a:r>
            <a:r>
              <a:rPr lang="es-ES" sz="1200" dirty="0">
                <a:solidFill>
                  <a:schemeClr val="bg1"/>
                </a:solidFill>
                <a:latin typeface="Arial" panose="020B0604020202020204" pitchFamily="34" charset="0"/>
                <a:cs typeface="Arial" panose="020B0604020202020204" pitchFamily="34" charset="0"/>
              </a:rPr>
              <a:t>de la Independencia de México. La bandera deberá izarse a toda asta.</a:t>
            </a:r>
          </a:p>
        </p:txBody>
      </p:sp>
      <p:sp>
        <p:nvSpPr>
          <p:cNvPr id="22" name="Rectángulo 21"/>
          <p:cNvSpPr/>
          <p:nvPr/>
        </p:nvSpPr>
        <p:spPr>
          <a:xfrm>
            <a:off x="5185970" y="3794025"/>
            <a:ext cx="1364972" cy="276999"/>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8 DE MAYO</a:t>
            </a:r>
            <a:endParaRPr lang="es-MX" sz="1200" b="1" dirty="0">
              <a:solidFill>
                <a:schemeClr val="bg1"/>
              </a:solidFill>
              <a:latin typeface="Arial Black" panose="020B0A04020102020204" pitchFamily="34" charset="0"/>
              <a:cs typeface="Arial" panose="020B0604020202020204" pitchFamily="34" charset="0"/>
            </a:endParaRPr>
          </a:p>
        </p:txBody>
      </p:sp>
      <p:sp>
        <p:nvSpPr>
          <p:cNvPr id="23" name="Rectángulo 22"/>
          <p:cNvSpPr/>
          <p:nvPr/>
        </p:nvSpPr>
        <p:spPr>
          <a:xfrm>
            <a:off x="4903062" y="4108851"/>
            <a:ext cx="1641873" cy="46166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Día mundial de la cruz roja</a:t>
            </a:r>
            <a:endParaRPr lang="es-MX" sz="1200" dirty="0">
              <a:solidFill>
                <a:schemeClr val="bg1"/>
              </a:solidFill>
              <a:latin typeface="Arial" panose="020B0604020202020204" pitchFamily="34" charset="0"/>
              <a:cs typeface="Arial" panose="020B0604020202020204" pitchFamily="34" charset="0"/>
            </a:endParaRPr>
          </a:p>
        </p:txBody>
      </p:sp>
      <p:sp>
        <p:nvSpPr>
          <p:cNvPr id="26" name="Rectángulo 25"/>
          <p:cNvSpPr/>
          <p:nvPr/>
        </p:nvSpPr>
        <p:spPr>
          <a:xfrm>
            <a:off x="1369738" y="5556786"/>
            <a:ext cx="1364972" cy="276999"/>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10 DE MAYO</a:t>
            </a:r>
            <a:endParaRPr lang="es-MX" sz="1200" b="1" dirty="0">
              <a:solidFill>
                <a:schemeClr val="bg1"/>
              </a:solidFill>
              <a:latin typeface="Arial Black" panose="020B0A04020102020204" pitchFamily="34" charset="0"/>
              <a:cs typeface="Arial" panose="020B0604020202020204" pitchFamily="34" charset="0"/>
            </a:endParaRPr>
          </a:p>
        </p:txBody>
      </p:sp>
      <p:sp>
        <p:nvSpPr>
          <p:cNvPr id="28" name="Rectángulo 27"/>
          <p:cNvSpPr/>
          <p:nvPr/>
        </p:nvSpPr>
        <p:spPr>
          <a:xfrm>
            <a:off x="4397641" y="5759211"/>
            <a:ext cx="1760343" cy="1015663"/>
          </a:xfrm>
          <a:prstGeom prst="rect">
            <a:avLst/>
          </a:prstGeom>
        </p:spPr>
        <p:txBody>
          <a:bodyPr wrap="square">
            <a:spAutoFit/>
          </a:bodyPr>
          <a:lstStyle/>
          <a:p>
            <a:pPr algn="just"/>
            <a:r>
              <a:rPr lang="es-ES" sz="1200" dirty="0">
                <a:solidFill>
                  <a:schemeClr val="bg1"/>
                </a:solidFill>
                <a:latin typeface="Arial" panose="020B0604020202020204" pitchFamily="34" charset="0"/>
                <a:cs typeface="Arial" panose="020B0604020202020204" pitchFamily="34" charset="0"/>
              </a:rPr>
              <a:t>1920. Aniversario de la muerte de Venustiano Carranza. La Bandera Nacional deberá izarse a media asta.</a:t>
            </a:r>
          </a:p>
        </p:txBody>
      </p:sp>
      <p:sp>
        <p:nvSpPr>
          <p:cNvPr id="29" name="Rectángulo 28"/>
          <p:cNvSpPr/>
          <p:nvPr/>
        </p:nvSpPr>
        <p:spPr>
          <a:xfrm>
            <a:off x="2913041" y="5551351"/>
            <a:ext cx="1364972" cy="276999"/>
          </a:xfrm>
          <a:prstGeom prst="rect">
            <a:avLst/>
          </a:prstGeom>
        </p:spPr>
        <p:txBody>
          <a:bodyPr wrap="square">
            <a:spAutoFit/>
          </a:bodyPr>
          <a:lstStyle/>
          <a:p>
            <a:pPr algn="just"/>
            <a:r>
              <a:rPr lang="es-ES" sz="1200" b="1" dirty="0" smtClean="0">
                <a:solidFill>
                  <a:schemeClr val="bg1"/>
                </a:solidFill>
                <a:latin typeface="Arial Black" panose="020B0A04020102020204" pitchFamily="34" charset="0"/>
                <a:cs typeface="Arial" panose="020B0604020202020204" pitchFamily="34" charset="0"/>
              </a:rPr>
              <a:t>15 DE MAYO.</a:t>
            </a:r>
            <a:endParaRPr lang="es-MX" sz="1200" b="1" dirty="0">
              <a:solidFill>
                <a:schemeClr val="bg1"/>
              </a:solidFill>
              <a:latin typeface="Arial Black" panose="020B0A04020102020204" pitchFamily="34" charset="0"/>
              <a:cs typeface="Arial" panose="020B0604020202020204" pitchFamily="34" charset="0"/>
            </a:endParaRPr>
          </a:p>
        </p:txBody>
      </p:sp>
      <p:pic>
        <p:nvPicPr>
          <p:cNvPr id="30" name="Imagen 29"/>
          <p:cNvPicPr>
            <a:picLocks noChangeAspect="1"/>
          </p:cNvPicPr>
          <p:nvPr/>
        </p:nvPicPr>
        <p:blipFill rotWithShape="1">
          <a:blip r:embed="rId3"/>
          <a:srcRect l="57764" t="39181" r="35421" b="44342"/>
          <a:stretch/>
        </p:blipFill>
        <p:spPr>
          <a:xfrm>
            <a:off x="5537767" y="6626961"/>
            <a:ext cx="886691" cy="1205347"/>
          </a:xfrm>
          <a:prstGeom prst="rect">
            <a:avLst/>
          </a:prstGeom>
        </p:spPr>
      </p:pic>
      <p:sp>
        <p:nvSpPr>
          <p:cNvPr id="31" name="Rectángulo 30"/>
          <p:cNvSpPr/>
          <p:nvPr/>
        </p:nvSpPr>
        <p:spPr>
          <a:xfrm>
            <a:off x="4706334" y="5545600"/>
            <a:ext cx="1364972" cy="276999"/>
          </a:xfrm>
          <a:prstGeom prst="rect">
            <a:avLst/>
          </a:prstGeom>
        </p:spPr>
        <p:txBody>
          <a:bodyPr wrap="square">
            <a:spAutoFit/>
          </a:bodyPr>
          <a:lstStyle/>
          <a:p>
            <a:pPr algn="just"/>
            <a:r>
              <a:rPr lang="es-MX" sz="1200" b="1" dirty="0" smtClean="0">
                <a:solidFill>
                  <a:schemeClr val="bg1"/>
                </a:solidFill>
                <a:latin typeface="Arial Black" panose="020B0A04020102020204" pitchFamily="34" charset="0"/>
                <a:cs typeface="Arial" panose="020B0604020202020204" pitchFamily="34" charset="0"/>
              </a:rPr>
              <a:t>21 DE MAYO</a:t>
            </a:r>
            <a:endParaRPr lang="es-MX" sz="1200" b="1" dirty="0">
              <a:solidFill>
                <a:schemeClr val="bg1"/>
              </a:solidFill>
              <a:latin typeface="Arial Black" panose="020B0A04020102020204" pitchFamily="34" charset="0"/>
              <a:cs typeface="Arial" panose="020B0604020202020204" pitchFamily="34" charset="0"/>
            </a:endParaRPr>
          </a:p>
        </p:txBody>
      </p:sp>
      <p:pic>
        <p:nvPicPr>
          <p:cNvPr id="37" name="Imagen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755" y="473048"/>
            <a:ext cx="5636216" cy="960650"/>
          </a:xfrm>
          <a:prstGeom prst="rect">
            <a:avLst/>
          </a:prstGeom>
          <a:ln>
            <a:noFill/>
          </a:ln>
          <a:effectLst>
            <a:softEdge rad="112500"/>
          </a:effectLst>
        </p:spPr>
      </p:pic>
      <p:sp>
        <p:nvSpPr>
          <p:cNvPr id="38" name="Rectángulo 37"/>
          <p:cNvSpPr/>
          <p:nvPr/>
        </p:nvSpPr>
        <p:spPr>
          <a:xfrm>
            <a:off x="522928" y="473047"/>
            <a:ext cx="672826" cy="8939616"/>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2280254" y="681228"/>
            <a:ext cx="3467216"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EFEMERIDES IMPORTANTES DEL MES DE ABRIL.</a:t>
            </a:r>
            <a:endParaRPr lang="es-MX" sz="1600" dirty="0">
              <a:solidFill>
                <a:schemeClr val="bg1"/>
              </a:solidFill>
              <a:latin typeface="Cooper Black" panose="0208090404030B020404" pitchFamily="18" charset="0"/>
            </a:endParaRPr>
          </a:p>
        </p:txBody>
      </p:sp>
      <p:pic>
        <p:nvPicPr>
          <p:cNvPr id="3" name="Imagen 2"/>
          <p:cNvPicPr>
            <a:picLocks noChangeAspect="1"/>
          </p:cNvPicPr>
          <p:nvPr/>
        </p:nvPicPr>
        <p:blipFill rotWithShape="1">
          <a:blip r:embed="rId5"/>
          <a:srcRect l="19968" t="51527" r="72434" b="29723"/>
          <a:stretch/>
        </p:blipFill>
        <p:spPr>
          <a:xfrm>
            <a:off x="3447964" y="2824903"/>
            <a:ext cx="896152" cy="1146305"/>
          </a:xfrm>
          <a:prstGeom prst="rect">
            <a:avLst/>
          </a:prstGeom>
        </p:spPr>
      </p:pic>
      <p:pic>
        <p:nvPicPr>
          <p:cNvPr id="20" name="Imagen 19"/>
          <p:cNvPicPr>
            <a:picLocks noChangeAspect="1"/>
          </p:cNvPicPr>
          <p:nvPr/>
        </p:nvPicPr>
        <p:blipFill rotWithShape="1">
          <a:blip r:embed="rId6"/>
          <a:srcRect l="33834" t="45446" r="57998" b="34453"/>
          <a:stretch/>
        </p:blipFill>
        <p:spPr>
          <a:xfrm>
            <a:off x="5003941" y="2434055"/>
            <a:ext cx="893164" cy="1235890"/>
          </a:xfrm>
          <a:prstGeom prst="rect">
            <a:avLst/>
          </a:prstGeom>
        </p:spPr>
      </p:pic>
      <p:pic>
        <p:nvPicPr>
          <p:cNvPr id="39" name="Imagen 38"/>
          <p:cNvPicPr>
            <a:picLocks noChangeAspect="1"/>
          </p:cNvPicPr>
          <p:nvPr/>
        </p:nvPicPr>
        <p:blipFill rotWithShape="1">
          <a:blip r:embed="rId7"/>
          <a:srcRect l="47414" t="51696" r="44323" b="29216"/>
          <a:stretch/>
        </p:blipFill>
        <p:spPr>
          <a:xfrm>
            <a:off x="1608122" y="4115755"/>
            <a:ext cx="964763" cy="1253083"/>
          </a:xfrm>
          <a:prstGeom prst="rect">
            <a:avLst/>
          </a:prstGeom>
        </p:spPr>
      </p:pic>
      <p:pic>
        <p:nvPicPr>
          <p:cNvPr id="40" name="Imagen 39"/>
          <p:cNvPicPr>
            <a:picLocks noChangeAspect="1"/>
          </p:cNvPicPr>
          <p:nvPr/>
        </p:nvPicPr>
        <p:blipFill rotWithShape="1">
          <a:blip r:embed="rId8"/>
          <a:srcRect l="6261" t="67744" r="84780" b="15533"/>
          <a:stretch/>
        </p:blipFill>
        <p:spPr>
          <a:xfrm>
            <a:off x="5258019" y="4508754"/>
            <a:ext cx="929871" cy="975880"/>
          </a:xfrm>
          <a:prstGeom prst="rect">
            <a:avLst/>
          </a:prstGeom>
        </p:spPr>
      </p:pic>
      <p:sp>
        <p:nvSpPr>
          <p:cNvPr id="42" name="Rectángulo 41"/>
          <p:cNvSpPr/>
          <p:nvPr/>
        </p:nvSpPr>
        <p:spPr>
          <a:xfrm>
            <a:off x="1311669" y="5781795"/>
            <a:ext cx="1641873" cy="27699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Día de las madres</a:t>
            </a:r>
            <a:endParaRPr lang="es-MX" sz="1200" dirty="0">
              <a:solidFill>
                <a:schemeClr val="bg1"/>
              </a:solidFill>
              <a:latin typeface="Arial" panose="020B0604020202020204" pitchFamily="34" charset="0"/>
              <a:cs typeface="Arial" panose="020B0604020202020204" pitchFamily="34" charset="0"/>
            </a:endParaRPr>
          </a:p>
        </p:txBody>
      </p:sp>
      <p:pic>
        <p:nvPicPr>
          <p:cNvPr id="43" name="Imagen 42"/>
          <p:cNvPicPr>
            <a:picLocks noChangeAspect="1"/>
          </p:cNvPicPr>
          <p:nvPr/>
        </p:nvPicPr>
        <p:blipFill rotWithShape="1">
          <a:blip r:embed="rId9"/>
          <a:srcRect l="33549" t="59297" r="57334" b="23642"/>
          <a:stretch/>
        </p:blipFill>
        <p:spPr>
          <a:xfrm>
            <a:off x="1446174" y="5981602"/>
            <a:ext cx="1186248" cy="1248033"/>
          </a:xfrm>
          <a:prstGeom prst="rect">
            <a:avLst/>
          </a:prstGeom>
        </p:spPr>
      </p:pic>
      <p:sp>
        <p:nvSpPr>
          <p:cNvPr id="44" name="Rectángulo 43"/>
          <p:cNvSpPr/>
          <p:nvPr/>
        </p:nvSpPr>
        <p:spPr>
          <a:xfrm>
            <a:off x="2908694" y="5800550"/>
            <a:ext cx="1641873" cy="27699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Día del maestro.</a:t>
            </a:r>
            <a:endParaRPr lang="es-MX" sz="1200" dirty="0">
              <a:solidFill>
                <a:schemeClr val="bg1"/>
              </a:solidFill>
              <a:latin typeface="Arial" panose="020B0604020202020204" pitchFamily="34" charset="0"/>
              <a:cs typeface="Arial" panose="020B0604020202020204" pitchFamily="34" charset="0"/>
            </a:endParaRPr>
          </a:p>
        </p:txBody>
      </p:sp>
      <p:pic>
        <p:nvPicPr>
          <p:cNvPr id="45" name="Imagen 44"/>
          <p:cNvPicPr>
            <a:picLocks noChangeAspect="1"/>
          </p:cNvPicPr>
          <p:nvPr/>
        </p:nvPicPr>
        <p:blipFill rotWithShape="1">
          <a:blip r:embed="rId10"/>
          <a:srcRect l="44091" t="28385" r="1871" b="15365"/>
          <a:stretch/>
        </p:blipFill>
        <p:spPr>
          <a:xfrm>
            <a:off x="1484861" y="7377452"/>
            <a:ext cx="3418201" cy="1865990"/>
          </a:xfrm>
          <a:prstGeom prst="rect">
            <a:avLst/>
          </a:prstGeom>
        </p:spPr>
      </p:pic>
      <p:sp>
        <p:nvSpPr>
          <p:cNvPr id="46" name="Rectángulo 45"/>
          <p:cNvSpPr/>
          <p:nvPr/>
        </p:nvSpPr>
        <p:spPr>
          <a:xfrm>
            <a:off x="2953542" y="6287712"/>
            <a:ext cx="1364972" cy="276999"/>
          </a:xfrm>
          <a:prstGeom prst="rect">
            <a:avLst/>
          </a:prstGeom>
        </p:spPr>
        <p:txBody>
          <a:bodyPr wrap="square">
            <a:spAutoFit/>
          </a:bodyPr>
          <a:lstStyle/>
          <a:p>
            <a:pPr algn="just"/>
            <a:r>
              <a:rPr lang="es-MX" sz="1200" b="1" dirty="0">
                <a:solidFill>
                  <a:schemeClr val="bg1"/>
                </a:solidFill>
                <a:latin typeface="Arial Black" panose="020B0A04020102020204" pitchFamily="34" charset="0"/>
                <a:cs typeface="Arial" panose="020B0604020202020204" pitchFamily="34" charset="0"/>
              </a:rPr>
              <a:t>3</a:t>
            </a:r>
            <a:r>
              <a:rPr lang="es-MX" sz="1200" b="1" dirty="0" smtClean="0">
                <a:solidFill>
                  <a:schemeClr val="bg1"/>
                </a:solidFill>
                <a:latin typeface="Arial Black" panose="020B0A04020102020204" pitchFamily="34" charset="0"/>
                <a:cs typeface="Arial" panose="020B0604020202020204" pitchFamily="34" charset="0"/>
              </a:rPr>
              <a:t>1 DE MAYO</a:t>
            </a:r>
            <a:endParaRPr lang="es-MX" sz="1200" b="1" dirty="0">
              <a:solidFill>
                <a:schemeClr val="bg1"/>
              </a:solidFill>
              <a:latin typeface="Arial Black" panose="020B0A04020102020204" pitchFamily="34" charset="0"/>
              <a:cs typeface="Arial" panose="020B0604020202020204" pitchFamily="34" charset="0"/>
            </a:endParaRPr>
          </a:p>
        </p:txBody>
      </p:sp>
      <p:sp>
        <p:nvSpPr>
          <p:cNvPr id="47" name="Rectángulo 46"/>
          <p:cNvSpPr/>
          <p:nvPr/>
        </p:nvSpPr>
        <p:spPr>
          <a:xfrm>
            <a:off x="2841840" y="6580341"/>
            <a:ext cx="1346382" cy="46166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Día mundial sin tabaco</a:t>
            </a:r>
            <a:endParaRPr lang="es-MX"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2066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105" t="22687" r="35130" b="8930"/>
          <a:stretch/>
        </p:blipFill>
        <p:spPr>
          <a:xfrm>
            <a:off x="-1" y="0"/>
            <a:ext cx="7345363" cy="9487758"/>
          </a:xfrm>
          <a:prstGeom prst="rect">
            <a:avLst/>
          </a:prstGeom>
        </p:spPr>
      </p:pic>
    </p:spTree>
    <p:extLst>
      <p:ext uri="{BB962C8B-B14F-4D97-AF65-F5344CB8AC3E}">
        <p14:creationId xmlns:p14="http://schemas.microsoft.com/office/powerpoint/2010/main" val="3794761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18" t="23238" r="34717" b="8564"/>
          <a:stretch/>
        </p:blipFill>
        <p:spPr>
          <a:xfrm>
            <a:off x="0" y="0"/>
            <a:ext cx="7345363" cy="9462254"/>
          </a:xfrm>
          <a:prstGeom prst="rect">
            <a:avLst/>
          </a:prstGeom>
        </p:spPr>
      </p:pic>
    </p:spTree>
    <p:extLst>
      <p:ext uri="{BB962C8B-B14F-4D97-AF65-F5344CB8AC3E}">
        <p14:creationId xmlns:p14="http://schemas.microsoft.com/office/powerpoint/2010/main" val="1228204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725" t="22319" r="34923" b="9299"/>
          <a:stretch/>
        </p:blipFill>
        <p:spPr>
          <a:xfrm>
            <a:off x="-1" y="-1"/>
            <a:ext cx="7345363" cy="9621393"/>
          </a:xfrm>
          <a:prstGeom prst="rect">
            <a:avLst/>
          </a:prstGeom>
        </p:spPr>
      </p:pic>
    </p:spTree>
    <p:extLst>
      <p:ext uri="{BB962C8B-B14F-4D97-AF65-F5344CB8AC3E}">
        <p14:creationId xmlns:p14="http://schemas.microsoft.com/office/powerpoint/2010/main" val="2417227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18" t="23054" r="34820" b="8380"/>
          <a:stretch/>
        </p:blipFill>
        <p:spPr>
          <a:xfrm>
            <a:off x="-1" y="0"/>
            <a:ext cx="7345363" cy="9546410"/>
          </a:xfrm>
          <a:prstGeom prst="rect">
            <a:avLst/>
          </a:prstGeom>
        </p:spPr>
      </p:pic>
    </p:spTree>
    <p:extLst>
      <p:ext uri="{BB962C8B-B14F-4D97-AF65-F5344CB8AC3E}">
        <p14:creationId xmlns:p14="http://schemas.microsoft.com/office/powerpoint/2010/main" val="4227673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828" t="22136" r="34923" b="9114"/>
          <a:stretch/>
        </p:blipFill>
        <p:spPr>
          <a:xfrm>
            <a:off x="0" y="-1"/>
            <a:ext cx="7345363" cy="9707301"/>
          </a:xfrm>
          <a:prstGeom prst="rect">
            <a:avLst/>
          </a:prstGeom>
        </p:spPr>
      </p:pic>
    </p:spTree>
    <p:extLst>
      <p:ext uri="{BB962C8B-B14F-4D97-AF65-F5344CB8AC3E}">
        <p14:creationId xmlns:p14="http://schemas.microsoft.com/office/powerpoint/2010/main" val="1948478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6345" t="22871" r="34820" b="8564"/>
          <a:stretch/>
        </p:blipFill>
        <p:spPr>
          <a:xfrm>
            <a:off x="0" y="0"/>
            <a:ext cx="7345363" cy="9820141"/>
          </a:xfrm>
          <a:prstGeom prst="rect">
            <a:avLst/>
          </a:prstGeom>
        </p:spPr>
      </p:pic>
    </p:spTree>
    <p:extLst>
      <p:ext uri="{BB962C8B-B14F-4D97-AF65-F5344CB8AC3E}">
        <p14:creationId xmlns:p14="http://schemas.microsoft.com/office/powerpoint/2010/main" val="3244602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415" t="21951" r="34820" b="9299"/>
          <a:stretch/>
        </p:blipFill>
        <p:spPr>
          <a:xfrm>
            <a:off x="0" y="0"/>
            <a:ext cx="7345363" cy="9538770"/>
          </a:xfrm>
          <a:prstGeom prst="rect">
            <a:avLst/>
          </a:prstGeom>
        </p:spPr>
      </p:pic>
    </p:spTree>
    <p:extLst>
      <p:ext uri="{BB962C8B-B14F-4D97-AF65-F5344CB8AC3E}">
        <p14:creationId xmlns:p14="http://schemas.microsoft.com/office/powerpoint/2010/main" val="768013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6035" t="22687" r="34923" b="8747"/>
          <a:stretch/>
        </p:blipFill>
        <p:spPr>
          <a:xfrm>
            <a:off x="0" y="-1"/>
            <a:ext cx="7345363" cy="9750245"/>
          </a:xfrm>
          <a:prstGeom prst="rect">
            <a:avLst/>
          </a:prstGeom>
        </p:spPr>
      </p:pic>
    </p:spTree>
    <p:extLst>
      <p:ext uri="{BB962C8B-B14F-4D97-AF65-F5344CB8AC3E}">
        <p14:creationId xmlns:p14="http://schemas.microsoft.com/office/powerpoint/2010/main" val="4080003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519" t="23606" r="34716" b="8196"/>
          <a:stretch/>
        </p:blipFill>
        <p:spPr>
          <a:xfrm>
            <a:off x="-1" y="0"/>
            <a:ext cx="7345363" cy="9462254"/>
          </a:xfrm>
          <a:prstGeom prst="rect">
            <a:avLst/>
          </a:prstGeom>
        </p:spPr>
      </p:pic>
    </p:spTree>
    <p:extLst>
      <p:ext uri="{BB962C8B-B14F-4D97-AF65-F5344CB8AC3E}">
        <p14:creationId xmlns:p14="http://schemas.microsoft.com/office/powerpoint/2010/main" val="2209877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312" t="22319" r="35233" b="8747"/>
          <a:stretch/>
        </p:blipFill>
        <p:spPr>
          <a:xfrm>
            <a:off x="-1" y="0"/>
            <a:ext cx="7345363" cy="9664951"/>
          </a:xfrm>
          <a:prstGeom prst="rect">
            <a:avLst/>
          </a:prstGeom>
        </p:spPr>
      </p:pic>
    </p:spTree>
    <p:extLst>
      <p:ext uri="{BB962C8B-B14F-4D97-AF65-F5344CB8AC3E}">
        <p14:creationId xmlns:p14="http://schemas.microsoft.com/office/powerpoint/2010/main" val="380489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8" name="Rectángulo 7"/>
          <p:cNvSpPr/>
          <p:nvPr/>
        </p:nvSpPr>
        <p:spPr>
          <a:xfrm>
            <a:off x="2577510" y="1807850"/>
            <a:ext cx="3940222" cy="1569660"/>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jueves 2 de mayo se llevo acabo la celebración con motivo del día del niño en la delegación de providencia, en donde parte del personal del H. Ayuntamiento en compañía del regidor de cultura llevaron a cabo algunas dinámicas para entretener a los pequeñines como lo que fueron juegos y concursos.</a:t>
            </a: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511" y="449542"/>
            <a:ext cx="5636216" cy="960650"/>
          </a:xfrm>
          <a:prstGeom prst="rect">
            <a:avLst/>
          </a:prstGeom>
          <a:ln>
            <a:noFill/>
          </a:ln>
          <a:effectLst>
            <a:softEdge rad="112500"/>
          </a:effectLst>
        </p:spPr>
      </p:pic>
      <p:sp>
        <p:nvSpPr>
          <p:cNvPr id="15" name="Rectángulo 14"/>
          <p:cNvSpPr/>
          <p:nvPr/>
        </p:nvSpPr>
        <p:spPr>
          <a:xfrm>
            <a:off x="522928" y="473047"/>
            <a:ext cx="672826" cy="8939616"/>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936543" y="637479"/>
            <a:ext cx="4206038"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CELEBRACION DEL DIA DEL NIÑO EN LA DELEGACION DE PROVIDENCIA.</a:t>
            </a:r>
            <a:endParaRPr lang="es-MX" sz="1600" dirty="0">
              <a:solidFill>
                <a:schemeClr val="bg1"/>
              </a:solidFill>
              <a:latin typeface="Cooper Black" panose="0208090404030B020404" pitchFamily="18" charset="0"/>
            </a:endParaRPr>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468" y="7910967"/>
            <a:ext cx="1434807" cy="1317815"/>
          </a:xfrm>
          <a:prstGeom prst="rect">
            <a:avLst/>
          </a:prstGeom>
        </p:spPr>
      </p:pic>
      <p:pic>
        <p:nvPicPr>
          <p:cNvPr id="17" name="Imagen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9621" y="7267054"/>
            <a:ext cx="2707847" cy="1947567"/>
          </a:xfrm>
          <a:prstGeom prst="rect">
            <a:avLst/>
          </a:prstGeom>
        </p:spPr>
      </p:pic>
      <p:pic>
        <p:nvPicPr>
          <p:cNvPr id="18" name="Imagen 1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3659" r="100000"/>
                    </a14:imgEffect>
                  </a14:imgLayer>
                </a14:imgProps>
              </a:ext>
              <a:ext uri="{28A0092B-C50C-407E-A947-70E740481C1C}">
                <a14:useLocalDpi xmlns:a14="http://schemas.microsoft.com/office/drawing/2010/main" val="0"/>
              </a:ext>
            </a:extLst>
          </a:blip>
          <a:stretch>
            <a:fillRect/>
          </a:stretch>
        </p:blipFill>
        <p:spPr>
          <a:xfrm flipH="1">
            <a:off x="1154511" y="1567230"/>
            <a:ext cx="1297832" cy="1810280"/>
          </a:xfrm>
          <a:prstGeom prst="rect">
            <a:avLst/>
          </a:prstGeom>
        </p:spPr>
      </p:pic>
      <p:sp>
        <p:nvSpPr>
          <p:cNvPr id="11" name="Rectángulo 10"/>
          <p:cNvSpPr/>
          <p:nvPr/>
        </p:nvSpPr>
        <p:spPr>
          <a:xfrm>
            <a:off x="1409621" y="6436057"/>
            <a:ext cx="4484240" cy="830997"/>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Todo esto acompañado de un pequeño refrigerio y algunos regalos para que los niños se divirtieran.</a:t>
            </a: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1515" y="3525519"/>
            <a:ext cx="1761565" cy="1321174"/>
          </a:xfrm>
          <a:prstGeom prst="rect">
            <a:avLst/>
          </a:prstGeom>
        </p:spPr>
      </p:pic>
      <p:pic>
        <p:nvPicPr>
          <p:cNvPr id="3" name="Imagen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4871" y="3109427"/>
            <a:ext cx="1648837" cy="2198450"/>
          </a:xfrm>
          <a:prstGeom prst="rect">
            <a:avLst/>
          </a:prstGeom>
        </p:spPr>
      </p:pic>
      <p:pic>
        <p:nvPicPr>
          <p:cNvPr id="5" name="Imagen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8500" y="3986834"/>
            <a:ext cx="1479233" cy="1972310"/>
          </a:xfrm>
          <a:prstGeom prst="rect">
            <a:avLst/>
          </a:prstGeom>
        </p:spPr>
      </p:pic>
      <p:pic>
        <p:nvPicPr>
          <p:cNvPr id="9" name="Imagen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1515" y="4942855"/>
            <a:ext cx="1747000" cy="1310250"/>
          </a:xfrm>
          <a:prstGeom prst="rect">
            <a:avLst/>
          </a:prstGeom>
        </p:spPr>
      </p:pic>
    </p:spTree>
    <p:extLst>
      <p:ext uri="{BB962C8B-B14F-4D97-AF65-F5344CB8AC3E}">
        <p14:creationId xmlns:p14="http://schemas.microsoft.com/office/powerpoint/2010/main" val="14921963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415" t="21768" r="35440" b="10033"/>
          <a:stretch/>
        </p:blipFill>
        <p:spPr>
          <a:xfrm>
            <a:off x="-1" y="0"/>
            <a:ext cx="7345363" cy="9663577"/>
          </a:xfrm>
          <a:prstGeom prst="rect">
            <a:avLst/>
          </a:prstGeom>
        </p:spPr>
      </p:pic>
    </p:spTree>
    <p:extLst>
      <p:ext uri="{BB962C8B-B14F-4D97-AF65-F5344CB8AC3E}">
        <p14:creationId xmlns:p14="http://schemas.microsoft.com/office/powerpoint/2010/main" val="1680750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312" t="22136" r="34924" b="9114"/>
          <a:stretch/>
        </p:blipFill>
        <p:spPr>
          <a:xfrm>
            <a:off x="-1" y="-1"/>
            <a:ext cx="7345363" cy="9538767"/>
          </a:xfrm>
          <a:prstGeom prst="rect">
            <a:avLst/>
          </a:prstGeom>
        </p:spPr>
      </p:pic>
    </p:spTree>
    <p:extLst>
      <p:ext uri="{BB962C8B-B14F-4D97-AF65-F5344CB8AC3E}">
        <p14:creationId xmlns:p14="http://schemas.microsoft.com/office/powerpoint/2010/main" val="840188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415" t="21584" r="35027" b="10401"/>
          <a:stretch/>
        </p:blipFill>
        <p:spPr>
          <a:xfrm>
            <a:off x="-1" y="0"/>
            <a:ext cx="7345363" cy="9502740"/>
          </a:xfrm>
          <a:prstGeom prst="rect">
            <a:avLst/>
          </a:prstGeom>
        </p:spPr>
      </p:pic>
    </p:spTree>
    <p:extLst>
      <p:ext uri="{BB962C8B-B14F-4D97-AF65-F5344CB8AC3E}">
        <p14:creationId xmlns:p14="http://schemas.microsoft.com/office/powerpoint/2010/main" val="3195894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415" t="21768" r="35027" b="9850"/>
          <a:stretch/>
        </p:blipFill>
        <p:spPr>
          <a:xfrm>
            <a:off x="0" y="0"/>
            <a:ext cx="7345363" cy="9554108"/>
          </a:xfrm>
          <a:prstGeom prst="rect">
            <a:avLst/>
          </a:prstGeom>
        </p:spPr>
      </p:pic>
    </p:spTree>
    <p:extLst>
      <p:ext uri="{BB962C8B-B14F-4D97-AF65-F5344CB8AC3E}">
        <p14:creationId xmlns:p14="http://schemas.microsoft.com/office/powerpoint/2010/main" val="1487121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519" t="23238" r="34820" b="8380"/>
          <a:stretch/>
        </p:blipFill>
        <p:spPr>
          <a:xfrm>
            <a:off x="0" y="0"/>
            <a:ext cx="7345363" cy="9520816"/>
          </a:xfrm>
          <a:prstGeom prst="rect">
            <a:avLst/>
          </a:prstGeom>
        </p:spPr>
      </p:pic>
    </p:spTree>
    <p:extLst>
      <p:ext uri="{BB962C8B-B14F-4D97-AF65-F5344CB8AC3E}">
        <p14:creationId xmlns:p14="http://schemas.microsoft.com/office/powerpoint/2010/main" val="4043031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725" t="23422" r="34820" b="8196"/>
          <a:stretch/>
        </p:blipFill>
        <p:spPr>
          <a:xfrm>
            <a:off x="-1" y="-1"/>
            <a:ext cx="7345363" cy="9587631"/>
          </a:xfrm>
          <a:prstGeom prst="rect">
            <a:avLst/>
          </a:prstGeom>
        </p:spPr>
      </p:pic>
    </p:spTree>
    <p:extLst>
      <p:ext uri="{BB962C8B-B14F-4D97-AF65-F5344CB8AC3E}">
        <p14:creationId xmlns:p14="http://schemas.microsoft.com/office/powerpoint/2010/main" val="109779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208" t="22871" r="34820" b="8747"/>
          <a:stretch/>
        </p:blipFill>
        <p:spPr>
          <a:xfrm>
            <a:off x="0" y="0"/>
            <a:ext cx="7345363" cy="9422328"/>
          </a:xfrm>
          <a:prstGeom prst="rect">
            <a:avLst/>
          </a:prstGeom>
        </p:spPr>
      </p:pic>
    </p:spTree>
    <p:extLst>
      <p:ext uri="{BB962C8B-B14F-4D97-AF65-F5344CB8AC3E}">
        <p14:creationId xmlns:p14="http://schemas.microsoft.com/office/powerpoint/2010/main" val="2417319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208" t="21584" r="34820" b="9850"/>
          <a:stretch/>
        </p:blipFill>
        <p:spPr>
          <a:xfrm>
            <a:off x="0" y="0"/>
            <a:ext cx="7345363" cy="9447657"/>
          </a:xfrm>
          <a:prstGeom prst="rect">
            <a:avLst/>
          </a:prstGeom>
        </p:spPr>
      </p:pic>
    </p:spTree>
    <p:extLst>
      <p:ext uri="{BB962C8B-B14F-4D97-AF65-F5344CB8AC3E}">
        <p14:creationId xmlns:p14="http://schemas.microsoft.com/office/powerpoint/2010/main" val="1291942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208" t="22687" r="35130" b="8930"/>
          <a:stretch/>
        </p:blipFill>
        <p:spPr>
          <a:xfrm>
            <a:off x="0" y="0"/>
            <a:ext cx="7345363" cy="9520816"/>
          </a:xfrm>
          <a:prstGeom prst="rect">
            <a:avLst/>
          </a:prstGeom>
        </p:spPr>
      </p:pic>
    </p:spTree>
    <p:extLst>
      <p:ext uri="{BB962C8B-B14F-4D97-AF65-F5344CB8AC3E}">
        <p14:creationId xmlns:p14="http://schemas.microsoft.com/office/powerpoint/2010/main" val="20407225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208" t="23974" r="35130" b="8196"/>
          <a:stretch/>
        </p:blipFill>
        <p:spPr>
          <a:xfrm>
            <a:off x="0" y="0"/>
            <a:ext cx="7345363" cy="9444034"/>
          </a:xfrm>
          <a:prstGeom prst="rect">
            <a:avLst/>
          </a:prstGeom>
        </p:spPr>
      </p:pic>
    </p:spTree>
    <p:extLst>
      <p:ext uri="{BB962C8B-B14F-4D97-AF65-F5344CB8AC3E}">
        <p14:creationId xmlns:p14="http://schemas.microsoft.com/office/powerpoint/2010/main" val="2351024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9" name="Rectángulo 8"/>
          <p:cNvSpPr/>
          <p:nvPr/>
        </p:nvSpPr>
        <p:spPr>
          <a:xfrm>
            <a:off x="1444648" y="1848771"/>
            <a:ext cx="3741720" cy="1015663"/>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lunes 6 de mayo se visito el jardín de niños Federico Froebel con la finalidad de dar el banderazo de arenque del inicio de la obra del comedor para los niños del plantel.</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00" y="486224"/>
            <a:ext cx="5636216" cy="960650"/>
          </a:xfrm>
          <a:prstGeom prst="rect">
            <a:avLst/>
          </a:prstGeom>
          <a:ln>
            <a:noFill/>
          </a:ln>
          <a:effectLst>
            <a:softEdge rad="112500"/>
          </a:effectLst>
        </p:spPr>
      </p:pic>
      <p:sp>
        <p:nvSpPr>
          <p:cNvPr id="23" name="Rectángulo 22"/>
          <p:cNvSpPr/>
          <p:nvPr/>
        </p:nvSpPr>
        <p:spPr>
          <a:xfrm>
            <a:off x="504999" y="463703"/>
            <a:ext cx="690755" cy="894896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867426" y="674161"/>
            <a:ext cx="4471286"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BANDERAZO DE INICIO DE OBRA EN EL PREESCOLAR FEDERICO FROEBEL.</a:t>
            </a:r>
            <a:endParaRPr lang="es-MX" sz="1600" dirty="0">
              <a:solidFill>
                <a:schemeClr val="bg1"/>
              </a:solidFill>
              <a:latin typeface="Cooper Black" panose="0208090404030B020404" pitchFamily="18" charset="0"/>
            </a:endParaRPr>
          </a:p>
        </p:txBody>
      </p:sp>
      <p:sp>
        <p:nvSpPr>
          <p:cNvPr id="8" name="Rectángulo 7"/>
          <p:cNvSpPr/>
          <p:nvPr/>
        </p:nvSpPr>
        <p:spPr>
          <a:xfrm>
            <a:off x="3091542" y="4148681"/>
            <a:ext cx="3582539" cy="1569660"/>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Cabe mencionar que contamos con la asistencia de la presidenta municipal acompañada del sindico municipal, jefa de gabinete y personal del H. Ayuntamiento, así como también de padres y madres de familia de los pequeños que asisten al preescolar.</a:t>
            </a: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7506" y="2543183"/>
            <a:ext cx="2035511" cy="1526633"/>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6652" y="2868127"/>
            <a:ext cx="1344425" cy="1008319"/>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3624" y="2746619"/>
            <a:ext cx="1668449" cy="1251337"/>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7541" y="4472920"/>
            <a:ext cx="2172213" cy="1629160"/>
          </a:xfrm>
          <a:prstGeom prst="rect">
            <a:avLst/>
          </a:prstGeom>
        </p:spPr>
      </p:pic>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9067" y="7733020"/>
            <a:ext cx="3718769" cy="1651466"/>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9067" y="6139226"/>
            <a:ext cx="2018289" cy="1513717"/>
          </a:xfrm>
          <a:prstGeom prst="rect">
            <a:avLst/>
          </a:prstGeom>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83793" y="5438941"/>
            <a:ext cx="1867426" cy="1400569"/>
          </a:xfrm>
          <a:prstGeom prst="rect">
            <a:avLst/>
          </a:prstGeom>
        </p:spPr>
      </p:pic>
      <p:pic>
        <p:nvPicPr>
          <p:cNvPr id="15" name="Imagen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5152" y="6611851"/>
            <a:ext cx="1392192" cy="1044144"/>
          </a:xfrm>
          <a:prstGeom prst="rect">
            <a:avLst/>
          </a:prstGeom>
        </p:spPr>
      </p:pic>
      <p:pic>
        <p:nvPicPr>
          <p:cNvPr id="16" name="Imagen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40847" y="5723934"/>
            <a:ext cx="1471873" cy="1103905"/>
          </a:xfrm>
          <a:prstGeom prst="rect">
            <a:avLst/>
          </a:prstGeom>
        </p:spPr>
      </p:pic>
      <p:pic>
        <p:nvPicPr>
          <p:cNvPr id="17" name="Imagen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5101645" y="7156276"/>
            <a:ext cx="1676516" cy="1257387"/>
          </a:xfrm>
          <a:prstGeom prst="rect">
            <a:avLst/>
          </a:prstGeom>
        </p:spPr>
      </p:pic>
    </p:spTree>
    <p:extLst>
      <p:ext uri="{BB962C8B-B14F-4D97-AF65-F5344CB8AC3E}">
        <p14:creationId xmlns:p14="http://schemas.microsoft.com/office/powerpoint/2010/main" val="2225595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312" t="22136" r="34924" b="9114"/>
          <a:stretch/>
        </p:blipFill>
        <p:spPr>
          <a:xfrm>
            <a:off x="0" y="0"/>
            <a:ext cx="7345363" cy="9538770"/>
          </a:xfrm>
          <a:prstGeom prst="rect">
            <a:avLst/>
          </a:prstGeom>
        </p:spPr>
      </p:pic>
    </p:spTree>
    <p:extLst>
      <p:ext uri="{BB962C8B-B14F-4D97-AF65-F5344CB8AC3E}">
        <p14:creationId xmlns:p14="http://schemas.microsoft.com/office/powerpoint/2010/main" val="1048294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105" t="22978" r="35026" b="8272"/>
          <a:stretch/>
        </p:blipFill>
        <p:spPr>
          <a:xfrm>
            <a:off x="-1" y="0"/>
            <a:ext cx="7345363" cy="9505764"/>
          </a:xfrm>
          <a:prstGeom prst="rect">
            <a:avLst/>
          </a:prstGeom>
        </p:spPr>
      </p:pic>
    </p:spTree>
    <p:extLst>
      <p:ext uri="{BB962C8B-B14F-4D97-AF65-F5344CB8AC3E}">
        <p14:creationId xmlns:p14="http://schemas.microsoft.com/office/powerpoint/2010/main" val="4052969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725" t="21768" r="34820" b="9666"/>
          <a:stretch/>
        </p:blipFill>
        <p:spPr>
          <a:xfrm>
            <a:off x="-1" y="0"/>
            <a:ext cx="7345363" cy="9613404"/>
          </a:xfrm>
          <a:prstGeom prst="rect">
            <a:avLst/>
          </a:prstGeom>
        </p:spPr>
      </p:pic>
    </p:spTree>
    <p:extLst>
      <p:ext uri="{BB962C8B-B14F-4D97-AF65-F5344CB8AC3E}">
        <p14:creationId xmlns:p14="http://schemas.microsoft.com/office/powerpoint/2010/main" val="3814579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312" t="22687" r="34924" b="8379"/>
          <a:stretch/>
        </p:blipFill>
        <p:spPr>
          <a:xfrm>
            <a:off x="-1" y="0"/>
            <a:ext cx="7345363" cy="9564272"/>
          </a:xfrm>
          <a:prstGeom prst="rect">
            <a:avLst/>
          </a:prstGeom>
        </p:spPr>
      </p:pic>
    </p:spTree>
    <p:extLst>
      <p:ext uri="{BB962C8B-B14F-4D97-AF65-F5344CB8AC3E}">
        <p14:creationId xmlns:p14="http://schemas.microsoft.com/office/powerpoint/2010/main" val="1332414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415" t="23790" r="35027" b="8747"/>
          <a:stretch/>
        </p:blipFill>
        <p:spPr>
          <a:xfrm>
            <a:off x="0" y="0"/>
            <a:ext cx="7345363" cy="9425693"/>
          </a:xfrm>
          <a:prstGeom prst="rect">
            <a:avLst/>
          </a:prstGeom>
        </p:spPr>
      </p:pic>
    </p:spTree>
    <p:extLst>
      <p:ext uri="{BB962C8B-B14F-4D97-AF65-F5344CB8AC3E}">
        <p14:creationId xmlns:p14="http://schemas.microsoft.com/office/powerpoint/2010/main" val="267402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518" t="22503" r="34924" b="9114"/>
          <a:stretch/>
        </p:blipFill>
        <p:spPr>
          <a:xfrm>
            <a:off x="0" y="0"/>
            <a:ext cx="7345363" cy="9554108"/>
          </a:xfrm>
          <a:prstGeom prst="rect">
            <a:avLst/>
          </a:prstGeom>
        </p:spPr>
      </p:pic>
    </p:spTree>
    <p:extLst>
      <p:ext uri="{BB962C8B-B14F-4D97-AF65-F5344CB8AC3E}">
        <p14:creationId xmlns:p14="http://schemas.microsoft.com/office/powerpoint/2010/main" val="1005757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208" t="21768" r="35027" b="9850"/>
          <a:stretch/>
        </p:blipFill>
        <p:spPr>
          <a:xfrm>
            <a:off x="0" y="-1"/>
            <a:ext cx="7345363" cy="9487761"/>
          </a:xfrm>
          <a:prstGeom prst="rect">
            <a:avLst/>
          </a:prstGeom>
        </p:spPr>
      </p:pic>
    </p:spTree>
    <p:extLst>
      <p:ext uri="{BB962C8B-B14F-4D97-AF65-F5344CB8AC3E}">
        <p14:creationId xmlns:p14="http://schemas.microsoft.com/office/powerpoint/2010/main" val="816527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6138" t="21952" r="34923" b="9114"/>
          <a:stretch/>
        </p:blipFill>
        <p:spPr>
          <a:xfrm>
            <a:off x="-1" y="0"/>
            <a:ext cx="7345363" cy="9837536"/>
          </a:xfrm>
          <a:prstGeom prst="rect">
            <a:avLst/>
          </a:prstGeom>
        </p:spPr>
      </p:pic>
    </p:spTree>
    <p:extLst>
      <p:ext uri="{BB962C8B-B14F-4D97-AF65-F5344CB8AC3E}">
        <p14:creationId xmlns:p14="http://schemas.microsoft.com/office/powerpoint/2010/main" val="20150099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622" t="23346" r="34820" b="8639"/>
          <a:stretch/>
        </p:blipFill>
        <p:spPr>
          <a:xfrm>
            <a:off x="-1" y="0"/>
            <a:ext cx="7345363" cy="9502740"/>
          </a:xfrm>
          <a:prstGeom prst="rect">
            <a:avLst/>
          </a:prstGeom>
        </p:spPr>
      </p:pic>
    </p:spTree>
    <p:extLst>
      <p:ext uri="{BB962C8B-B14F-4D97-AF65-F5344CB8AC3E}">
        <p14:creationId xmlns:p14="http://schemas.microsoft.com/office/powerpoint/2010/main" val="7309497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208" t="21768" r="34820" b="9482"/>
          <a:stretch/>
        </p:blipFill>
        <p:spPr>
          <a:xfrm>
            <a:off x="0" y="0"/>
            <a:ext cx="7345363" cy="9472986"/>
          </a:xfrm>
          <a:prstGeom prst="rect">
            <a:avLst/>
          </a:prstGeom>
        </p:spPr>
      </p:pic>
    </p:spTree>
    <p:extLst>
      <p:ext uri="{BB962C8B-B14F-4D97-AF65-F5344CB8AC3E}">
        <p14:creationId xmlns:p14="http://schemas.microsoft.com/office/powerpoint/2010/main" val="1549978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8" name="Rectángulo 7"/>
          <p:cNvSpPr/>
          <p:nvPr/>
        </p:nvSpPr>
        <p:spPr>
          <a:xfrm>
            <a:off x="1482286" y="1652789"/>
            <a:ext cx="3666443" cy="1938992"/>
          </a:xfrm>
          <a:prstGeom prst="rect">
            <a:avLst/>
          </a:prstGeom>
        </p:spPr>
        <p:txBody>
          <a:bodyPr wrap="square">
            <a:spAutoFit/>
          </a:bodyPr>
          <a:lstStyle/>
          <a:p>
            <a:pPr algn="just"/>
            <a:r>
              <a:rPr lang="es-MX" sz="1200" dirty="0">
                <a:solidFill>
                  <a:schemeClr val="bg1"/>
                </a:solidFill>
                <a:latin typeface="Arial" panose="020B0604020202020204" pitchFamily="34" charset="0"/>
                <a:cs typeface="Arial" panose="020B0604020202020204" pitchFamily="34" charset="0"/>
              </a:rPr>
              <a:t>El día martes 7 de mayo se llevo acabo una reunión con personal de seguridad publica del H. Ayuntamiento, protección civil del mismo y seguridad vial, esto con el fin de llevar y trazar la ruta que se destinaria para el evento ENDURO ZONA VALLES, para que fuera de su conocimiento y estuvieran enterados de las comisiones que tendrían cada uno de ellos.</a:t>
            </a:r>
          </a:p>
          <a:p>
            <a:pPr algn="just"/>
            <a:r>
              <a:rPr lang="es-MX" sz="1200" dirty="0" smtClean="0">
                <a:solidFill>
                  <a:schemeClr val="bg1"/>
                </a:solidFill>
                <a:latin typeface="Arial" panose="020B0604020202020204" pitchFamily="34" charset="0"/>
                <a:cs typeface="Arial" panose="020B0604020202020204" pitchFamily="34" charset="0"/>
              </a:rPr>
              <a:t> </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24" name="Imagen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753" y="449542"/>
            <a:ext cx="5636217" cy="960650"/>
          </a:xfrm>
          <a:prstGeom prst="rect">
            <a:avLst/>
          </a:prstGeom>
          <a:ln>
            <a:noFill/>
          </a:ln>
          <a:effectLst>
            <a:softEdge rad="112500"/>
          </a:effectLst>
        </p:spPr>
      </p:pic>
      <p:sp>
        <p:nvSpPr>
          <p:cNvPr id="25" name="Rectángulo 24"/>
          <p:cNvSpPr/>
          <p:nvPr/>
        </p:nvSpPr>
        <p:spPr>
          <a:xfrm>
            <a:off x="504999" y="463703"/>
            <a:ext cx="690755" cy="894896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604491" y="560535"/>
            <a:ext cx="4818742" cy="7386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400" dirty="0" smtClean="0">
                <a:solidFill>
                  <a:schemeClr val="bg1"/>
                </a:solidFill>
                <a:latin typeface="Cooper Black" panose="0208090404030B020404" pitchFamily="18" charset="0"/>
              </a:rPr>
              <a:t>REUNION CON PERSONAL DE SEGURIDAD PUBLICA, PROTECCION CIVIL Y TRANSITO PARA SEÑALAR LA RUTA ENDURO.</a:t>
            </a:r>
            <a:endParaRPr lang="es-MX" sz="1400" dirty="0">
              <a:solidFill>
                <a:schemeClr val="bg1"/>
              </a:solidFill>
              <a:latin typeface="Cooper Black" panose="0208090404030B020404" pitchFamily="18" charset="0"/>
            </a:endParaRPr>
          </a:p>
        </p:txBody>
      </p:sp>
      <p:sp>
        <p:nvSpPr>
          <p:cNvPr id="9" name="Rectángulo 8"/>
          <p:cNvSpPr/>
          <p:nvPr/>
        </p:nvSpPr>
        <p:spPr>
          <a:xfrm>
            <a:off x="2916833" y="4558558"/>
            <a:ext cx="3666443" cy="1015663"/>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Cabe mencionar que en dicha reunión estuvo presente el encargado de la ruta y la encargada del evento para afinar detalles y todo saliera bien.</a:t>
            </a:r>
            <a:endParaRPr lang="es-MX" sz="1200" dirty="0">
              <a:solidFill>
                <a:schemeClr val="bg1"/>
              </a:solidFill>
              <a:latin typeface="Arial" panose="020B0604020202020204" pitchFamily="34" charset="0"/>
              <a:cs typeface="Arial" panose="020B0604020202020204" pitchFamily="34" charset="0"/>
            </a:endParaRPr>
          </a:p>
          <a:p>
            <a:pPr algn="just"/>
            <a:r>
              <a:rPr lang="es-MX" sz="1200" dirty="0" smtClean="0">
                <a:solidFill>
                  <a:schemeClr val="bg1"/>
                </a:solidFill>
                <a:latin typeface="Arial" panose="020B0604020202020204" pitchFamily="34" charset="0"/>
                <a:cs typeface="Arial" panose="020B0604020202020204" pitchFamily="34" charset="0"/>
              </a:rPr>
              <a:t> </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4211" y="3148948"/>
            <a:ext cx="1731489" cy="1298617"/>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8995" y="3244492"/>
            <a:ext cx="1604097" cy="1203073"/>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9572" y="3325862"/>
            <a:ext cx="1495604" cy="1121703"/>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9572" y="5264854"/>
            <a:ext cx="2478881" cy="1859161"/>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4179" y="5420495"/>
            <a:ext cx="1815353" cy="1361515"/>
          </a:xfrm>
          <a:prstGeom prst="rect">
            <a:avLst/>
          </a:prstGeom>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1992" y="6452543"/>
            <a:ext cx="1800185" cy="1350139"/>
          </a:xfrm>
          <a:prstGeom prst="rect">
            <a:avLst/>
          </a:prstGeom>
        </p:spPr>
      </p:pic>
      <p:pic>
        <p:nvPicPr>
          <p:cNvPr id="13" name="Imagen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2234" y="6940079"/>
            <a:ext cx="1800185" cy="1350139"/>
          </a:xfrm>
          <a:prstGeom prst="rect">
            <a:avLst/>
          </a:prstGeom>
        </p:spPr>
      </p:pic>
      <p:pic>
        <p:nvPicPr>
          <p:cNvPr id="14" name="Imagen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0051" y="8025814"/>
            <a:ext cx="1654128" cy="1240596"/>
          </a:xfrm>
          <a:prstGeom prst="rect">
            <a:avLst/>
          </a:prstGeom>
        </p:spPr>
      </p:pic>
      <p:pic>
        <p:nvPicPr>
          <p:cNvPr id="15" name="Imagen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5077" y="7802682"/>
            <a:ext cx="1800185" cy="1350139"/>
          </a:xfrm>
          <a:prstGeom prst="rect">
            <a:avLst/>
          </a:prstGeom>
        </p:spPr>
      </p:pic>
      <p:pic>
        <p:nvPicPr>
          <p:cNvPr id="16" name="Imagen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21629" y="6848577"/>
            <a:ext cx="1295540" cy="971655"/>
          </a:xfrm>
          <a:prstGeom prst="rect">
            <a:avLst/>
          </a:prstGeom>
        </p:spPr>
      </p:pic>
      <p:pic>
        <p:nvPicPr>
          <p:cNvPr id="17" name="Imagen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540013" y="7880964"/>
            <a:ext cx="1122164" cy="841623"/>
          </a:xfrm>
          <a:prstGeom prst="rect">
            <a:avLst/>
          </a:prstGeom>
        </p:spPr>
      </p:pic>
    </p:spTree>
    <p:extLst>
      <p:ext uri="{BB962C8B-B14F-4D97-AF65-F5344CB8AC3E}">
        <p14:creationId xmlns:p14="http://schemas.microsoft.com/office/powerpoint/2010/main" val="36679811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828" t="22871" r="35337" b="8380"/>
          <a:stretch/>
        </p:blipFill>
        <p:spPr>
          <a:xfrm>
            <a:off x="-1" y="-1"/>
            <a:ext cx="7345363" cy="9846471"/>
          </a:xfrm>
          <a:prstGeom prst="rect">
            <a:avLst/>
          </a:prstGeom>
        </p:spPr>
      </p:pic>
    </p:spTree>
    <p:extLst>
      <p:ext uri="{BB962C8B-B14F-4D97-AF65-F5344CB8AC3E}">
        <p14:creationId xmlns:p14="http://schemas.microsoft.com/office/powerpoint/2010/main" val="1831412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312" t="23422" r="34924" b="8012"/>
          <a:stretch/>
        </p:blipFill>
        <p:spPr>
          <a:xfrm>
            <a:off x="0" y="0"/>
            <a:ext cx="7345363" cy="9513265"/>
          </a:xfrm>
          <a:prstGeom prst="rect">
            <a:avLst/>
          </a:prstGeom>
        </p:spPr>
      </p:pic>
    </p:spTree>
    <p:extLst>
      <p:ext uri="{BB962C8B-B14F-4D97-AF65-F5344CB8AC3E}">
        <p14:creationId xmlns:p14="http://schemas.microsoft.com/office/powerpoint/2010/main" val="1102944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519" t="23055" r="34923" b="8931"/>
          <a:stretch/>
        </p:blipFill>
        <p:spPr>
          <a:xfrm>
            <a:off x="-1" y="0"/>
            <a:ext cx="7345363" cy="9502743"/>
          </a:xfrm>
          <a:prstGeom prst="rect">
            <a:avLst/>
          </a:prstGeom>
        </p:spPr>
      </p:pic>
    </p:spTree>
    <p:extLst>
      <p:ext uri="{BB962C8B-B14F-4D97-AF65-F5344CB8AC3E}">
        <p14:creationId xmlns:p14="http://schemas.microsoft.com/office/powerpoint/2010/main" val="12051041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622" t="23238" r="34820" b="8012"/>
          <a:stretch/>
        </p:blipFill>
        <p:spPr>
          <a:xfrm>
            <a:off x="0" y="0"/>
            <a:ext cx="7345363" cy="9605474"/>
          </a:xfrm>
          <a:prstGeom prst="rect">
            <a:avLst/>
          </a:prstGeom>
        </p:spPr>
      </p:pic>
    </p:spTree>
    <p:extLst>
      <p:ext uri="{BB962C8B-B14F-4D97-AF65-F5344CB8AC3E}">
        <p14:creationId xmlns:p14="http://schemas.microsoft.com/office/powerpoint/2010/main" val="6582675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6035" t="22136" r="35130" b="9114"/>
          <a:stretch/>
        </p:blipFill>
        <p:spPr>
          <a:xfrm>
            <a:off x="-1" y="-1"/>
            <a:ext cx="7345363" cy="9846471"/>
          </a:xfrm>
          <a:prstGeom prst="rect">
            <a:avLst/>
          </a:prstGeom>
        </p:spPr>
      </p:pic>
    </p:spTree>
    <p:extLst>
      <p:ext uri="{BB962C8B-B14F-4D97-AF65-F5344CB8AC3E}">
        <p14:creationId xmlns:p14="http://schemas.microsoft.com/office/powerpoint/2010/main" val="27507585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415" t="23422" r="35027" b="8931"/>
          <a:stretch/>
        </p:blipFill>
        <p:spPr>
          <a:xfrm>
            <a:off x="0" y="0"/>
            <a:ext cx="7345363" cy="9451374"/>
          </a:xfrm>
          <a:prstGeom prst="rect">
            <a:avLst/>
          </a:prstGeom>
        </p:spPr>
      </p:pic>
    </p:spTree>
    <p:extLst>
      <p:ext uri="{BB962C8B-B14F-4D97-AF65-F5344CB8AC3E}">
        <p14:creationId xmlns:p14="http://schemas.microsoft.com/office/powerpoint/2010/main" val="39125541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415" t="21768" r="35027" b="9482"/>
          <a:stretch/>
        </p:blipFill>
        <p:spPr>
          <a:xfrm>
            <a:off x="-1" y="0"/>
            <a:ext cx="7345363" cy="9605472"/>
          </a:xfrm>
          <a:prstGeom prst="rect">
            <a:avLst/>
          </a:prstGeom>
        </p:spPr>
      </p:pic>
    </p:spTree>
    <p:extLst>
      <p:ext uri="{BB962C8B-B14F-4D97-AF65-F5344CB8AC3E}">
        <p14:creationId xmlns:p14="http://schemas.microsoft.com/office/powerpoint/2010/main" val="3113928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5415" t="22687" r="35027" b="8564"/>
          <a:stretch/>
        </p:blipFill>
        <p:spPr>
          <a:xfrm>
            <a:off x="0" y="0"/>
            <a:ext cx="7345363" cy="9605474"/>
          </a:xfrm>
          <a:prstGeom prst="rect">
            <a:avLst/>
          </a:prstGeom>
        </p:spPr>
      </p:pic>
    </p:spTree>
    <p:extLst>
      <p:ext uri="{BB962C8B-B14F-4D97-AF65-F5344CB8AC3E}">
        <p14:creationId xmlns:p14="http://schemas.microsoft.com/office/powerpoint/2010/main" val="462523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8" name="Rectángulo 7"/>
          <p:cNvSpPr/>
          <p:nvPr/>
        </p:nvSpPr>
        <p:spPr>
          <a:xfrm>
            <a:off x="1501072" y="1809488"/>
            <a:ext cx="3319382" cy="1384995"/>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El día jueves 9 de mayo se dieron cita las madres del municipio en la plaza principal al festejo por parte del H. Ayuntamiento con motivo del DIA DE LAS MADRES, en cual se les puso música en vivo para que se divirtieran y disfrutaran el momento.</a:t>
            </a: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753" y="449542"/>
            <a:ext cx="5636217" cy="960650"/>
          </a:xfrm>
          <a:prstGeom prst="rect">
            <a:avLst/>
          </a:prstGeom>
          <a:ln>
            <a:noFill/>
          </a:ln>
          <a:effectLst>
            <a:softEdge rad="112500"/>
          </a:effectLst>
        </p:spPr>
      </p:pic>
      <p:sp>
        <p:nvSpPr>
          <p:cNvPr id="28" name="Rectángulo 27"/>
          <p:cNvSpPr/>
          <p:nvPr/>
        </p:nvSpPr>
        <p:spPr>
          <a:xfrm>
            <a:off x="522927" y="449541"/>
            <a:ext cx="672827" cy="8963121"/>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1938412" y="637479"/>
            <a:ext cx="4150898"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FESTEJO DEL DIA DE LAS MADRES EN LA CABECERA MUNICIPAL.</a:t>
            </a:r>
            <a:endParaRPr lang="es-MX" sz="1600" dirty="0">
              <a:solidFill>
                <a:schemeClr val="bg1"/>
              </a:solidFill>
              <a:latin typeface="Cooper Black" panose="0208090404030B020404" pitchFamily="18" charset="0"/>
            </a:endParaRPr>
          </a:p>
        </p:txBody>
      </p:sp>
      <p:sp>
        <p:nvSpPr>
          <p:cNvPr id="9" name="Rectángulo 8"/>
          <p:cNvSpPr/>
          <p:nvPr/>
        </p:nvSpPr>
        <p:spPr>
          <a:xfrm>
            <a:off x="3196347" y="5305449"/>
            <a:ext cx="3319382" cy="1200329"/>
          </a:xfrm>
          <a:prstGeom prst="rect">
            <a:avLst/>
          </a:prstGeom>
        </p:spPr>
        <p:txBody>
          <a:bodyPr wrap="square">
            <a:spAutoFit/>
          </a:bodyPr>
          <a:lstStyle/>
          <a:p>
            <a:pPr algn="just"/>
            <a:r>
              <a:rPr lang="es-MX" sz="1200" dirty="0" smtClean="0">
                <a:solidFill>
                  <a:schemeClr val="bg1"/>
                </a:solidFill>
                <a:latin typeface="Arial" panose="020B0604020202020204" pitchFamily="34" charset="0"/>
                <a:cs typeface="Arial" panose="020B0604020202020204" pitchFamily="34" charset="0"/>
              </a:rPr>
              <a:t>Todo esto acompañado de un rico aperitivo y de algunas rifas y regalos que se les obsequiaron por parte de nuestra presidenta a cada una de las mamas.</a:t>
            </a:r>
          </a:p>
          <a:p>
            <a:pPr algn="just"/>
            <a:endParaRPr lang="es-MX" sz="1200" dirty="0" smtClean="0">
              <a:solidFill>
                <a:schemeClr val="bg1"/>
              </a:solidFill>
              <a:latin typeface="Arial" panose="020B0604020202020204" pitchFamily="34" charset="0"/>
              <a:cs typeface="Arial" panose="020B0604020202020204" pitchFamily="34" charset="0"/>
            </a:endParaRPr>
          </a:p>
          <a:p>
            <a:pPr algn="just"/>
            <a:endParaRPr lang="es-MX" sz="1200" dirty="0">
              <a:solidFill>
                <a:schemeClr val="bg1"/>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4195" y="1691387"/>
            <a:ext cx="1581711" cy="1186283"/>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6656" y="3128377"/>
            <a:ext cx="1437949" cy="1917265"/>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3491" y="5165457"/>
            <a:ext cx="1471113" cy="1961484"/>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6146" y="3047433"/>
            <a:ext cx="1769892" cy="1327419"/>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4307" y="3531610"/>
            <a:ext cx="1896851" cy="1422638"/>
          </a:xfrm>
          <a:prstGeom prst="rect">
            <a:avLst/>
          </a:prstGeom>
        </p:spPr>
      </p:pic>
      <p:pic>
        <p:nvPicPr>
          <p:cNvPr id="12" name="Imagen 11"/>
          <p:cNvPicPr>
            <a:picLocks noChangeAspect="1"/>
          </p:cNvPicPr>
          <p:nvPr/>
        </p:nvPicPr>
        <p:blipFill rotWithShape="1">
          <a:blip r:embed="rId9">
            <a:extLst>
              <a:ext uri="{28A0092B-C50C-407E-A947-70E740481C1C}">
                <a14:useLocalDpi xmlns:a14="http://schemas.microsoft.com/office/drawing/2010/main" val="0"/>
              </a:ext>
            </a:extLst>
          </a:blip>
          <a:srcRect b="18941"/>
          <a:stretch/>
        </p:blipFill>
        <p:spPr>
          <a:xfrm>
            <a:off x="2848455" y="6531730"/>
            <a:ext cx="3943998" cy="2209670"/>
          </a:xfrm>
          <a:prstGeom prst="rect">
            <a:avLst/>
          </a:prstGeom>
        </p:spPr>
      </p:pic>
      <p:pic>
        <p:nvPicPr>
          <p:cNvPr id="13" name="Imagen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1072" y="7261272"/>
            <a:ext cx="1473532" cy="1964709"/>
          </a:xfrm>
          <a:prstGeom prst="rect">
            <a:avLst/>
          </a:prstGeom>
        </p:spPr>
      </p:pic>
    </p:spTree>
    <p:extLst>
      <p:ext uri="{BB962C8B-B14F-4D97-AF65-F5344CB8AC3E}">
        <p14:creationId xmlns:p14="http://schemas.microsoft.com/office/powerpoint/2010/main" val="671678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pic>
        <p:nvPicPr>
          <p:cNvPr id="24" name="Imagen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612" y="482217"/>
            <a:ext cx="5600359" cy="960650"/>
          </a:xfrm>
          <a:prstGeom prst="rect">
            <a:avLst/>
          </a:prstGeom>
          <a:ln>
            <a:noFill/>
          </a:ln>
          <a:effectLst>
            <a:softEdge rad="112500"/>
          </a:effectLst>
        </p:spPr>
      </p:pic>
      <p:sp>
        <p:nvSpPr>
          <p:cNvPr id="25" name="Rectángulo 24"/>
          <p:cNvSpPr/>
          <p:nvPr/>
        </p:nvSpPr>
        <p:spPr>
          <a:xfrm>
            <a:off x="522929" y="447040"/>
            <a:ext cx="690754" cy="897479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2298183" y="654765"/>
            <a:ext cx="3467216" cy="61555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smtClean="0">
                <a:solidFill>
                  <a:schemeClr val="bg1"/>
                </a:solidFill>
                <a:latin typeface="Cooper Black" panose="0208090404030B020404" pitchFamily="18" charset="0"/>
              </a:rPr>
              <a:t>REUNION CON EL CONSEJO DE </a:t>
            </a:r>
            <a:r>
              <a:rPr lang="es-ES" sz="1800" dirty="0" smtClean="0">
                <a:solidFill>
                  <a:schemeClr val="bg1"/>
                </a:solidFill>
                <a:latin typeface="Cooper Black" panose="0208090404030B020404" pitchFamily="18" charset="0"/>
              </a:rPr>
              <a:t>COPLADEMUN.</a:t>
            </a:r>
            <a:endParaRPr lang="es-MX" sz="1600" dirty="0">
              <a:solidFill>
                <a:schemeClr val="bg1"/>
              </a:solidFill>
              <a:latin typeface="Cooper Black" panose="0208090404030B020404" pitchFamily="18"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220" y="1933329"/>
            <a:ext cx="2298183" cy="1528047"/>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2963" y="1933329"/>
            <a:ext cx="2408977" cy="1525919"/>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738" y="3673095"/>
            <a:ext cx="1581462" cy="1198076"/>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1953" y="3648559"/>
            <a:ext cx="1639676" cy="1215957"/>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0815" y="3648559"/>
            <a:ext cx="1627095" cy="1215957"/>
          </a:xfrm>
          <a:prstGeom prst="rect">
            <a:avLst/>
          </a:prstGeom>
        </p:spPr>
      </p:pic>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7278" y="5051699"/>
            <a:ext cx="3032484" cy="2016279"/>
          </a:xfrm>
          <a:prstGeom prst="rect">
            <a:avLst/>
          </a:prstGeom>
        </p:spPr>
      </p:pic>
      <p:pic>
        <p:nvPicPr>
          <p:cNvPr id="11" name="Imagen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0284" y="6330671"/>
            <a:ext cx="1698078" cy="1129041"/>
          </a:xfrm>
          <a:prstGeom prst="rect">
            <a:avLst/>
          </a:prstGeom>
        </p:spPr>
      </p:pic>
      <p:pic>
        <p:nvPicPr>
          <p:cNvPr id="12" name="Imagen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39635" y="5026334"/>
            <a:ext cx="1708727" cy="1142519"/>
          </a:xfrm>
          <a:prstGeom prst="rect">
            <a:avLst/>
          </a:prstGeom>
        </p:spPr>
      </p:pic>
    </p:spTree>
    <p:extLst>
      <p:ext uri="{BB962C8B-B14F-4D97-AF65-F5344CB8AC3E}">
        <p14:creationId xmlns:p14="http://schemas.microsoft.com/office/powerpoint/2010/main" val="2287445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40544</TotalTime>
  <Words>1587</Words>
  <Application>Microsoft Office PowerPoint</Application>
  <PresentationFormat>Personalizado</PresentationFormat>
  <Paragraphs>147</Paragraphs>
  <Slides>77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77</vt:i4>
      </vt:variant>
    </vt:vector>
  </HeadingPairs>
  <TitlesOfParts>
    <vt:vector size="86" baseType="lpstr">
      <vt:lpstr>Arial</vt:lpstr>
      <vt:lpstr>Arial Black</vt:lpstr>
      <vt:lpstr>Britannic Bold</vt:lpstr>
      <vt:lpstr>Calibri</vt:lpstr>
      <vt:lpstr>Calibri Light</vt:lpstr>
      <vt:lpstr>Cooper Black</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Respa</dc:creator>
  <cp:lastModifiedBy>PC</cp:lastModifiedBy>
  <cp:revision>229</cp:revision>
  <cp:lastPrinted>2019-01-17T19:14:27Z</cp:lastPrinted>
  <dcterms:created xsi:type="dcterms:W3CDTF">2019-01-17T17:37:44Z</dcterms:created>
  <dcterms:modified xsi:type="dcterms:W3CDTF">2019-06-12T18:46:28Z</dcterms:modified>
</cp:coreProperties>
</file>