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sldIdLst>
    <p:sldId id="258" r:id="rId2"/>
    <p:sldId id="256" r:id="rId3"/>
    <p:sldId id="257" r:id="rId4"/>
    <p:sldId id="259" r:id="rId5"/>
    <p:sldId id="260" r:id="rId6"/>
    <p:sldId id="261" r:id="rId7"/>
    <p:sldId id="262" r:id="rId8"/>
    <p:sldId id="263" r:id="rId9"/>
    <p:sldId id="264" r:id="rId10"/>
    <p:sldId id="265" r:id="rId11"/>
    <p:sldId id="266" r:id="rId12"/>
    <p:sldId id="267" r:id="rId13"/>
    <p:sldId id="268" r:id="rId14"/>
    <p:sldId id="270" r:id="rId15"/>
    <p:sldId id="271" r:id="rId16"/>
    <p:sldId id="272" r:id="rId17"/>
    <p:sldId id="273" r:id="rId18"/>
    <p:sldId id="294"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5" r:id="rId40"/>
    <p:sldId id="296" r:id="rId41"/>
    <p:sldId id="297" r:id="rId42"/>
    <p:sldId id="298" r:id="rId43"/>
    <p:sldId id="299" r:id="rId44"/>
    <p:sldId id="300" r:id="rId45"/>
    <p:sldId id="301" r:id="rId46"/>
    <p:sldId id="302" r:id="rId47"/>
    <p:sldId id="303" r:id="rId48"/>
    <p:sldId id="304" r:id="rId49"/>
    <p:sldId id="305" r:id="rId50"/>
    <p:sldId id="306" r:id="rId51"/>
    <p:sldId id="307" r:id="rId52"/>
    <p:sldId id="308" r:id="rId53"/>
    <p:sldId id="309" r:id="rId54"/>
    <p:sldId id="310" r:id="rId55"/>
    <p:sldId id="311" r:id="rId56"/>
    <p:sldId id="312" r:id="rId57"/>
    <p:sldId id="313" r:id="rId58"/>
    <p:sldId id="314" r:id="rId59"/>
    <p:sldId id="315" r:id="rId60"/>
    <p:sldId id="316" r:id="rId61"/>
    <p:sldId id="317" r:id="rId62"/>
    <p:sldId id="318" r:id="rId63"/>
    <p:sldId id="319" r:id="rId64"/>
    <p:sldId id="320" r:id="rId65"/>
    <p:sldId id="321" r:id="rId66"/>
    <p:sldId id="322" r:id="rId67"/>
    <p:sldId id="323" r:id="rId68"/>
    <p:sldId id="324" r:id="rId69"/>
    <p:sldId id="325" r:id="rId70"/>
    <p:sldId id="326" r:id="rId71"/>
    <p:sldId id="327" r:id="rId72"/>
    <p:sldId id="328" r:id="rId73"/>
    <p:sldId id="329" r:id="rId74"/>
    <p:sldId id="330" r:id="rId75"/>
    <p:sldId id="331" r:id="rId76"/>
  </p:sldIdLst>
  <p:sldSz cx="7345363" cy="10477500"/>
  <p:notesSz cx="6858000" cy="9144000"/>
  <p:defaultTextStyle>
    <a:defPPr>
      <a:defRPr lang="es-MX"/>
    </a:defPPr>
    <a:lvl1pPr marL="0" algn="l" defTabSz="1018367" rtl="0" eaLnBrk="1" latinLnBrk="0" hangingPunct="1">
      <a:defRPr sz="2005" kern="1200">
        <a:solidFill>
          <a:schemeClr val="tx1"/>
        </a:solidFill>
        <a:latin typeface="+mn-lt"/>
        <a:ea typeface="+mn-ea"/>
        <a:cs typeface="+mn-cs"/>
      </a:defRPr>
    </a:lvl1pPr>
    <a:lvl2pPr marL="509184" algn="l" defTabSz="1018367" rtl="0" eaLnBrk="1" latinLnBrk="0" hangingPunct="1">
      <a:defRPr sz="2005" kern="1200">
        <a:solidFill>
          <a:schemeClr val="tx1"/>
        </a:solidFill>
        <a:latin typeface="+mn-lt"/>
        <a:ea typeface="+mn-ea"/>
        <a:cs typeface="+mn-cs"/>
      </a:defRPr>
    </a:lvl2pPr>
    <a:lvl3pPr marL="1018367" algn="l" defTabSz="1018367" rtl="0" eaLnBrk="1" latinLnBrk="0" hangingPunct="1">
      <a:defRPr sz="2005" kern="1200">
        <a:solidFill>
          <a:schemeClr val="tx1"/>
        </a:solidFill>
        <a:latin typeface="+mn-lt"/>
        <a:ea typeface="+mn-ea"/>
        <a:cs typeface="+mn-cs"/>
      </a:defRPr>
    </a:lvl3pPr>
    <a:lvl4pPr marL="1527551" algn="l" defTabSz="1018367" rtl="0" eaLnBrk="1" latinLnBrk="0" hangingPunct="1">
      <a:defRPr sz="2005" kern="1200">
        <a:solidFill>
          <a:schemeClr val="tx1"/>
        </a:solidFill>
        <a:latin typeface="+mn-lt"/>
        <a:ea typeface="+mn-ea"/>
        <a:cs typeface="+mn-cs"/>
      </a:defRPr>
    </a:lvl4pPr>
    <a:lvl5pPr marL="2036735" algn="l" defTabSz="1018367" rtl="0" eaLnBrk="1" latinLnBrk="0" hangingPunct="1">
      <a:defRPr sz="2005" kern="1200">
        <a:solidFill>
          <a:schemeClr val="tx1"/>
        </a:solidFill>
        <a:latin typeface="+mn-lt"/>
        <a:ea typeface="+mn-ea"/>
        <a:cs typeface="+mn-cs"/>
      </a:defRPr>
    </a:lvl5pPr>
    <a:lvl6pPr marL="2545918" algn="l" defTabSz="1018367" rtl="0" eaLnBrk="1" latinLnBrk="0" hangingPunct="1">
      <a:defRPr sz="2005" kern="1200">
        <a:solidFill>
          <a:schemeClr val="tx1"/>
        </a:solidFill>
        <a:latin typeface="+mn-lt"/>
        <a:ea typeface="+mn-ea"/>
        <a:cs typeface="+mn-cs"/>
      </a:defRPr>
    </a:lvl6pPr>
    <a:lvl7pPr marL="3055102" algn="l" defTabSz="1018367" rtl="0" eaLnBrk="1" latinLnBrk="0" hangingPunct="1">
      <a:defRPr sz="2005" kern="1200">
        <a:solidFill>
          <a:schemeClr val="tx1"/>
        </a:solidFill>
        <a:latin typeface="+mn-lt"/>
        <a:ea typeface="+mn-ea"/>
        <a:cs typeface="+mn-cs"/>
      </a:defRPr>
    </a:lvl7pPr>
    <a:lvl8pPr marL="3564285" algn="l" defTabSz="1018367" rtl="0" eaLnBrk="1" latinLnBrk="0" hangingPunct="1">
      <a:defRPr sz="2005" kern="1200">
        <a:solidFill>
          <a:schemeClr val="tx1"/>
        </a:solidFill>
        <a:latin typeface="+mn-lt"/>
        <a:ea typeface="+mn-ea"/>
        <a:cs typeface="+mn-cs"/>
      </a:defRPr>
    </a:lvl8pPr>
    <a:lvl9pPr marL="4073469" algn="l" defTabSz="1018367" rtl="0" eaLnBrk="1" latinLnBrk="0" hangingPunct="1">
      <a:defRPr sz="2005"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9900"/>
    <a:srgbClr val="B2B2B2"/>
    <a:srgbClr val="DDDDDD"/>
    <a:srgbClr val="FF6600"/>
    <a:srgbClr val="FF3300"/>
    <a:srgbClr val="FFFF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735" autoAdjust="0"/>
    <p:restoredTop sz="94660"/>
  </p:normalViewPr>
  <p:slideViewPr>
    <p:cSldViewPr snapToGrid="0">
      <p:cViewPr>
        <p:scale>
          <a:sx n="66" d="100"/>
          <a:sy n="66" d="100"/>
        </p:scale>
        <p:origin x="1788" y="-1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550902" y="1714721"/>
            <a:ext cx="6243559" cy="3647722"/>
          </a:xfrm>
        </p:spPr>
        <p:txBody>
          <a:bodyPr anchor="b"/>
          <a:lstStyle>
            <a:lvl1pPr algn="ctr">
              <a:defRPr sz="4820"/>
            </a:lvl1pPr>
          </a:lstStyle>
          <a:p>
            <a:r>
              <a:rPr lang="es-ES" smtClean="0"/>
              <a:t>Haga clic para modificar el estilo de título del patrón</a:t>
            </a:r>
            <a:endParaRPr lang="en-US" dirty="0"/>
          </a:p>
        </p:txBody>
      </p:sp>
      <p:sp>
        <p:nvSpPr>
          <p:cNvPr id="3" name="Subtitle 2"/>
          <p:cNvSpPr>
            <a:spLocks noGrp="1"/>
          </p:cNvSpPr>
          <p:nvPr>
            <p:ph type="subTitle" idx="1"/>
          </p:nvPr>
        </p:nvSpPr>
        <p:spPr>
          <a:xfrm>
            <a:off x="918171" y="5503114"/>
            <a:ext cx="5509022" cy="2529636"/>
          </a:xfrm>
        </p:spPr>
        <p:txBody>
          <a:bodyPr/>
          <a:lstStyle>
            <a:lvl1pPr marL="0" indent="0" algn="ctr">
              <a:buNone/>
              <a:defRPr sz="1928"/>
            </a:lvl1pPr>
            <a:lvl2pPr marL="367269" indent="0" algn="ctr">
              <a:buNone/>
              <a:defRPr sz="1607"/>
            </a:lvl2pPr>
            <a:lvl3pPr marL="734538" indent="0" algn="ctr">
              <a:buNone/>
              <a:defRPr sz="1446"/>
            </a:lvl3pPr>
            <a:lvl4pPr marL="1101806" indent="0" algn="ctr">
              <a:buNone/>
              <a:defRPr sz="1285"/>
            </a:lvl4pPr>
            <a:lvl5pPr marL="1469075" indent="0" algn="ctr">
              <a:buNone/>
              <a:defRPr sz="1285"/>
            </a:lvl5pPr>
            <a:lvl6pPr marL="1836344" indent="0" algn="ctr">
              <a:buNone/>
              <a:defRPr sz="1285"/>
            </a:lvl6pPr>
            <a:lvl7pPr marL="2203613" indent="0" algn="ctr">
              <a:buNone/>
              <a:defRPr sz="1285"/>
            </a:lvl7pPr>
            <a:lvl8pPr marL="2570881" indent="0" algn="ctr">
              <a:buNone/>
              <a:defRPr sz="1285"/>
            </a:lvl8pPr>
            <a:lvl9pPr marL="2938150" indent="0" algn="ctr">
              <a:buNone/>
              <a:defRPr sz="1285"/>
            </a:lvl9pPr>
          </a:lstStyle>
          <a:p>
            <a:r>
              <a:rPr lang="es-ES" smtClean="0"/>
              <a:t>Haga clic para modificar el estilo de subtítulo del patrón</a:t>
            </a:r>
            <a:endParaRPr lang="en-US" dirty="0"/>
          </a:p>
        </p:txBody>
      </p:sp>
      <p:sp>
        <p:nvSpPr>
          <p:cNvPr id="4" name="Date Placeholder 3"/>
          <p:cNvSpPr>
            <a:spLocks noGrp="1"/>
          </p:cNvSpPr>
          <p:nvPr>
            <p:ph type="dt" sz="half" idx="10"/>
          </p:nvPr>
        </p:nvSpPr>
        <p:spPr/>
        <p:txBody>
          <a:bodyPr/>
          <a:lstStyle/>
          <a:p>
            <a:fld id="{65D5D81C-C379-4437-98F8-901F3244B8D6}" type="datetimeFigureOut">
              <a:rPr lang="es-MX" smtClean="0"/>
              <a:t>09/04/2019</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29995D5D-B2C3-40C2-B832-E94DF153AF9E}" type="slidenum">
              <a:rPr lang="es-MX" smtClean="0"/>
              <a:t>‹Nº›</a:t>
            </a:fld>
            <a:endParaRPr lang="es-MX"/>
          </a:p>
        </p:txBody>
      </p:sp>
    </p:spTree>
    <p:extLst>
      <p:ext uri="{BB962C8B-B14F-4D97-AF65-F5344CB8AC3E}">
        <p14:creationId xmlns:p14="http://schemas.microsoft.com/office/powerpoint/2010/main" val="21147937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65D5D81C-C379-4437-98F8-901F3244B8D6}" type="datetimeFigureOut">
              <a:rPr lang="es-MX" smtClean="0"/>
              <a:t>09/04/2019</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29995D5D-B2C3-40C2-B832-E94DF153AF9E}" type="slidenum">
              <a:rPr lang="es-MX" smtClean="0"/>
              <a:t>‹Nº›</a:t>
            </a:fld>
            <a:endParaRPr lang="es-MX"/>
          </a:p>
        </p:txBody>
      </p:sp>
    </p:spTree>
    <p:extLst>
      <p:ext uri="{BB962C8B-B14F-4D97-AF65-F5344CB8AC3E}">
        <p14:creationId xmlns:p14="http://schemas.microsoft.com/office/powerpoint/2010/main" val="40120542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256526" y="557830"/>
            <a:ext cx="1583844" cy="8879197"/>
          </a:xfrm>
        </p:spPr>
        <p:txBody>
          <a:bodyPr vert="eaVert"/>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a:xfrm>
            <a:off x="504994" y="557830"/>
            <a:ext cx="4659715" cy="8879197"/>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65D5D81C-C379-4437-98F8-901F3244B8D6}" type="datetimeFigureOut">
              <a:rPr lang="es-MX" smtClean="0"/>
              <a:t>09/04/2019</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29995D5D-B2C3-40C2-B832-E94DF153AF9E}" type="slidenum">
              <a:rPr lang="es-MX" smtClean="0"/>
              <a:t>‹Nº›</a:t>
            </a:fld>
            <a:endParaRPr lang="es-MX"/>
          </a:p>
        </p:txBody>
      </p:sp>
    </p:spTree>
    <p:extLst>
      <p:ext uri="{BB962C8B-B14F-4D97-AF65-F5344CB8AC3E}">
        <p14:creationId xmlns:p14="http://schemas.microsoft.com/office/powerpoint/2010/main" val="29173826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65D5D81C-C379-4437-98F8-901F3244B8D6}" type="datetimeFigureOut">
              <a:rPr lang="es-MX" smtClean="0"/>
              <a:t>09/04/2019</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29995D5D-B2C3-40C2-B832-E94DF153AF9E}" type="slidenum">
              <a:rPr lang="es-MX" smtClean="0"/>
              <a:t>‹Nº›</a:t>
            </a:fld>
            <a:endParaRPr lang="es-MX"/>
          </a:p>
        </p:txBody>
      </p:sp>
    </p:spTree>
    <p:extLst>
      <p:ext uri="{BB962C8B-B14F-4D97-AF65-F5344CB8AC3E}">
        <p14:creationId xmlns:p14="http://schemas.microsoft.com/office/powerpoint/2010/main" val="9888981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501168" y="2612102"/>
            <a:ext cx="6335376" cy="4358348"/>
          </a:xfrm>
        </p:spPr>
        <p:txBody>
          <a:bodyPr anchor="b"/>
          <a:lstStyle>
            <a:lvl1pPr>
              <a:defRPr sz="4820"/>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501168" y="7011682"/>
            <a:ext cx="6335376" cy="2291952"/>
          </a:xfrm>
        </p:spPr>
        <p:txBody>
          <a:bodyPr/>
          <a:lstStyle>
            <a:lvl1pPr marL="0" indent="0">
              <a:buNone/>
              <a:defRPr sz="1928">
                <a:solidFill>
                  <a:schemeClr val="tx1"/>
                </a:solidFill>
              </a:defRPr>
            </a:lvl1pPr>
            <a:lvl2pPr marL="367269" indent="0">
              <a:buNone/>
              <a:defRPr sz="1607">
                <a:solidFill>
                  <a:schemeClr val="tx1">
                    <a:tint val="75000"/>
                  </a:schemeClr>
                </a:solidFill>
              </a:defRPr>
            </a:lvl2pPr>
            <a:lvl3pPr marL="734538" indent="0">
              <a:buNone/>
              <a:defRPr sz="1446">
                <a:solidFill>
                  <a:schemeClr val="tx1">
                    <a:tint val="75000"/>
                  </a:schemeClr>
                </a:solidFill>
              </a:defRPr>
            </a:lvl3pPr>
            <a:lvl4pPr marL="1101806" indent="0">
              <a:buNone/>
              <a:defRPr sz="1285">
                <a:solidFill>
                  <a:schemeClr val="tx1">
                    <a:tint val="75000"/>
                  </a:schemeClr>
                </a:solidFill>
              </a:defRPr>
            </a:lvl4pPr>
            <a:lvl5pPr marL="1469075" indent="0">
              <a:buNone/>
              <a:defRPr sz="1285">
                <a:solidFill>
                  <a:schemeClr val="tx1">
                    <a:tint val="75000"/>
                  </a:schemeClr>
                </a:solidFill>
              </a:defRPr>
            </a:lvl5pPr>
            <a:lvl6pPr marL="1836344" indent="0">
              <a:buNone/>
              <a:defRPr sz="1285">
                <a:solidFill>
                  <a:schemeClr val="tx1">
                    <a:tint val="75000"/>
                  </a:schemeClr>
                </a:solidFill>
              </a:defRPr>
            </a:lvl6pPr>
            <a:lvl7pPr marL="2203613" indent="0">
              <a:buNone/>
              <a:defRPr sz="1285">
                <a:solidFill>
                  <a:schemeClr val="tx1">
                    <a:tint val="75000"/>
                  </a:schemeClr>
                </a:solidFill>
              </a:defRPr>
            </a:lvl7pPr>
            <a:lvl8pPr marL="2570881" indent="0">
              <a:buNone/>
              <a:defRPr sz="1285">
                <a:solidFill>
                  <a:schemeClr val="tx1">
                    <a:tint val="75000"/>
                  </a:schemeClr>
                </a:solidFill>
              </a:defRPr>
            </a:lvl8pPr>
            <a:lvl9pPr marL="2938150" indent="0">
              <a:buNone/>
              <a:defRPr sz="1285">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65D5D81C-C379-4437-98F8-901F3244B8D6}" type="datetimeFigureOut">
              <a:rPr lang="es-MX" smtClean="0"/>
              <a:t>09/04/2019</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29995D5D-B2C3-40C2-B832-E94DF153AF9E}" type="slidenum">
              <a:rPr lang="es-MX" smtClean="0"/>
              <a:t>‹Nº›</a:t>
            </a:fld>
            <a:endParaRPr lang="es-MX"/>
          </a:p>
        </p:txBody>
      </p:sp>
    </p:spTree>
    <p:extLst>
      <p:ext uri="{BB962C8B-B14F-4D97-AF65-F5344CB8AC3E}">
        <p14:creationId xmlns:p14="http://schemas.microsoft.com/office/powerpoint/2010/main" val="27393585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Content Placeholder 2"/>
          <p:cNvSpPr>
            <a:spLocks noGrp="1"/>
          </p:cNvSpPr>
          <p:nvPr>
            <p:ph sz="half" idx="1"/>
          </p:nvPr>
        </p:nvSpPr>
        <p:spPr>
          <a:xfrm>
            <a:off x="504994" y="2789149"/>
            <a:ext cx="3121779" cy="664787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Content Placeholder 3"/>
          <p:cNvSpPr>
            <a:spLocks noGrp="1"/>
          </p:cNvSpPr>
          <p:nvPr>
            <p:ph sz="half" idx="2"/>
          </p:nvPr>
        </p:nvSpPr>
        <p:spPr>
          <a:xfrm>
            <a:off x="3718590" y="2789149"/>
            <a:ext cx="3121779" cy="664787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Date Placeholder 4"/>
          <p:cNvSpPr>
            <a:spLocks noGrp="1"/>
          </p:cNvSpPr>
          <p:nvPr>
            <p:ph type="dt" sz="half" idx="10"/>
          </p:nvPr>
        </p:nvSpPr>
        <p:spPr/>
        <p:txBody>
          <a:bodyPr/>
          <a:lstStyle/>
          <a:p>
            <a:fld id="{65D5D81C-C379-4437-98F8-901F3244B8D6}" type="datetimeFigureOut">
              <a:rPr lang="es-MX" smtClean="0"/>
              <a:t>09/04/2019</a:t>
            </a:fld>
            <a:endParaRPr lang="es-MX"/>
          </a:p>
        </p:txBody>
      </p:sp>
      <p:sp>
        <p:nvSpPr>
          <p:cNvPr id="6" name="Footer Placeholder 5"/>
          <p:cNvSpPr>
            <a:spLocks noGrp="1"/>
          </p:cNvSpPr>
          <p:nvPr>
            <p:ph type="ftr" sz="quarter" idx="11"/>
          </p:nvPr>
        </p:nvSpPr>
        <p:spPr/>
        <p:txBody>
          <a:bodyPr/>
          <a:lstStyle/>
          <a:p>
            <a:endParaRPr lang="es-MX"/>
          </a:p>
        </p:txBody>
      </p:sp>
      <p:sp>
        <p:nvSpPr>
          <p:cNvPr id="7" name="Slide Number Placeholder 6"/>
          <p:cNvSpPr>
            <a:spLocks noGrp="1"/>
          </p:cNvSpPr>
          <p:nvPr>
            <p:ph type="sldNum" sz="quarter" idx="12"/>
          </p:nvPr>
        </p:nvSpPr>
        <p:spPr/>
        <p:txBody>
          <a:bodyPr/>
          <a:lstStyle/>
          <a:p>
            <a:fld id="{29995D5D-B2C3-40C2-B832-E94DF153AF9E}" type="slidenum">
              <a:rPr lang="es-MX" smtClean="0"/>
              <a:t>‹Nº›</a:t>
            </a:fld>
            <a:endParaRPr lang="es-MX"/>
          </a:p>
        </p:txBody>
      </p:sp>
    </p:spTree>
    <p:extLst>
      <p:ext uri="{BB962C8B-B14F-4D97-AF65-F5344CB8AC3E}">
        <p14:creationId xmlns:p14="http://schemas.microsoft.com/office/powerpoint/2010/main" val="20800016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505950" y="557832"/>
            <a:ext cx="6335376" cy="2025166"/>
          </a:xfrm>
        </p:spPr>
        <p:txBody>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505951" y="2568444"/>
            <a:ext cx="3107432" cy="1258754"/>
          </a:xfrm>
        </p:spPr>
        <p:txBody>
          <a:bodyPr anchor="b"/>
          <a:lstStyle>
            <a:lvl1pPr marL="0" indent="0">
              <a:buNone/>
              <a:defRPr sz="1928" b="1"/>
            </a:lvl1pPr>
            <a:lvl2pPr marL="367269" indent="0">
              <a:buNone/>
              <a:defRPr sz="1607" b="1"/>
            </a:lvl2pPr>
            <a:lvl3pPr marL="734538" indent="0">
              <a:buNone/>
              <a:defRPr sz="1446" b="1"/>
            </a:lvl3pPr>
            <a:lvl4pPr marL="1101806" indent="0">
              <a:buNone/>
              <a:defRPr sz="1285" b="1"/>
            </a:lvl4pPr>
            <a:lvl5pPr marL="1469075" indent="0">
              <a:buNone/>
              <a:defRPr sz="1285" b="1"/>
            </a:lvl5pPr>
            <a:lvl6pPr marL="1836344" indent="0">
              <a:buNone/>
              <a:defRPr sz="1285" b="1"/>
            </a:lvl6pPr>
            <a:lvl7pPr marL="2203613" indent="0">
              <a:buNone/>
              <a:defRPr sz="1285" b="1"/>
            </a:lvl7pPr>
            <a:lvl8pPr marL="2570881" indent="0">
              <a:buNone/>
              <a:defRPr sz="1285" b="1"/>
            </a:lvl8pPr>
            <a:lvl9pPr marL="2938150" indent="0">
              <a:buNone/>
              <a:defRPr sz="1285" b="1"/>
            </a:lvl9pPr>
          </a:lstStyle>
          <a:p>
            <a:pPr lvl="0"/>
            <a:r>
              <a:rPr lang="es-ES" smtClean="0"/>
              <a:t>Haga clic para modificar el estilo de texto del patrón</a:t>
            </a:r>
          </a:p>
        </p:txBody>
      </p:sp>
      <p:sp>
        <p:nvSpPr>
          <p:cNvPr id="4" name="Content Placeholder 3"/>
          <p:cNvSpPr>
            <a:spLocks noGrp="1"/>
          </p:cNvSpPr>
          <p:nvPr>
            <p:ph sz="half" idx="2"/>
          </p:nvPr>
        </p:nvSpPr>
        <p:spPr>
          <a:xfrm>
            <a:off x="505951" y="3827198"/>
            <a:ext cx="3107432" cy="5629232"/>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Text Placeholder 4"/>
          <p:cNvSpPr>
            <a:spLocks noGrp="1"/>
          </p:cNvSpPr>
          <p:nvPr>
            <p:ph type="body" sz="quarter" idx="3"/>
          </p:nvPr>
        </p:nvSpPr>
        <p:spPr>
          <a:xfrm>
            <a:off x="3718590" y="2568444"/>
            <a:ext cx="3122736" cy="1258754"/>
          </a:xfrm>
        </p:spPr>
        <p:txBody>
          <a:bodyPr anchor="b"/>
          <a:lstStyle>
            <a:lvl1pPr marL="0" indent="0">
              <a:buNone/>
              <a:defRPr sz="1928" b="1"/>
            </a:lvl1pPr>
            <a:lvl2pPr marL="367269" indent="0">
              <a:buNone/>
              <a:defRPr sz="1607" b="1"/>
            </a:lvl2pPr>
            <a:lvl3pPr marL="734538" indent="0">
              <a:buNone/>
              <a:defRPr sz="1446" b="1"/>
            </a:lvl3pPr>
            <a:lvl4pPr marL="1101806" indent="0">
              <a:buNone/>
              <a:defRPr sz="1285" b="1"/>
            </a:lvl4pPr>
            <a:lvl5pPr marL="1469075" indent="0">
              <a:buNone/>
              <a:defRPr sz="1285" b="1"/>
            </a:lvl5pPr>
            <a:lvl6pPr marL="1836344" indent="0">
              <a:buNone/>
              <a:defRPr sz="1285" b="1"/>
            </a:lvl6pPr>
            <a:lvl7pPr marL="2203613" indent="0">
              <a:buNone/>
              <a:defRPr sz="1285" b="1"/>
            </a:lvl7pPr>
            <a:lvl8pPr marL="2570881" indent="0">
              <a:buNone/>
              <a:defRPr sz="1285" b="1"/>
            </a:lvl8pPr>
            <a:lvl9pPr marL="2938150" indent="0">
              <a:buNone/>
              <a:defRPr sz="1285" b="1"/>
            </a:lvl9pPr>
          </a:lstStyle>
          <a:p>
            <a:pPr lvl="0"/>
            <a:r>
              <a:rPr lang="es-ES" smtClean="0"/>
              <a:t>Haga clic para modificar el estilo de texto del patrón</a:t>
            </a:r>
          </a:p>
        </p:txBody>
      </p:sp>
      <p:sp>
        <p:nvSpPr>
          <p:cNvPr id="6" name="Content Placeholder 5"/>
          <p:cNvSpPr>
            <a:spLocks noGrp="1"/>
          </p:cNvSpPr>
          <p:nvPr>
            <p:ph sz="quarter" idx="4"/>
          </p:nvPr>
        </p:nvSpPr>
        <p:spPr>
          <a:xfrm>
            <a:off x="3718590" y="3827198"/>
            <a:ext cx="3122736" cy="5629232"/>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7" name="Date Placeholder 6"/>
          <p:cNvSpPr>
            <a:spLocks noGrp="1"/>
          </p:cNvSpPr>
          <p:nvPr>
            <p:ph type="dt" sz="half" idx="10"/>
          </p:nvPr>
        </p:nvSpPr>
        <p:spPr/>
        <p:txBody>
          <a:bodyPr/>
          <a:lstStyle/>
          <a:p>
            <a:fld id="{65D5D81C-C379-4437-98F8-901F3244B8D6}" type="datetimeFigureOut">
              <a:rPr lang="es-MX" smtClean="0"/>
              <a:t>09/04/2019</a:t>
            </a:fld>
            <a:endParaRPr lang="es-MX"/>
          </a:p>
        </p:txBody>
      </p:sp>
      <p:sp>
        <p:nvSpPr>
          <p:cNvPr id="8" name="Footer Placeholder 7"/>
          <p:cNvSpPr>
            <a:spLocks noGrp="1"/>
          </p:cNvSpPr>
          <p:nvPr>
            <p:ph type="ftr" sz="quarter" idx="11"/>
          </p:nvPr>
        </p:nvSpPr>
        <p:spPr/>
        <p:txBody>
          <a:bodyPr/>
          <a:lstStyle/>
          <a:p>
            <a:endParaRPr lang="es-MX"/>
          </a:p>
        </p:txBody>
      </p:sp>
      <p:sp>
        <p:nvSpPr>
          <p:cNvPr id="9" name="Slide Number Placeholder 8"/>
          <p:cNvSpPr>
            <a:spLocks noGrp="1"/>
          </p:cNvSpPr>
          <p:nvPr>
            <p:ph type="sldNum" sz="quarter" idx="12"/>
          </p:nvPr>
        </p:nvSpPr>
        <p:spPr/>
        <p:txBody>
          <a:bodyPr/>
          <a:lstStyle/>
          <a:p>
            <a:fld id="{29995D5D-B2C3-40C2-B832-E94DF153AF9E}" type="slidenum">
              <a:rPr lang="es-MX" smtClean="0"/>
              <a:t>‹Nº›</a:t>
            </a:fld>
            <a:endParaRPr lang="es-MX"/>
          </a:p>
        </p:txBody>
      </p:sp>
    </p:spTree>
    <p:extLst>
      <p:ext uri="{BB962C8B-B14F-4D97-AF65-F5344CB8AC3E}">
        <p14:creationId xmlns:p14="http://schemas.microsoft.com/office/powerpoint/2010/main" val="4930789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Date Placeholder 2"/>
          <p:cNvSpPr>
            <a:spLocks noGrp="1"/>
          </p:cNvSpPr>
          <p:nvPr>
            <p:ph type="dt" sz="half" idx="10"/>
          </p:nvPr>
        </p:nvSpPr>
        <p:spPr/>
        <p:txBody>
          <a:bodyPr/>
          <a:lstStyle/>
          <a:p>
            <a:fld id="{65D5D81C-C379-4437-98F8-901F3244B8D6}" type="datetimeFigureOut">
              <a:rPr lang="es-MX" smtClean="0"/>
              <a:t>09/04/2019</a:t>
            </a:fld>
            <a:endParaRPr lang="es-MX"/>
          </a:p>
        </p:txBody>
      </p:sp>
      <p:sp>
        <p:nvSpPr>
          <p:cNvPr id="4" name="Footer Placeholder 3"/>
          <p:cNvSpPr>
            <a:spLocks noGrp="1"/>
          </p:cNvSpPr>
          <p:nvPr>
            <p:ph type="ftr" sz="quarter" idx="11"/>
          </p:nvPr>
        </p:nvSpPr>
        <p:spPr/>
        <p:txBody>
          <a:bodyPr/>
          <a:lstStyle/>
          <a:p>
            <a:endParaRPr lang="es-MX"/>
          </a:p>
        </p:txBody>
      </p:sp>
      <p:sp>
        <p:nvSpPr>
          <p:cNvPr id="5" name="Slide Number Placeholder 4"/>
          <p:cNvSpPr>
            <a:spLocks noGrp="1"/>
          </p:cNvSpPr>
          <p:nvPr>
            <p:ph type="sldNum" sz="quarter" idx="12"/>
          </p:nvPr>
        </p:nvSpPr>
        <p:spPr/>
        <p:txBody>
          <a:bodyPr/>
          <a:lstStyle/>
          <a:p>
            <a:fld id="{29995D5D-B2C3-40C2-B832-E94DF153AF9E}" type="slidenum">
              <a:rPr lang="es-MX" smtClean="0"/>
              <a:t>‹Nº›</a:t>
            </a:fld>
            <a:endParaRPr lang="es-MX"/>
          </a:p>
        </p:txBody>
      </p:sp>
    </p:spTree>
    <p:extLst>
      <p:ext uri="{BB962C8B-B14F-4D97-AF65-F5344CB8AC3E}">
        <p14:creationId xmlns:p14="http://schemas.microsoft.com/office/powerpoint/2010/main" val="18815607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5D5D81C-C379-4437-98F8-901F3244B8D6}" type="datetimeFigureOut">
              <a:rPr lang="es-MX" smtClean="0"/>
              <a:t>09/04/2019</a:t>
            </a:fld>
            <a:endParaRPr lang="es-MX"/>
          </a:p>
        </p:txBody>
      </p:sp>
      <p:sp>
        <p:nvSpPr>
          <p:cNvPr id="3" name="Footer Placeholder 2"/>
          <p:cNvSpPr>
            <a:spLocks noGrp="1"/>
          </p:cNvSpPr>
          <p:nvPr>
            <p:ph type="ftr" sz="quarter" idx="11"/>
          </p:nvPr>
        </p:nvSpPr>
        <p:spPr/>
        <p:txBody>
          <a:bodyPr/>
          <a:lstStyle/>
          <a:p>
            <a:endParaRPr lang="es-MX"/>
          </a:p>
        </p:txBody>
      </p:sp>
      <p:sp>
        <p:nvSpPr>
          <p:cNvPr id="4" name="Slide Number Placeholder 3"/>
          <p:cNvSpPr>
            <a:spLocks noGrp="1"/>
          </p:cNvSpPr>
          <p:nvPr>
            <p:ph type="sldNum" sz="quarter" idx="12"/>
          </p:nvPr>
        </p:nvSpPr>
        <p:spPr/>
        <p:txBody>
          <a:bodyPr/>
          <a:lstStyle/>
          <a:p>
            <a:fld id="{29995D5D-B2C3-40C2-B832-E94DF153AF9E}" type="slidenum">
              <a:rPr lang="es-MX" smtClean="0"/>
              <a:t>‹Nº›</a:t>
            </a:fld>
            <a:endParaRPr lang="es-MX"/>
          </a:p>
        </p:txBody>
      </p:sp>
    </p:spTree>
    <p:extLst>
      <p:ext uri="{BB962C8B-B14F-4D97-AF65-F5344CB8AC3E}">
        <p14:creationId xmlns:p14="http://schemas.microsoft.com/office/powerpoint/2010/main" val="17669303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505950" y="698500"/>
            <a:ext cx="2369071" cy="2444750"/>
          </a:xfrm>
        </p:spPr>
        <p:txBody>
          <a:bodyPr anchor="b"/>
          <a:lstStyle>
            <a:lvl1pPr>
              <a:defRPr sz="2571"/>
            </a:lvl1pPr>
          </a:lstStyle>
          <a:p>
            <a:r>
              <a:rPr lang="es-ES" smtClean="0"/>
              <a:t>Haga clic para modificar el estilo de título del patrón</a:t>
            </a:r>
            <a:endParaRPr lang="en-US" dirty="0"/>
          </a:p>
        </p:txBody>
      </p:sp>
      <p:sp>
        <p:nvSpPr>
          <p:cNvPr id="3" name="Content Placeholder 2"/>
          <p:cNvSpPr>
            <a:spLocks noGrp="1"/>
          </p:cNvSpPr>
          <p:nvPr>
            <p:ph idx="1"/>
          </p:nvPr>
        </p:nvSpPr>
        <p:spPr>
          <a:xfrm>
            <a:off x="3122736" y="1508568"/>
            <a:ext cx="3718590" cy="7445816"/>
          </a:xfrm>
        </p:spPr>
        <p:txBody>
          <a:bodyPr/>
          <a:lstStyle>
            <a:lvl1pPr>
              <a:defRPr sz="2571"/>
            </a:lvl1pPr>
            <a:lvl2pPr>
              <a:defRPr sz="2249"/>
            </a:lvl2pPr>
            <a:lvl3pPr>
              <a:defRPr sz="1928"/>
            </a:lvl3pPr>
            <a:lvl4pPr>
              <a:defRPr sz="1607"/>
            </a:lvl4pPr>
            <a:lvl5pPr>
              <a:defRPr sz="1607"/>
            </a:lvl5pPr>
            <a:lvl6pPr>
              <a:defRPr sz="1607"/>
            </a:lvl6pPr>
            <a:lvl7pPr>
              <a:defRPr sz="1607"/>
            </a:lvl7pPr>
            <a:lvl8pPr>
              <a:defRPr sz="1607"/>
            </a:lvl8pPr>
            <a:lvl9pPr>
              <a:defRPr sz="1607"/>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Text Placeholder 3"/>
          <p:cNvSpPr>
            <a:spLocks noGrp="1"/>
          </p:cNvSpPr>
          <p:nvPr>
            <p:ph type="body" sz="half" idx="2"/>
          </p:nvPr>
        </p:nvSpPr>
        <p:spPr>
          <a:xfrm>
            <a:off x="505950" y="3143250"/>
            <a:ext cx="2369071" cy="5823259"/>
          </a:xfrm>
        </p:spPr>
        <p:txBody>
          <a:bodyPr/>
          <a:lstStyle>
            <a:lvl1pPr marL="0" indent="0">
              <a:buNone/>
              <a:defRPr sz="1285"/>
            </a:lvl1pPr>
            <a:lvl2pPr marL="367269" indent="0">
              <a:buNone/>
              <a:defRPr sz="1125"/>
            </a:lvl2pPr>
            <a:lvl3pPr marL="734538" indent="0">
              <a:buNone/>
              <a:defRPr sz="964"/>
            </a:lvl3pPr>
            <a:lvl4pPr marL="1101806" indent="0">
              <a:buNone/>
              <a:defRPr sz="803"/>
            </a:lvl4pPr>
            <a:lvl5pPr marL="1469075" indent="0">
              <a:buNone/>
              <a:defRPr sz="803"/>
            </a:lvl5pPr>
            <a:lvl6pPr marL="1836344" indent="0">
              <a:buNone/>
              <a:defRPr sz="803"/>
            </a:lvl6pPr>
            <a:lvl7pPr marL="2203613" indent="0">
              <a:buNone/>
              <a:defRPr sz="803"/>
            </a:lvl7pPr>
            <a:lvl8pPr marL="2570881" indent="0">
              <a:buNone/>
              <a:defRPr sz="803"/>
            </a:lvl8pPr>
            <a:lvl9pPr marL="2938150" indent="0">
              <a:buNone/>
              <a:defRPr sz="803"/>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65D5D81C-C379-4437-98F8-901F3244B8D6}" type="datetimeFigureOut">
              <a:rPr lang="es-MX" smtClean="0"/>
              <a:t>09/04/2019</a:t>
            </a:fld>
            <a:endParaRPr lang="es-MX"/>
          </a:p>
        </p:txBody>
      </p:sp>
      <p:sp>
        <p:nvSpPr>
          <p:cNvPr id="6" name="Footer Placeholder 5"/>
          <p:cNvSpPr>
            <a:spLocks noGrp="1"/>
          </p:cNvSpPr>
          <p:nvPr>
            <p:ph type="ftr" sz="quarter" idx="11"/>
          </p:nvPr>
        </p:nvSpPr>
        <p:spPr/>
        <p:txBody>
          <a:bodyPr/>
          <a:lstStyle/>
          <a:p>
            <a:endParaRPr lang="es-MX"/>
          </a:p>
        </p:txBody>
      </p:sp>
      <p:sp>
        <p:nvSpPr>
          <p:cNvPr id="7" name="Slide Number Placeholder 6"/>
          <p:cNvSpPr>
            <a:spLocks noGrp="1"/>
          </p:cNvSpPr>
          <p:nvPr>
            <p:ph type="sldNum" sz="quarter" idx="12"/>
          </p:nvPr>
        </p:nvSpPr>
        <p:spPr/>
        <p:txBody>
          <a:bodyPr/>
          <a:lstStyle/>
          <a:p>
            <a:fld id="{29995D5D-B2C3-40C2-B832-E94DF153AF9E}" type="slidenum">
              <a:rPr lang="es-MX" smtClean="0"/>
              <a:t>‹Nº›</a:t>
            </a:fld>
            <a:endParaRPr lang="es-MX"/>
          </a:p>
        </p:txBody>
      </p:sp>
    </p:spTree>
    <p:extLst>
      <p:ext uri="{BB962C8B-B14F-4D97-AF65-F5344CB8AC3E}">
        <p14:creationId xmlns:p14="http://schemas.microsoft.com/office/powerpoint/2010/main" val="25828711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505950" y="698500"/>
            <a:ext cx="2369071" cy="2444750"/>
          </a:xfrm>
        </p:spPr>
        <p:txBody>
          <a:bodyPr anchor="b"/>
          <a:lstStyle>
            <a:lvl1pPr>
              <a:defRPr sz="2571"/>
            </a:lvl1pPr>
          </a:lstStyle>
          <a:p>
            <a:r>
              <a:rPr lang="es-ES" smtClean="0"/>
              <a:t>Haga clic para modificar el estilo de título del patrón</a:t>
            </a:r>
            <a:endParaRPr lang="en-US" dirty="0"/>
          </a:p>
        </p:txBody>
      </p:sp>
      <p:sp>
        <p:nvSpPr>
          <p:cNvPr id="3" name="Picture Placeholder 2"/>
          <p:cNvSpPr>
            <a:spLocks noGrp="1" noChangeAspect="1"/>
          </p:cNvSpPr>
          <p:nvPr>
            <p:ph type="pic" idx="1"/>
          </p:nvPr>
        </p:nvSpPr>
        <p:spPr>
          <a:xfrm>
            <a:off x="3122736" y="1508568"/>
            <a:ext cx="3718590" cy="7445816"/>
          </a:xfrm>
        </p:spPr>
        <p:txBody>
          <a:bodyPr anchor="t"/>
          <a:lstStyle>
            <a:lvl1pPr marL="0" indent="0">
              <a:buNone/>
              <a:defRPr sz="2571"/>
            </a:lvl1pPr>
            <a:lvl2pPr marL="367269" indent="0">
              <a:buNone/>
              <a:defRPr sz="2249"/>
            </a:lvl2pPr>
            <a:lvl3pPr marL="734538" indent="0">
              <a:buNone/>
              <a:defRPr sz="1928"/>
            </a:lvl3pPr>
            <a:lvl4pPr marL="1101806" indent="0">
              <a:buNone/>
              <a:defRPr sz="1607"/>
            </a:lvl4pPr>
            <a:lvl5pPr marL="1469075" indent="0">
              <a:buNone/>
              <a:defRPr sz="1607"/>
            </a:lvl5pPr>
            <a:lvl6pPr marL="1836344" indent="0">
              <a:buNone/>
              <a:defRPr sz="1607"/>
            </a:lvl6pPr>
            <a:lvl7pPr marL="2203613" indent="0">
              <a:buNone/>
              <a:defRPr sz="1607"/>
            </a:lvl7pPr>
            <a:lvl8pPr marL="2570881" indent="0">
              <a:buNone/>
              <a:defRPr sz="1607"/>
            </a:lvl8pPr>
            <a:lvl9pPr marL="2938150" indent="0">
              <a:buNone/>
              <a:defRPr sz="1607"/>
            </a:lvl9pPr>
          </a:lstStyle>
          <a:p>
            <a:r>
              <a:rPr lang="es-ES" smtClean="0"/>
              <a:t>Haga clic en el icono para agregar una imagen</a:t>
            </a:r>
            <a:endParaRPr lang="en-US" dirty="0"/>
          </a:p>
        </p:txBody>
      </p:sp>
      <p:sp>
        <p:nvSpPr>
          <p:cNvPr id="4" name="Text Placeholder 3"/>
          <p:cNvSpPr>
            <a:spLocks noGrp="1"/>
          </p:cNvSpPr>
          <p:nvPr>
            <p:ph type="body" sz="half" idx="2"/>
          </p:nvPr>
        </p:nvSpPr>
        <p:spPr>
          <a:xfrm>
            <a:off x="505950" y="3143250"/>
            <a:ext cx="2369071" cy="5823259"/>
          </a:xfrm>
        </p:spPr>
        <p:txBody>
          <a:bodyPr/>
          <a:lstStyle>
            <a:lvl1pPr marL="0" indent="0">
              <a:buNone/>
              <a:defRPr sz="1285"/>
            </a:lvl1pPr>
            <a:lvl2pPr marL="367269" indent="0">
              <a:buNone/>
              <a:defRPr sz="1125"/>
            </a:lvl2pPr>
            <a:lvl3pPr marL="734538" indent="0">
              <a:buNone/>
              <a:defRPr sz="964"/>
            </a:lvl3pPr>
            <a:lvl4pPr marL="1101806" indent="0">
              <a:buNone/>
              <a:defRPr sz="803"/>
            </a:lvl4pPr>
            <a:lvl5pPr marL="1469075" indent="0">
              <a:buNone/>
              <a:defRPr sz="803"/>
            </a:lvl5pPr>
            <a:lvl6pPr marL="1836344" indent="0">
              <a:buNone/>
              <a:defRPr sz="803"/>
            </a:lvl6pPr>
            <a:lvl7pPr marL="2203613" indent="0">
              <a:buNone/>
              <a:defRPr sz="803"/>
            </a:lvl7pPr>
            <a:lvl8pPr marL="2570881" indent="0">
              <a:buNone/>
              <a:defRPr sz="803"/>
            </a:lvl8pPr>
            <a:lvl9pPr marL="2938150" indent="0">
              <a:buNone/>
              <a:defRPr sz="803"/>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65D5D81C-C379-4437-98F8-901F3244B8D6}" type="datetimeFigureOut">
              <a:rPr lang="es-MX" smtClean="0"/>
              <a:t>09/04/2019</a:t>
            </a:fld>
            <a:endParaRPr lang="es-MX"/>
          </a:p>
        </p:txBody>
      </p:sp>
      <p:sp>
        <p:nvSpPr>
          <p:cNvPr id="6" name="Footer Placeholder 5"/>
          <p:cNvSpPr>
            <a:spLocks noGrp="1"/>
          </p:cNvSpPr>
          <p:nvPr>
            <p:ph type="ftr" sz="quarter" idx="11"/>
          </p:nvPr>
        </p:nvSpPr>
        <p:spPr/>
        <p:txBody>
          <a:bodyPr/>
          <a:lstStyle/>
          <a:p>
            <a:endParaRPr lang="es-MX"/>
          </a:p>
        </p:txBody>
      </p:sp>
      <p:sp>
        <p:nvSpPr>
          <p:cNvPr id="7" name="Slide Number Placeholder 6"/>
          <p:cNvSpPr>
            <a:spLocks noGrp="1"/>
          </p:cNvSpPr>
          <p:nvPr>
            <p:ph type="sldNum" sz="quarter" idx="12"/>
          </p:nvPr>
        </p:nvSpPr>
        <p:spPr/>
        <p:txBody>
          <a:bodyPr/>
          <a:lstStyle/>
          <a:p>
            <a:fld id="{29995D5D-B2C3-40C2-B832-E94DF153AF9E}" type="slidenum">
              <a:rPr lang="es-MX" smtClean="0"/>
              <a:t>‹Nº›</a:t>
            </a:fld>
            <a:endParaRPr lang="es-MX"/>
          </a:p>
        </p:txBody>
      </p:sp>
    </p:spTree>
    <p:extLst>
      <p:ext uri="{BB962C8B-B14F-4D97-AF65-F5344CB8AC3E}">
        <p14:creationId xmlns:p14="http://schemas.microsoft.com/office/powerpoint/2010/main" val="17307693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04994" y="557832"/>
            <a:ext cx="6335376" cy="2025166"/>
          </a:xfrm>
          <a:prstGeom prst="rect">
            <a:avLst/>
          </a:prstGeom>
        </p:spPr>
        <p:txBody>
          <a:bodyPr vert="horz" lIns="91440" tIns="45720" rIns="91440" bIns="45720" rtlCol="0" anchor="ctr">
            <a:normAutofit/>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504994" y="2789149"/>
            <a:ext cx="6335376" cy="6647878"/>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2"/>
          </p:nvPr>
        </p:nvSpPr>
        <p:spPr>
          <a:xfrm>
            <a:off x="504994" y="9711093"/>
            <a:ext cx="1652707" cy="557830"/>
          </a:xfrm>
          <a:prstGeom prst="rect">
            <a:avLst/>
          </a:prstGeom>
        </p:spPr>
        <p:txBody>
          <a:bodyPr vert="horz" lIns="91440" tIns="45720" rIns="91440" bIns="45720" rtlCol="0" anchor="ctr"/>
          <a:lstStyle>
            <a:lvl1pPr algn="l">
              <a:defRPr sz="964">
                <a:solidFill>
                  <a:schemeClr val="tx1">
                    <a:tint val="75000"/>
                  </a:schemeClr>
                </a:solidFill>
              </a:defRPr>
            </a:lvl1pPr>
          </a:lstStyle>
          <a:p>
            <a:fld id="{65D5D81C-C379-4437-98F8-901F3244B8D6}" type="datetimeFigureOut">
              <a:rPr lang="es-MX" smtClean="0"/>
              <a:t>09/04/2019</a:t>
            </a:fld>
            <a:endParaRPr lang="es-MX"/>
          </a:p>
        </p:txBody>
      </p:sp>
      <p:sp>
        <p:nvSpPr>
          <p:cNvPr id="5" name="Footer Placeholder 4"/>
          <p:cNvSpPr>
            <a:spLocks noGrp="1"/>
          </p:cNvSpPr>
          <p:nvPr>
            <p:ph type="ftr" sz="quarter" idx="3"/>
          </p:nvPr>
        </p:nvSpPr>
        <p:spPr>
          <a:xfrm>
            <a:off x="2433152" y="9711093"/>
            <a:ext cx="2479060" cy="557830"/>
          </a:xfrm>
          <a:prstGeom prst="rect">
            <a:avLst/>
          </a:prstGeom>
        </p:spPr>
        <p:txBody>
          <a:bodyPr vert="horz" lIns="91440" tIns="45720" rIns="91440" bIns="45720" rtlCol="0" anchor="ctr"/>
          <a:lstStyle>
            <a:lvl1pPr algn="ctr">
              <a:defRPr sz="964">
                <a:solidFill>
                  <a:schemeClr val="tx1">
                    <a:tint val="75000"/>
                  </a:schemeClr>
                </a:solidFill>
              </a:defRPr>
            </a:lvl1pPr>
          </a:lstStyle>
          <a:p>
            <a:endParaRPr lang="es-MX"/>
          </a:p>
        </p:txBody>
      </p:sp>
      <p:sp>
        <p:nvSpPr>
          <p:cNvPr id="6" name="Slide Number Placeholder 5"/>
          <p:cNvSpPr>
            <a:spLocks noGrp="1"/>
          </p:cNvSpPr>
          <p:nvPr>
            <p:ph type="sldNum" sz="quarter" idx="4"/>
          </p:nvPr>
        </p:nvSpPr>
        <p:spPr>
          <a:xfrm>
            <a:off x="5187662" y="9711093"/>
            <a:ext cx="1652707" cy="557830"/>
          </a:xfrm>
          <a:prstGeom prst="rect">
            <a:avLst/>
          </a:prstGeom>
        </p:spPr>
        <p:txBody>
          <a:bodyPr vert="horz" lIns="91440" tIns="45720" rIns="91440" bIns="45720" rtlCol="0" anchor="ctr"/>
          <a:lstStyle>
            <a:lvl1pPr algn="r">
              <a:defRPr sz="964">
                <a:solidFill>
                  <a:schemeClr val="tx1">
                    <a:tint val="75000"/>
                  </a:schemeClr>
                </a:solidFill>
              </a:defRPr>
            </a:lvl1pPr>
          </a:lstStyle>
          <a:p>
            <a:fld id="{29995D5D-B2C3-40C2-B832-E94DF153AF9E}" type="slidenum">
              <a:rPr lang="es-MX" smtClean="0"/>
              <a:t>‹Nº›</a:t>
            </a:fld>
            <a:endParaRPr lang="es-MX"/>
          </a:p>
        </p:txBody>
      </p:sp>
    </p:spTree>
    <p:extLst>
      <p:ext uri="{BB962C8B-B14F-4D97-AF65-F5344CB8AC3E}">
        <p14:creationId xmlns:p14="http://schemas.microsoft.com/office/powerpoint/2010/main" val="448582560"/>
      </p:ext>
    </p:extLst>
  </p:cSld>
  <p:clrMap bg1="dk1" tx1="lt1" bg2="dk2" tx2="lt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734538" rtl="0" eaLnBrk="1" latinLnBrk="0" hangingPunct="1">
        <a:lnSpc>
          <a:spcPct val="90000"/>
        </a:lnSpc>
        <a:spcBef>
          <a:spcPct val="0"/>
        </a:spcBef>
        <a:buNone/>
        <a:defRPr sz="3535" kern="1200">
          <a:solidFill>
            <a:schemeClr val="tx1"/>
          </a:solidFill>
          <a:latin typeface="+mj-lt"/>
          <a:ea typeface="+mj-ea"/>
          <a:cs typeface="+mj-cs"/>
        </a:defRPr>
      </a:lvl1pPr>
    </p:titleStyle>
    <p:bodyStyle>
      <a:lvl1pPr marL="183634" indent="-183634" algn="l" defTabSz="734538" rtl="0" eaLnBrk="1" latinLnBrk="0" hangingPunct="1">
        <a:lnSpc>
          <a:spcPct val="90000"/>
        </a:lnSpc>
        <a:spcBef>
          <a:spcPts val="803"/>
        </a:spcBef>
        <a:buFont typeface="Arial" panose="020B0604020202020204" pitchFamily="34" charset="0"/>
        <a:buChar char="•"/>
        <a:defRPr sz="2249" kern="1200">
          <a:solidFill>
            <a:schemeClr val="tx1"/>
          </a:solidFill>
          <a:latin typeface="+mn-lt"/>
          <a:ea typeface="+mn-ea"/>
          <a:cs typeface="+mn-cs"/>
        </a:defRPr>
      </a:lvl1pPr>
      <a:lvl2pPr marL="550903" indent="-183634" algn="l" defTabSz="734538" rtl="0" eaLnBrk="1" latinLnBrk="0" hangingPunct="1">
        <a:lnSpc>
          <a:spcPct val="90000"/>
        </a:lnSpc>
        <a:spcBef>
          <a:spcPts val="402"/>
        </a:spcBef>
        <a:buFont typeface="Arial" panose="020B0604020202020204" pitchFamily="34" charset="0"/>
        <a:buChar char="•"/>
        <a:defRPr sz="1928" kern="1200">
          <a:solidFill>
            <a:schemeClr val="tx1"/>
          </a:solidFill>
          <a:latin typeface="+mn-lt"/>
          <a:ea typeface="+mn-ea"/>
          <a:cs typeface="+mn-cs"/>
        </a:defRPr>
      </a:lvl2pPr>
      <a:lvl3pPr marL="918172" indent="-183634" algn="l" defTabSz="734538" rtl="0" eaLnBrk="1" latinLnBrk="0" hangingPunct="1">
        <a:lnSpc>
          <a:spcPct val="90000"/>
        </a:lnSpc>
        <a:spcBef>
          <a:spcPts val="402"/>
        </a:spcBef>
        <a:buFont typeface="Arial" panose="020B0604020202020204" pitchFamily="34" charset="0"/>
        <a:buChar char="•"/>
        <a:defRPr sz="1607" kern="1200">
          <a:solidFill>
            <a:schemeClr val="tx1"/>
          </a:solidFill>
          <a:latin typeface="+mn-lt"/>
          <a:ea typeface="+mn-ea"/>
          <a:cs typeface="+mn-cs"/>
        </a:defRPr>
      </a:lvl3pPr>
      <a:lvl4pPr marL="1285441" indent="-183634" algn="l" defTabSz="734538" rtl="0" eaLnBrk="1" latinLnBrk="0" hangingPunct="1">
        <a:lnSpc>
          <a:spcPct val="90000"/>
        </a:lnSpc>
        <a:spcBef>
          <a:spcPts val="402"/>
        </a:spcBef>
        <a:buFont typeface="Arial" panose="020B0604020202020204" pitchFamily="34" charset="0"/>
        <a:buChar char="•"/>
        <a:defRPr sz="1446" kern="1200">
          <a:solidFill>
            <a:schemeClr val="tx1"/>
          </a:solidFill>
          <a:latin typeface="+mn-lt"/>
          <a:ea typeface="+mn-ea"/>
          <a:cs typeface="+mn-cs"/>
        </a:defRPr>
      </a:lvl4pPr>
      <a:lvl5pPr marL="1652709" indent="-183634" algn="l" defTabSz="734538" rtl="0" eaLnBrk="1" latinLnBrk="0" hangingPunct="1">
        <a:lnSpc>
          <a:spcPct val="90000"/>
        </a:lnSpc>
        <a:spcBef>
          <a:spcPts val="402"/>
        </a:spcBef>
        <a:buFont typeface="Arial" panose="020B0604020202020204" pitchFamily="34" charset="0"/>
        <a:buChar char="•"/>
        <a:defRPr sz="1446" kern="1200">
          <a:solidFill>
            <a:schemeClr val="tx1"/>
          </a:solidFill>
          <a:latin typeface="+mn-lt"/>
          <a:ea typeface="+mn-ea"/>
          <a:cs typeface="+mn-cs"/>
        </a:defRPr>
      </a:lvl5pPr>
      <a:lvl6pPr marL="2019978" indent="-183634" algn="l" defTabSz="734538" rtl="0" eaLnBrk="1" latinLnBrk="0" hangingPunct="1">
        <a:lnSpc>
          <a:spcPct val="90000"/>
        </a:lnSpc>
        <a:spcBef>
          <a:spcPts val="402"/>
        </a:spcBef>
        <a:buFont typeface="Arial" panose="020B0604020202020204" pitchFamily="34" charset="0"/>
        <a:buChar char="•"/>
        <a:defRPr sz="1446" kern="1200">
          <a:solidFill>
            <a:schemeClr val="tx1"/>
          </a:solidFill>
          <a:latin typeface="+mn-lt"/>
          <a:ea typeface="+mn-ea"/>
          <a:cs typeface="+mn-cs"/>
        </a:defRPr>
      </a:lvl6pPr>
      <a:lvl7pPr marL="2387247" indent="-183634" algn="l" defTabSz="734538" rtl="0" eaLnBrk="1" latinLnBrk="0" hangingPunct="1">
        <a:lnSpc>
          <a:spcPct val="90000"/>
        </a:lnSpc>
        <a:spcBef>
          <a:spcPts val="402"/>
        </a:spcBef>
        <a:buFont typeface="Arial" panose="020B0604020202020204" pitchFamily="34" charset="0"/>
        <a:buChar char="•"/>
        <a:defRPr sz="1446" kern="1200">
          <a:solidFill>
            <a:schemeClr val="tx1"/>
          </a:solidFill>
          <a:latin typeface="+mn-lt"/>
          <a:ea typeface="+mn-ea"/>
          <a:cs typeface="+mn-cs"/>
        </a:defRPr>
      </a:lvl7pPr>
      <a:lvl8pPr marL="2754516" indent="-183634" algn="l" defTabSz="734538" rtl="0" eaLnBrk="1" latinLnBrk="0" hangingPunct="1">
        <a:lnSpc>
          <a:spcPct val="90000"/>
        </a:lnSpc>
        <a:spcBef>
          <a:spcPts val="402"/>
        </a:spcBef>
        <a:buFont typeface="Arial" panose="020B0604020202020204" pitchFamily="34" charset="0"/>
        <a:buChar char="•"/>
        <a:defRPr sz="1446" kern="1200">
          <a:solidFill>
            <a:schemeClr val="tx1"/>
          </a:solidFill>
          <a:latin typeface="+mn-lt"/>
          <a:ea typeface="+mn-ea"/>
          <a:cs typeface="+mn-cs"/>
        </a:defRPr>
      </a:lvl8pPr>
      <a:lvl9pPr marL="3121784" indent="-183634" algn="l" defTabSz="734538" rtl="0" eaLnBrk="1" latinLnBrk="0" hangingPunct="1">
        <a:lnSpc>
          <a:spcPct val="90000"/>
        </a:lnSpc>
        <a:spcBef>
          <a:spcPts val="402"/>
        </a:spcBef>
        <a:buFont typeface="Arial" panose="020B0604020202020204" pitchFamily="34" charset="0"/>
        <a:buChar char="•"/>
        <a:defRPr sz="1446" kern="1200">
          <a:solidFill>
            <a:schemeClr val="tx1"/>
          </a:solidFill>
          <a:latin typeface="+mn-lt"/>
          <a:ea typeface="+mn-ea"/>
          <a:cs typeface="+mn-cs"/>
        </a:defRPr>
      </a:lvl9pPr>
    </p:bodyStyle>
    <p:otherStyle>
      <a:defPPr>
        <a:defRPr lang="en-US"/>
      </a:defPPr>
      <a:lvl1pPr marL="0" algn="l" defTabSz="734538" rtl="0" eaLnBrk="1" latinLnBrk="0" hangingPunct="1">
        <a:defRPr sz="1446" kern="1200">
          <a:solidFill>
            <a:schemeClr val="tx1"/>
          </a:solidFill>
          <a:latin typeface="+mn-lt"/>
          <a:ea typeface="+mn-ea"/>
          <a:cs typeface="+mn-cs"/>
        </a:defRPr>
      </a:lvl1pPr>
      <a:lvl2pPr marL="367269" algn="l" defTabSz="734538" rtl="0" eaLnBrk="1" latinLnBrk="0" hangingPunct="1">
        <a:defRPr sz="1446" kern="1200">
          <a:solidFill>
            <a:schemeClr val="tx1"/>
          </a:solidFill>
          <a:latin typeface="+mn-lt"/>
          <a:ea typeface="+mn-ea"/>
          <a:cs typeface="+mn-cs"/>
        </a:defRPr>
      </a:lvl2pPr>
      <a:lvl3pPr marL="734538" algn="l" defTabSz="734538" rtl="0" eaLnBrk="1" latinLnBrk="0" hangingPunct="1">
        <a:defRPr sz="1446" kern="1200">
          <a:solidFill>
            <a:schemeClr val="tx1"/>
          </a:solidFill>
          <a:latin typeface="+mn-lt"/>
          <a:ea typeface="+mn-ea"/>
          <a:cs typeface="+mn-cs"/>
        </a:defRPr>
      </a:lvl3pPr>
      <a:lvl4pPr marL="1101806" algn="l" defTabSz="734538" rtl="0" eaLnBrk="1" latinLnBrk="0" hangingPunct="1">
        <a:defRPr sz="1446" kern="1200">
          <a:solidFill>
            <a:schemeClr val="tx1"/>
          </a:solidFill>
          <a:latin typeface="+mn-lt"/>
          <a:ea typeface="+mn-ea"/>
          <a:cs typeface="+mn-cs"/>
        </a:defRPr>
      </a:lvl4pPr>
      <a:lvl5pPr marL="1469075" algn="l" defTabSz="734538" rtl="0" eaLnBrk="1" latinLnBrk="0" hangingPunct="1">
        <a:defRPr sz="1446" kern="1200">
          <a:solidFill>
            <a:schemeClr val="tx1"/>
          </a:solidFill>
          <a:latin typeface="+mn-lt"/>
          <a:ea typeface="+mn-ea"/>
          <a:cs typeface="+mn-cs"/>
        </a:defRPr>
      </a:lvl5pPr>
      <a:lvl6pPr marL="1836344" algn="l" defTabSz="734538" rtl="0" eaLnBrk="1" latinLnBrk="0" hangingPunct="1">
        <a:defRPr sz="1446" kern="1200">
          <a:solidFill>
            <a:schemeClr val="tx1"/>
          </a:solidFill>
          <a:latin typeface="+mn-lt"/>
          <a:ea typeface="+mn-ea"/>
          <a:cs typeface="+mn-cs"/>
        </a:defRPr>
      </a:lvl6pPr>
      <a:lvl7pPr marL="2203613" algn="l" defTabSz="734538" rtl="0" eaLnBrk="1" latinLnBrk="0" hangingPunct="1">
        <a:defRPr sz="1446" kern="1200">
          <a:solidFill>
            <a:schemeClr val="tx1"/>
          </a:solidFill>
          <a:latin typeface="+mn-lt"/>
          <a:ea typeface="+mn-ea"/>
          <a:cs typeface="+mn-cs"/>
        </a:defRPr>
      </a:lvl7pPr>
      <a:lvl8pPr marL="2570881" algn="l" defTabSz="734538" rtl="0" eaLnBrk="1" latinLnBrk="0" hangingPunct="1">
        <a:defRPr sz="1446" kern="1200">
          <a:solidFill>
            <a:schemeClr val="tx1"/>
          </a:solidFill>
          <a:latin typeface="+mn-lt"/>
          <a:ea typeface="+mn-ea"/>
          <a:cs typeface="+mn-cs"/>
        </a:defRPr>
      </a:lvl8pPr>
      <a:lvl9pPr marL="2938150" algn="l" defTabSz="734538" rtl="0" eaLnBrk="1" latinLnBrk="0" hangingPunct="1">
        <a:defRPr sz="1446"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59.jpeg"/><Relationship Id="rId13" Type="http://schemas.openxmlformats.org/officeDocument/2006/relationships/image" Target="../media/image64.jpeg"/><Relationship Id="rId18" Type="http://schemas.openxmlformats.org/officeDocument/2006/relationships/image" Target="../media/image69.jpeg"/><Relationship Id="rId3" Type="http://schemas.microsoft.com/office/2007/relationships/hdphoto" Target="../media/hdphoto3.wdp"/><Relationship Id="rId21" Type="http://schemas.openxmlformats.org/officeDocument/2006/relationships/image" Target="../media/image72.jpeg"/><Relationship Id="rId7" Type="http://schemas.openxmlformats.org/officeDocument/2006/relationships/image" Target="../media/image58.jpeg"/><Relationship Id="rId12" Type="http://schemas.openxmlformats.org/officeDocument/2006/relationships/image" Target="../media/image63.jpeg"/><Relationship Id="rId17" Type="http://schemas.openxmlformats.org/officeDocument/2006/relationships/image" Target="../media/image68.jpeg"/><Relationship Id="rId2" Type="http://schemas.openxmlformats.org/officeDocument/2006/relationships/image" Target="../media/image6.png"/><Relationship Id="rId16" Type="http://schemas.openxmlformats.org/officeDocument/2006/relationships/image" Target="../media/image67.jpeg"/><Relationship Id="rId20" Type="http://schemas.openxmlformats.org/officeDocument/2006/relationships/image" Target="../media/image71.jpeg"/><Relationship Id="rId1" Type="http://schemas.openxmlformats.org/officeDocument/2006/relationships/slideLayout" Target="../slideLayouts/slideLayout2.xml"/><Relationship Id="rId6" Type="http://schemas.openxmlformats.org/officeDocument/2006/relationships/image" Target="../media/image57.jpeg"/><Relationship Id="rId11" Type="http://schemas.openxmlformats.org/officeDocument/2006/relationships/image" Target="../media/image62.jpeg"/><Relationship Id="rId5" Type="http://schemas.openxmlformats.org/officeDocument/2006/relationships/image" Target="../media/image3.jpeg"/><Relationship Id="rId15" Type="http://schemas.openxmlformats.org/officeDocument/2006/relationships/image" Target="../media/image66.jpeg"/><Relationship Id="rId23" Type="http://schemas.openxmlformats.org/officeDocument/2006/relationships/image" Target="../media/image74.jpeg"/><Relationship Id="rId10" Type="http://schemas.openxmlformats.org/officeDocument/2006/relationships/image" Target="../media/image61.jpeg"/><Relationship Id="rId19" Type="http://schemas.openxmlformats.org/officeDocument/2006/relationships/image" Target="../media/image70.jpeg"/><Relationship Id="rId4" Type="http://schemas.openxmlformats.org/officeDocument/2006/relationships/image" Target="../media/image2.png"/><Relationship Id="rId9" Type="http://schemas.openxmlformats.org/officeDocument/2006/relationships/image" Target="../media/image60.jpeg"/><Relationship Id="rId14" Type="http://schemas.openxmlformats.org/officeDocument/2006/relationships/image" Target="../media/image65.jpeg"/><Relationship Id="rId22" Type="http://schemas.openxmlformats.org/officeDocument/2006/relationships/image" Target="../media/image73.jpeg"/></Relationships>
</file>

<file path=ppt/slides/_rels/slide11.xml.rels><?xml version="1.0" encoding="UTF-8" standalone="yes"?>
<Relationships xmlns="http://schemas.openxmlformats.org/package/2006/relationships"><Relationship Id="rId8" Type="http://schemas.openxmlformats.org/officeDocument/2006/relationships/image" Target="../media/image77.jpeg"/><Relationship Id="rId13" Type="http://schemas.openxmlformats.org/officeDocument/2006/relationships/image" Target="../media/image82.jpeg"/><Relationship Id="rId3" Type="http://schemas.microsoft.com/office/2007/relationships/hdphoto" Target="../media/hdphoto3.wdp"/><Relationship Id="rId7" Type="http://schemas.openxmlformats.org/officeDocument/2006/relationships/image" Target="../media/image76.jpeg"/><Relationship Id="rId12" Type="http://schemas.openxmlformats.org/officeDocument/2006/relationships/image" Target="../media/image81.jpeg"/><Relationship Id="rId2" Type="http://schemas.openxmlformats.org/officeDocument/2006/relationships/image" Target="../media/image6.png"/><Relationship Id="rId16" Type="http://schemas.openxmlformats.org/officeDocument/2006/relationships/image" Target="../media/image85.jpeg"/><Relationship Id="rId1" Type="http://schemas.openxmlformats.org/officeDocument/2006/relationships/slideLayout" Target="../slideLayouts/slideLayout2.xml"/><Relationship Id="rId6" Type="http://schemas.openxmlformats.org/officeDocument/2006/relationships/image" Target="../media/image75.jpeg"/><Relationship Id="rId11" Type="http://schemas.openxmlformats.org/officeDocument/2006/relationships/image" Target="../media/image80.jpeg"/><Relationship Id="rId5" Type="http://schemas.openxmlformats.org/officeDocument/2006/relationships/image" Target="../media/image3.jpeg"/><Relationship Id="rId15" Type="http://schemas.openxmlformats.org/officeDocument/2006/relationships/image" Target="../media/image84.jpeg"/><Relationship Id="rId10" Type="http://schemas.openxmlformats.org/officeDocument/2006/relationships/image" Target="../media/image79.jpeg"/><Relationship Id="rId4" Type="http://schemas.openxmlformats.org/officeDocument/2006/relationships/image" Target="../media/image2.png"/><Relationship Id="rId9" Type="http://schemas.openxmlformats.org/officeDocument/2006/relationships/image" Target="../media/image78.jpeg"/><Relationship Id="rId14" Type="http://schemas.openxmlformats.org/officeDocument/2006/relationships/image" Target="../media/image83.jpeg"/></Relationships>
</file>

<file path=ppt/slides/_rels/slide12.xml.rels><?xml version="1.0" encoding="UTF-8" standalone="yes"?>
<Relationships xmlns="http://schemas.openxmlformats.org/package/2006/relationships"><Relationship Id="rId8" Type="http://schemas.openxmlformats.org/officeDocument/2006/relationships/image" Target="../media/image88.jpeg"/><Relationship Id="rId13" Type="http://schemas.openxmlformats.org/officeDocument/2006/relationships/image" Target="../media/image93.jpeg"/><Relationship Id="rId3" Type="http://schemas.microsoft.com/office/2007/relationships/hdphoto" Target="../media/hdphoto3.wdp"/><Relationship Id="rId7" Type="http://schemas.openxmlformats.org/officeDocument/2006/relationships/image" Target="../media/image87.jpeg"/><Relationship Id="rId12" Type="http://schemas.openxmlformats.org/officeDocument/2006/relationships/image" Target="../media/image92.jpe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86.jpeg"/><Relationship Id="rId11" Type="http://schemas.openxmlformats.org/officeDocument/2006/relationships/image" Target="../media/image91.jpeg"/><Relationship Id="rId5" Type="http://schemas.openxmlformats.org/officeDocument/2006/relationships/image" Target="../media/image3.jpeg"/><Relationship Id="rId10" Type="http://schemas.openxmlformats.org/officeDocument/2006/relationships/image" Target="../media/image90.jpeg"/><Relationship Id="rId4" Type="http://schemas.openxmlformats.org/officeDocument/2006/relationships/image" Target="../media/image2.png"/><Relationship Id="rId9" Type="http://schemas.openxmlformats.org/officeDocument/2006/relationships/image" Target="../media/image89.jpeg"/></Relationships>
</file>

<file path=ppt/slides/_rels/slide13.xml.rels><?xml version="1.0" encoding="UTF-8" standalone="yes"?>
<Relationships xmlns="http://schemas.openxmlformats.org/package/2006/relationships"><Relationship Id="rId8" Type="http://schemas.microsoft.com/office/2007/relationships/hdphoto" Target="../media/hdphoto5.wdp"/><Relationship Id="rId13" Type="http://schemas.openxmlformats.org/officeDocument/2006/relationships/image" Target="../media/image97.jpeg"/><Relationship Id="rId18" Type="http://schemas.openxmlformats.org/officeDocument/2006/relationships/image" Target="../media/image102.jpeg"/><Relationship Id="rId3" Type="http://schemas.microsoft.com/office/2007/relationships/hdphoto" Target="../media/hdphoto3.wdp"/><Relationship Id="rId7" Type="http://schemas.openxmlformats.org/officeDocument/2006/relationships/image" Target="../media/image94.png"/><Relationship Id="rId12" Type="http://schemas.microsoft.com/office/2007/relationships/hdphoto" Target="../media/hdphoto7.wdp"/><Relationship Id="rId17" Type="http://schemas.openxmlformats.org/officeDocument/2006/relationships/image" Target="../media/image101.jpeg"/><Relationship Id="rId2" Type="http://schemas.openxmlformats.org/officeDocument/2006/relationships/image" Target="../media/image6.png"/><Relationship Id="rId16" Type="http://schemas.openxmlformats.org/officeDocument/2006/relationships/image" Target="../media/image100.jpeg"/><Relationship Id="rId20" Type="http://schemas.openxmlformats.org/officeDocument/2006/relationships/image" Target="../media/image104.jpeg"/><Relationship Id="rId1" Type="http://schemas.openxmlformats.org/officeDocument/2006/relationships/slideLayout" Target="../slideLayouts/slideLayout2.xml"/><Relationship Id="rId6" Type="http://schemas.openxmlformats.org/officeDocument/2006/relationships/hyperlink" Target="https://www.google.com.mx/url?sa=i&amp;rct=j&amp;q=&amp;esrc=s&amp;source=images&amp;cd=&amp;cad=rja&amp;uact=8&amp;ved=2ahUKEwiapYiemrfhAhUDCKwKHRf_D5cQjRx6BAgBEAU&amp;url=https://www.shutterstock.com/es/search/tricycle+cartoon&amp;psig=AOvVaw03URAQxfNvqczX1LwDfY3Y&amp;ust=1554493614606555" TargetMode="External"/><Relationship Id="rId11" Type="http://schemas.openxmlformats.org/officeDocument/2006/relationships/image" Target="../media/image96.png"/><Relationship Id="rId5" Type="http://schemas.openxmlformats.org/officeDocument/2006/relationships/image" Target="../media/image3.jpeg"/><Relationship Id="rId15" Type="http://schemas.openxmlformats.org/officeDocument/2006/relationships/image" Target="../media/image99.jpeg"/><Relationship Id="rId10" Type="http://schemas.microsoft.com/office/2007/relationships/hdphoto" Target="../media/hdphoto6.wdp"/><Relationship Id="rId19" Type="http://schemas.openxmlformats.org/officeDocument/2006/relationships/image" Target="../media/image103.jpeg"/><Relationship Id="rId4" Type="http://schemas.openxmlformats.org/officeDocument/2006/relationships/image" Target="../media/image2.png"/><Relationship Id="rId9" Type="http://schemas.openxmlformats.org/officeDocument/2006/relationships/image" Target="../media/image95.png"/><Relationship Id="rId14" Type="http://schemas.openxmlformats.org/officeDocument/2006/relationships/image" Target="../media/image98.jpeg"/></Relationships>
</file>

<file path=ppt/slides/_rels/slide14.xml.rels><?xml version="1.0" encoding="UTF-8" standalone="yes"?>
<Relationships xmlns="http://schemas.openxmlformats.org/package/2006/relationships"><Relationship Id="rId8" Type="http://schemas.openxmlformats.org/officeDocument/2006/relationships/image" Target="../media/image107.jpeg"/><Relationship Id="rId13" Type="http://schemas.openxmlformats.org/officeDocument/2006/relationships/image" Target="../media/image111.png"/><Relationship Id="rId18" Type="http://schemas.openxmlformats.org/officeDocument/2006/relationships/image" Target="../media/image116.jpeg"/><Relationship Id="rId3" Type="http://schemas.microsoft.com/office/2007/relationships/hdphoto" Target="../media/hdphoto3.wdp"/><Relationship Id="rId7" Type="http://schemas.openxmlformats.org/officeDocument/2006/relationships/image" Target="../media/image106.jpeg"/><Relationship Id="rId12" Type="http://schemas.microsoft.com/office/2007/relationships/hdphoto" Target="../media/hdphoto8.wdp"/><Relationship Id="rId17" Type="http://schemas.openxmlformats.org/officeDocument/2006/relationships/image" Target="../media/image115.jpg"/><Relationship Id="rId2" Type="http://schemas.openxmlformats.org/officeDocument/2006/relationships/image" Target="../media/image6.png"/><Relationship Id="rId16" Type="http://schemas.openxmlformats.org/officeDocument/2006/relationships/image" Target="../media/image114.png"/><Relationship Id="rId1" Type="http://schemas.openxmlformats.org/officeDocument/2006/relationships/slideLayout" Target="../slideLayouts/slideLayout2.xml"/><Relationship Id="rId6" Type="http://schemas.openxmlformats.org/officeDocument/2006/relationships/image" Target="../media/image105.jpeg"/><Relationship Id="rId11" Type="http://schemas.openxmlformats.org/officeDocument/2006/relationships/image" Target="../media/image110.png"/><Relationship Id="rId5" Type="http://schemas.openxmlformats.org/officeDocument/2006/relationships/image" Target="../media/image3.jpeg"/><Relationship Id="rId15" Type="http://schemas.openxmlformats.org/officeDocument/2006/relationships/image" Target="../media/image113.jpeg"/><Relationship Id="rId10" Type="http://schemas.openxmlformats.org/officeDocument/2006/relationships/image" Target="../media/image109.jpeg"/><Relationship Id="rId19" Type="http://schemas.openxmlformats.org/officeDocument/2006/relationships/image" Target="../media/image117.jpeg"/><Relationship Id="rId4" Type="http://schemas.openxmlformats.org/officeDocument/2006/relationships/image" Target="../media/image2.png"/><Relationship Id="rId9" Type="http://schemas.openxmlformats.org/officeDocument/2006/relationships/image" Target="../media/image108.jpeg"/><Relationship Id="rId14" Type="http://schemas.openxmlformats.org/officeDocument/2006/relationships/image" Target="../media/image112.png"/></Relationships>
</file>

<file path=ppt/slides/_rels/slide15.xml.rels><?xml version="1.0" encoding="UTF-8" standalone="yes"?>
<Relationships xmlns="http://schemas.openxmlformats.org/package/2006/relationships"><Relationship Id="rId8" Type="http://schemas.openxmlformats.org/officeDocument/2006/relationships/image" Target="../media/image120.jpeg"/><Relationship Id="rId13" Type="http://schemas.openxmlformats.org/officeDocument/2006/relationships/image" Target="../media/image125.jpeg"/><Relationship Id="rId3" Type="http://schemas.microsoft.com/office/2007/relationships/hdphoto" Target="../media/hdphoto3.wdp"/><Relationship Id="rId7" Type="http://schemas.openxmlformats.org/officeDocument/2006/relationships/image" Target="../media/image119.jpeg"/><Relationship Id="rId12" Type="http://schemas.openxmlformats.org/officeDocument/2006/relationships/image" Target="../media/image124.jpe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118.jpeg"/><Relationship Id="rId11" Type="http://schemas.openxmlformats.org/officeDocument/2006/relationships/image" Target="../media/image123.jpeg"/><Relationship Id="rId5" Type="http://schemas.openxmlformats.org/officeDocument/2006/relationships/image" Target="../media/image3.jpeg"/><Relationship Id="rId10" Type="http://schemas.openxmlformats.org/officeDocument/2006/relationships/image" Target="../media/image122.jpeg"/><Relationship Id="rId4" Type="http://schemas.openxmlformats.org/officeDocument/2006/relationships/image" Target="../media/image2.png"/><Relationship Id="rId9" Type="http://schemas.openxmlformats.org/officeDocument/2006/relationships/image" Target="../media/image121.jpeg"/></Relationships>
</file>

<file path=ppt/slides/_rels/slide16.xml.rels><?xml version="1.0" encoding="UTF-8" standalone="yes"?>
<Relationships xmlns="http://schemas.openxmlformats.org/package/2006/relationships"><Relationship Id="rId8" Type="http://schemas.openxmlformats.org/officeDocument/2006/relationships/image" Target="../media/image128.jpeg"/><Relationship Id="rId13" Type="http://schemas.openxmlformats.org/officeDocument/2006/relationships/image" Target="../media/image133.jpeg"/><Relationship Id="rId3" Type="http://schemas.microsoft.com/office/2007/relationships/hdphoto" Target="../media/hdphoto3.wdp"/><Relationship Id="rId7" Type="http://schemas.openxmlformats.org/officeDocument/2006/relationships/image" Target="../media/image127.jpeg"/><Relationship Id="rId12" Type="http://schemas.openxmlformats.org/officeDocument/2006/relationships/image" Target="../media/image132.jpeg"/><Relationship Id="rId2" Type="http://schemas.openxmlformats.org/officeDocument/2006/relationships/image" Target="../media/image6.png"/><Relationship Id="rId16" Type="http://schemas.openxmlformats.org/officeDocument/2006/relationships/image" Target="../media/image136.jpeg"/><Relationship Id="rId1" Type="http://schemas.openxmlformats.org/officeDocument/2006/relationships/slideLayout" Target="../slideLayouts/slideLayout2.xml"/><Relationship Id="rId6" Type="http://schemas.openxmlformats.org/officeDocument/2006/relationships/image" Target="../media/image126.jpeg"/><Relationship Id="rId11" Type="http://schemas.openxmlformats.org/officeDocument/2006/relationships/image" Target="../media/image131.jpeg"/><Relationship Id="rId5" Type="http://schemas.openxmlformats.org/officeDocument/2006/relationships/image" Target="../media/image3.jpeg"/><Relationship Id="rId15" Type="http://schemas.openxmlformats.org/officeDocument/2006/relationships/image" Target="../media/image135.jpeg"/><Relationship Id="rId10" Type="http://schemas.openxmlformats.org/officeDocument/2006/relationships/image" Target="../media/image130.jpeg"/><Relationship Id="rId4" Type="http://schemas.openxmlformats.org/officeDocument/2006/relationships/image" Target="../media/image2.png"/><Relationship Id="rId9" Type="http://schemas.openxmlformats.org/officeDocument/2006/relationships/image" Target="../media/image129.jpeg"/><Relationship Id="rId14" Type="http://schemas.openxmlformats.org/officeDocument/2006/relationships/image" Target="../media/image134.jpeg"/></Relationships>
</file>

<file path=ppt/slides/_rels/slide17.xml.rels><?xml version="1.0" encoding="UTF-8" standalone="yes"?>
<Relationships xmlns="http://schemas.openxmlformats.org/package/2006/relationships"><Relationship Id="rId8" Type="http://schemas.openxmlformats.org/officeDocument/2006/relationships/image" Target="../media/image139.jpeg"/><Relationship Id="rId3" Type="http://schemas.microsoft.com/office/2007/relationships/hdphoto" Target="../media/hdphoto3.wdp"/><Relationship Id="rId7" Type="http://schemas.openxmlformats.org/officeDocument/2006/relationships/image" Target="../media/image138.jpeg"/><Relationship Id="rId12" Type="http://schemas.openxmlformats.org/officeDocument/2006/relationships/image" Target="../media/image143.jpe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137.jpeg"/><Relationship Id="rId11" Type="http://schemas.openxmlformats.org/officeDocument/2006/relationships/image" Target="../media/image142.jpeg"/><Relationship Id="rId5" Type="http://schemas.openxmlformats.org/officeDocument/2006/relationships/image" Target="../media/image3.jpeg"/><Relationship Id="rId10" Type="http://schemas.openxmlformats.org/officeDocument/2006/relationships/image" Target="../media/image141.jpeg"/><Relationship Id="rId4" Type="http://schemas.openxmlformats.org/officeDocument/2006/relationships/image" Target="../media/image2.png"/><Relationship Id="rId9" Type="http://schemas.openxmlformats.org/officeDocument/2006/relationships/image" Target="../media/image140.jpeg"/></Relationships>
</file>

<file path=ppt/slides/_rels/slide18.xml.rels><?xml version="1.0" encoding="UTF-8" standalone="yes"?>
<Relationships xmlns="http://schemas.openxmlformats.org/package/2006/relationships"><Relationship Id="rId2" Type="http://schemas.openxmlformats.org/officeDocument/2006/relationships/image" Target="../media/image14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4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5.gif"/><Relationship Id="rId5" Type="http://schemas.microsoft.com/office/2007/relationships/hdphoto" Target="../media/hdphoto2.wdp"/><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2" Type="http://schemas.openxmlformats.org/officeDocument/2006/relationships/image" Target="../media/image14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4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48.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49.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50.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5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52.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5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54.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5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3.jpeg"/><Relationship Id="rId4" Type="http://schemas.microsoft.com/office/2007/relationships/hdphoto" Target="../media/hdphoto3.wdp"/></Relationships>
</file>

<file path=ppt/slides/_rels/slide30.xml.rels><?xml version="1.0" encoding="UTF-8" standalone="yes"?>
<Relationships xmlns="http://schemas.openxmlformats.org/package/2006/relationships"><Relationship Id="rId2" Type="http://schemas.openxmlformats.org/officeDocument/2006/relationships/image" Target="../media/image156.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57.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58.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59.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60.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61.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162.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63.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164.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14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9.png"/><Relationship Id="rId3" Type="http://schemas.microsoft.com/office/2007/relationships/hdphoto" Target="../media/hdphoto3.wdp"/><Relationship Id="rId7"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3.jpeg"/><Relationship Id="rId10" Type="http://schemas.openxmlformats.org/officeDocument/2006/relationships/image" Target="../media/image11.jpeg"/><Relationship Id="rId4" Type="http://schemas.openxmlformats.org/officeDocument/2006/relationships/image" Target="../media/image2.png"/><Relationship Id="rId9" Type="http://schemas.openxmlformats.org/officeDocument/2006/relationships/image" Target="../media/image10.png"/></Relationships>
</file>

<file path=ppt/slides/_rels/slide40.xml.rels><?xml version="1.0" encoding="UTF-8" standalone="yes"?>
<Relationships xmlns="http://schemas.openxmlformats.org/package/2006/relationships"><Relationship Id="rId2" Type="http://schemas.openxmlformats.org/officeDocument/2006/relationships/image" Target="../media/image165.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166.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167.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168.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169.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170.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171.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172.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173.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17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4.jpeg"/><Relationship Id="rId3" Type="http://schemas.microsoft.com/office/2007/relationships/hdphoto" Target="../media/hdphoto3.wdp"/><Relationship Id="rId7" Type="http://schemas.openxmlformats.org/officeDocument/2006/relationships/image" Target="../media/image13.jpeg"/><Relationship Id="rId12" Type="http://schemas.openxmlformats.org/officeDocument/2006/relationships/image" Target="../media/image18.jpe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12.jpeg"/><Relationship Id="rId11" Type="http://schemas.openxmlformats.org/officeDocument/2006/relationships/image" Target="../media/image17.jpeg"/><Relationship Id="rId5" Type="http://schemas.openxmlformats.org/officeDocument/2006/relationships/image" Target="../media/image3.jpeg"/><Relationship Id="rId10" Type="http://schemas.openxmlformats.org/officeDocument/2006/relationships/image" Target="../media/image16.jpeg"/><Relationship Id="rId4" Type="http://schemas.openxmlformats.org/officeDocument/2006/relationships/image" Target="../media/image2.png"/><Relationship Id="rId9" Type="http://schemas.openxmlformats.org/officeDocument/2006/relationships/image" Target="../media/image15.jpeg"/></Relationships>
</file>

<file path=ppt/slides/_rels/slide50.xml.rels><?xml version="1.0" encoding="UTF-8" standalone="yes"?>
<Relationships xmlns="http://schemas.openxmlformats.org/package/2006/relationships"><Relationship Id="rId2" Type="http://schemas.openxmlformats.org/officeDocument/2006/relationships/image" Target="../media/image175.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176.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177.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178.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179.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180.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181.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182.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183.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18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21.jpeg"/><Relationship Id="rId13" Type="http://schemas.openxmlformats.org/officeDocument/2006/relationships/image" Target="../media/image26.jpeg"/><Relationship Id="rId18" Type="http://schemas.openxmlformats.org/officeDocument/2006/relationships/image" Target="../media/image31.jpeg"/><Relationship Id="rId26" Type="http://schemas.openxmlformats.org/officeDocument/2006/relationships/image" Target="../media/image39.jpeg"/><Relationship Id="rId3" Type="http://schemas.microsoft.com/office/2007/relationships/hdphoto" Target="../media/hdphoto3.wdp"/><Relationship Id="rId21" Type="http://schemas.openxmlformats.org/officeDocument/2006/relationships/image" Target="../media/image34.jpeg"/><Relationship Id="rId7" Type="http://schemas.openxmlformats.org/officeDocument/2006/relationships/image" Target="../media/image20.jpeg"/><Relationship Id="rId12" Type="http://schemas.openxmlformats.org/officeDocument/2006/relationships/image" Target="../media/image25.jpeg"/><Relationship Id="rId17" Type="http://schemas.openxmlformats.org/officeDocument/2006/relationships/image" Target="../media/image30.jpeg"/><Relationship Id="rId25" Type="http://schemas.openxmlformats.org/officeDocument/2006/relationships/image" Target="../media/image38.jpeg"/><Relationship Id="rId2" Type="http://schemas.openxmlformats.org/officeDocument/2006/relationships/image" Target="../media/image6.png"/><Relationship Id="rId16" Type="http://schemas.openxmlformats.org/officeDocument/2006/relationships/image" Target="../media/image29.jpeg"/><Relationship Id="rId20" Type="http://schemas.openxmlformats.org/officeDocument/2006/relationships/image" Target="../media/image33.jpeg"/><Relationship Id="rId29" Type="http://schemas.openxmlformats.org/officeDocument/2006/relationships/image" Target="../media/image42.jpeg"/><Relationship Id="rId1" Type="http://schemas.openxmlformats.org/officeDocument/2006/relationships/slideLayout" Target="../slideLayouts/slideLayout2.xml"/><Relationship Id="rId6" Type="http://schemas.openxmlformats.org/officeDocument/2006/relationships/image" Target="../media/image19.jpeg"/><Relationship Id="rId11" Type="http://schemas.openxmlformats.org/officeDocument/2006/relationships/image" Target="../media/image24.jpeg"/><Relationship Id="rId24" Type="http://schemas.openxmlformats.org/officeDocument/2006/relationships/image" Target="../media/image37.jpeg"/><Relationship Id="rId5" Type="http://schemas.openxmlformats.org/officeDocument/2006/relationships/image" Target="../media/image3.jpeg"/><Relationship Id="rId15" Type="http://schemas.openxmlformats.org/officeDocument/2006/relationships/image" Target="../media/image28.jpeg"/><Relationship Id="rId23" Type="http://schemas.openxmlformats.org/officeDocument/2006/relationships/image" Target="../media/image36.jpeg"/><Relationship Id="rId28" Type="http://schemas.openxmlformats.org/officeDocument/2006/relationships/image" Target="../media/image41.jpeg"/><Relationship Id="rId10" Type="http://schemas.openxmlformats.org/officeDocument/2006/relationships/image" Target="../media/image23.jpeg"/><Relationship Id="rId19" Type="http://schemas.openxmlformats.org/officeDocument/2006/relationships/image" Target="../media/image32.jpeg"/><Relationship Id="rId4" Type="http://schemas.openxmlformats.org/officeDocument/2006/relationships/image" Target="../media/image2.png"/><Relationship Id="rId9" Type="http://schemas.openxmlformats.org/officeDocument/2006/relationships/image" Target="../media/image22.jpeg"/><Relationship Id="rId14" Type="http://schemas.openxmlformats.org/officeDocument/2006/relationships/image" Target="../media/image27.jpeg"/><Relationship Id="rId22" Type="http://schemas.openxmlformats.org/officeDocument/2006/relationships/image" Target="../media/image35.jpeg"/><Relationship Id="rId27" Type="http://schemas.openxmlformats.org/officeDocument/2006/relationships/image" Target="../media/image40.jpeg"/></Relationships>
</file>

<file path=ppt/slides/_rels/slide60.xml.rels><?xml version="1.0" encoding="UTF-8" standalone="yes"?>
<Relationships xmlns="http://schemas.openxmlformats.org/package/2006/relationships"><Relationship Id="rId2" Type="http://schemas.openxmlformats.org/officeDocument/2006/relationships/image" Target="../media/image185.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186.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187.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188.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189.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190.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191.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192.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193.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19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45.jpeg"/><Relationship Id="rId3" Type="http://schemas.microsoft.com/office/2007/relationships/hdphoto" Target="../media/hdphoto3.wdp"/><Relationship Id="rId7" Type="http://schemas.openxmlformats.org/officeDocument/2006/relationships/image" Target="../media/image44.jpe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43.jpeg"/><Relationship Id="rId5" Type="http://schemas.openxmlformats.org/officeDocument/2006/relationships/image" Target="../media/image3.jpeg"/><Relationship Id="rId10" Type="http://schemas.microsoft.com/office/2007/relationships/hdphoto" Target="../media/hdphoto4.wdp"/><Relationship Id="rId4" Type="http://schemas.openxmlformats.org/officeDocument/2006/relationships/image" Target="../media/image2.png"/><Relationship Id="rId9" Type="http://schemas.openxmlformats.org/officeDocument/2006/relationships/image" Target="../media/image46.png"/></Relationships>
</file>

<file path=ppt/slides/_rels/slide70.xml.rels><?xml version="1.0" encoding="UTF-8" standalone="yes"?>
<Relationships xmlns="http://schemas.openxmlformats.org/package/2006/relationships"><Relationship Id="rId2" Type="http://schemas.openxmlformats.org/officeDocument/2006/relationships/image" Target="../media/image195.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196.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197.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198.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199.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20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49.jpeg"/><Relationship Id="rId3" Type="http://schemas.microsoft.com/office/2007/relationships/hdphoto" Target="../media/hdphoto3.wdp"/><Relationship Id="rId7" Type="http://schemas.openxmlformats.org/officeDocument/2006/relationships/image" Target="../media/image48.jp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3.jpeg"/><Relationship Id="rId10" Type="http://schemas.openxmlformats.org/officeDocument/2006/relationships/image" Target="../media/image51.jpeg"/><Relationship Id="rId4" Type="http://schemas.openxmlformats.org/officeDocument/2006/relationships/image" Target="../media/image2.png"/><Relationship Id="rId9" Type="http://schemas.openxmlformats.org/officeDocument/2006/relationships/image" Target="../media/image50.jpeg"/></Relationships>
</file>

<file path=ppt/slides/_rels/slide9.xml.rels><?xml version="1.0" encoding="UTF-8" standalone="yes"?>
<Relationships xmlns="http://schemas.openxmlformats.org/package/2006/relationships"><Relationship Id="rId8" Type="http://schemas.openxmlformats.org/officeDocument/2006/relationships/image" Target="../media/image54.jpeg"/><Relationship Id="rId3" Type="http://schemas.microsoft.com/office/2007/relationships/hdphoto" Target="../media/hdphoto3.wdp"/><Relationship Id="rId7" Type="http://schemas.openxmlformats.org/officeDocument/2006/relationships/image" Target="../media/image53.jpe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image" Target="../media/image3.jpeg"/><Relationship Id="rId10" Type="http://schemas.openxmlformats.org/officeDocument/2006/relationships/image" Target="../media/image56.jpeg"/><Relationship Id="rId4" Type="http://schemas.openxmlformats.org/officeDocument/2006/relationships/image" Target="../media/image2.png"/><Relationship Id="rId9" Type="http://schemas.openxmlformats.org/officeDocument/2006/relationships/image" Target="../media/image55.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Imagen 3"/>
          <p:cNvPicPr/>
          <p:nvPr/>
        </p:nvPicPr>
        <p:blipFill rotWithShape="1">
          <a:blip r:embed="rId2" cstate="print">
            <a:clrChange>
              <a:clrFrom>
                <a:srgbClr val="FEFEFE"/>
              </a:clrFrom>
              <a:clrTo>
                <a:srgbClr val="FEFEFE">
                  <a:alpha val="0"/>
                </a:srgbClr>
              </a:clrTo>
            </a:clrChange>
            <a:duotone>
              <a:schemeClr val="accent3">
                <a:shade val="45000"/>
                <a:satMod val="135000"/>
              </a:schemeClr>
              <a:prstClr val="white"/>
            </a:duotone>
            <a:extLst>
              <a:ext uri="{BEBA8EAE-BF5A-486C-A8C5-ECC9F3942E4B}">
                <a14:imgProps xmlns:a14="http://schemas.microsoft.com/office/drawing/2010/main">
                  <a14:imgLayer r:embed="rId3">
                    <a14:imgEffect>
                      <a14:artisticCrisscrossEtching/>
                    </a14:imgEffect>
                  </a14:imgLayer>
                </a14:imgProps>
              </a:ext>
              <a:ext uri="{28A0092B-C50C-407E-A947-70E740481C1C}">
                <a14:useLocalDpi xmlns:a14="http://schemas.microsoft.com/office/drawing/2010/main" val="0"/>
              </a:ext>
            </a:extLst>
          </a:blip>
          <a:srcRect l="15377" r="15373"/>
          <a:stretch/>
        </p:blipFill>
        <p:spPr>
          <a:xfrm>
            <a:off x="221775" y="0"/>
            <a:ext cx="6808946" cy="9428480"/>
          </a:xfrm>
          <a:prstGeom prst="rect">
            <a:avLst/>
          </a:prstGeom>
        </p:spPr>
      </p:pic>
      <p:sp>
        <p:nvSpPr>
          <p:cNvPr id="5" name="Rectángulo 4"/>
          <p:cNvSpPr/>
          <p:nvPr/>
        </p:nvSpPr>
        <p:spPr>
          <a:xfrm>
            <a:off x="395368" y="2033506"/>
            <a:ext cx="6461760" cy="5361468"/>
          </a:xfrm>
          <a:prstGeom prst="rect">
            <a:avLst/>
          </a:prstGeom>
        </p:spPr>
        <p:txBody>
          <a:bodyPr wrap="square">
            <a:spAutoFit/>
          </a:bodyPr>
          <a:lstStyle/>
          <a:p>
            <a:pPr algn="ctr">
              <a:lnSpc>
                <a:spcPct val="107000"/>
              </a:lnSpc>
              <a:spcAft>
                <a:spcPts val="800"/>
              </a:spcAft>
            </a:pPr>
            <a:r>
              <a:rPr lang="es-ES" sz="8000" b="1" dirty="0">
                <a:ln w="9525" cap="flat" cmpd="sng" algn="ctr">
                  <a:solidFill>
                    <a:schemeClr val="bg1"/>
                  </a:solidFill>
                  <a:prstDash val="solid"/>
                  <a:round/>
                </a:ln>
                <a:solidFill>
                  <a:schemeClr val="bg1"/>
                </a:solidFill>
                <a:effectLst>
                  <a:outerShdw blurRad="12700" dist="38100" dir="2700000" algn="tl">
                    <a:schemeClr val="bg1">
                      <a:lumMod val="50000"/>
                    </a:schemeClr>
                  </a:outerShdw>
                </a:effectLst>
                <a:latin typeface="Calibri" panose="020F0502020204030204" pitchFamily="34" charset="0"/>
                <a:ea typeface="Calibri" panose="020F0502020204030204" pitchFamily="34" charset="0"/>
                <a:cs typeface="Times New Roman" panose="02020603050405020304" pitchFamily="18" charset="0"/>
              </a:rPr>
              <a:t>GACETA INFORMATIVA </a:t>
            </a:r>
            <a:r>
              <a:rPr lang="es-ES" sz="8000" b="1" dirty="0" smtClean="0">
                <a:ln w="9525" cap="flat" cmpd="sng" algn="ctr">
                  <a:solidFill>
                    <a:schemeClr val="bg1"/>
                  </a:solidFill>
                  <a:prstDash val="solid"/>
                  <a:round/>
                </a:ln>
                <a:solidFill>
                  <a:schemeClr val="bg1"/>
                </a:solidFill>
                <a:effectLst>
                  <a:outerShdw blurRad="12700" dist="38100" dir="2700000" algn="tl">
                    <a:schemeClr val="bg1">
                      <a:lumMod val="50000"/>
                    </a:schemeClr>
                  </a:outerShdw>
                </a:effectLst>
                <a:latin typeface="Calibri" panose="020F0502020204030204" pitchFamily="34" charset="0"/>
                <a:ea typeface="Calibri" panose="020F0502020204030204" pitchFamily="34" charset="0"/>
                <a:cs typeface="Times New Roman" panose="02020603050405020304" pitchFamily="18" charset="0"/>
              </a:rPr>
              <a:t>DEL MES </a:t>
            </a:r>
            <a:r>
              <a:rPr lang="es-ES" sz="8000" b="1" dirty="0">
                <a:ln w="9525" cap="flat" cmpd="sng" algn="ctr">
                  <a:solidFill>
                    <a:schemeClr val="bg1"/>
                  </a:solidFill>
                  <a:prstDash val="solid"/>
                  <a:round/>
                </a:ln>
                <a:solidFill>
                  <a:schemeClr val="bg1"/>
                </a:solidFill>
                <a:effectLst>
                  <a:outerShdw blurRad="12700" dist="38100" dir="2700000" algn="tl">
                    <a:schemeClr val="bg1">
                      <a:lumMod val="50000"/>
                    </a:schemeClr>
                  </a:outerShdw>
                </a:effectLst>
                <a:latin typeface="Calibri" panose="020F0502020204030204" pitchFamily="34" charset="0"/>
                <a:ea typeface="Calibri" panose="020F0502020204030204" pitchFamily="34" charset="0"/>
                <a:cs typeface="Times New Roman" panose="02020603050405020304" pitchFamily="18" charset="0"/>
              </a:rPr>
              <a:t>DE </a:t>
            </a:r>
            <a:r>
              <a:rPr lang="es-ES" sz="8000" b="1" dirty="0" smtClean="0">
                <a:ln w="9525" cap="flat" cmpd="sng" algn="ctr">
                  <a:solidFill>
                    <a:schemeClr val="bg1"/>
                  </a:solidFill>
                  <a:prstDash val="solid"/>
                  <a:round/>
                </a:ln>
                <a:solidFill>
                  <a:schemeClr val="bg1"/>
                </a:solidFill>
                <a:effectLst>
                  <a:outerShdw blurRad="12700" dist="38100" dir="2700000" algn="tl">
                    <a:schemeClr val="bg1">
                      <a:lumMod val="50000"/>
                    </a:schemeClr>
                  </a:outerShdw>
                </a:effectLst>
                <a:latin typeface="Calibri" panose="020F0502020204030204" pitchFamily="34" charset="0"/>
                <a:ea typeface="Calibri" panose="020F0502020204030204" pitchFamily="34" charset="0"/>
                <a:cs typeface="Times New Roman" panose="02020603050405020304" pitchFamily="18" charset="0"/>
              </a:rPr>
              <a:t>FEBRERO</a:t>
            </a:r>
            <a:endParaRPr lang="es-MX" sz="2800" dirty="0">
              <a:ln w="9525" cap="flat" cmpd="sng" algn="ctr">
                <a:solidFill>
                  <a:schemeClr val="bg1"/>
                </a:solidFill>
                <a:prstDash val="solid"/>
                <a:round/>
              </a:ln>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8169095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Rectángulo 3"/>
          <p:cNvSpPr/>
          <p:nvPr/>
        </p:nvSpPr>
        <p:spPr>
          <a:xfrm>
            <a:off x="270164" y="275163"/>
            <a:ext cx="6795654" cy="9367601"/>
          </a:xfrm>
          <a:prstGeom prst="rect">
            <a:avLst/>
          </a:prstGeom>
          <a:effectLst>
            <a:glow rad="228600">
              <a:schemeClr val="accent2">
                <a:satMod val="175000"/>
                <a:alpha val="40000"/>
              </a:schemeClr>
            </a:glow>
          </a:effectLst>
        </p:spPr>
        <p:style>
          <a:lnRef idx="2">
            <a:schemeClr val="accent4"/>
          </a:lnRef>
          <a:fillRef idx="1">
            <a:schemeClr val="lt1"/>
          </a:fillRef>
          <a:effectRef idx="0">
            <a:schemeClr val="accent4"/>
          </a:effectRef>
          <a:fontRef idx="minor">
            <a:schemeClr val="dk1"/>
          </a:fontRef>
        </p:style>
        <p:txBody>
          <a:bodyPr rtlCol="0" anchor="ctr"/>
          <a:lstStyle/>
          <a:p>
            <a:pPr algn="ctr"/>
            <a:endParaRPr lang="es-MX" dirty="0"/>
          </a:p>
        </p:txBody>
      </p:sp>
      <p:pic>
        <p:nvPicPr>
          <p:cNvPr id="5" name="Imagen 4"/>
          <p:cNvPicPr>
            <a:picLocks noChangeAspect="1"/>
          </p:cNvPicPr>
          <p:nvPr/>
        </p:nvPicPr>
        <p:blipFill rotWithShape="1">
          <a:blip r:embed="rId2">
            <a:extLst>
              <a:ext uri="{BEBA8EAE-BF5A-486C-A8C5-ECC9F3942E4B}">
                <a14:imgProps xmlns:a14="http://schemas.microsoft.com/office/drawing/2010/main">
                  <a14:imgLayer r:embed="rId3">
                    <a14:imgEffect>
                      <a14:backgroundRemoval t="50000" b="85799" l="4734" r="93787"/>
                    </a14:imgEffect>
                  </a14:imgLayer>
                </a14:imgProps>
              </a:ext>
              <a:ext uri="{28A0092B-C50C-407E-A947-70E740481C1C}">
                <a14:useLocalDpi xmlns:a14="http://schemas.microsoft.com/office/drawing/2010/main" val="0"/>
              </a:ext>
            </a:extLst>
          </a:blip>
          <a:srcRect l="8765" t="51340" r="9021" b="16328"/>
          <a:stretch/>
        </p:blipFill>
        <p:spPr>
          <a:xfrm>
            <a:off x="270164" y="275163"/>
            <a:ext cx="6795654" cy="2098964"/>
          </a:xfrm>
          <a:prstGeom prst="rect">
            <a:avLst/>
          </a:prstGeom>
        </p:spPr>
      </p:pic>
      <p:pic>
        <p:nvPicPr>
          <p:cNvPr id="6" name="Imagen 5"/>
          <p:cNvPicPr>
            <a:picLocks noChangeAspect="1"/>
          </p:cNvPicPr>
          <p:nvPr/>
        </p:nvPicPr>
        <p:blipFill rotWithShape="1">
          <a:blip r:embed="rId2">
            <a:extLst>
              <a:ext uri="{BEBA8EAE-BF5A-486C-A8C5-ECC9F3942E4B}">
                <a14:imgProps xmlns:a14="http://schemas.microsoft.com/office/drawing/2010/main">
                  <a14:imgLayer r:embed="rId3">
                    <a14:imgEffect>
                      <a14:backgroundRemoval t="50000" b="85799" l="4734" r="93787"/>
                    </a14:imgEffect>
                  </a14:imgLayer>
                </a14:imgProps>
              </a:ext>
              <a:ext uri="{28A0092B-C50C-407E-A947-70E740481C1C}">
                <a14:useLocalDpi xmlns:a14="http://schemas.microsoft.com/office/drawing/2010/main" val="0"/>
              </a:ext>
            </a:extLst>
          </a:blip>
          <a:srcRect l="8765" t="51340" r="9021" b="16328"/>
          <a:stretch/>
        </p:blipFill>
        <p:spPr>
          <a:xfrm flipH="1" flipV="1">
            <a:off x="270164" y="7584453"/>
            <a:ext cx="6795654" cy="2058311"/>
          </a:xfrm>
          <a:prstGeom prst="rect">
            <a:avLst/>
          </a:prstGeom>
        </p:spPr>
      </p:pic>
      <p:pic>
        <p:nvPicPr>
          <p:cNvPr id="7" name="Imagen 6"/>
          <p:cNvPicPr>
            <a:picLocks noChangeAspect="1"/>
          </p:cNvPicPr>
          <p:nvPr/>
        </p:nvPicPr>
        <p:blipFill rotWithShape="1">
          <a:blip r:embed="rId4" cstate="print">
            <a:extLst>
              <a:ext uri="{28A0092B-C50C-407E-A947-70E740481C1C}">
                <a14:useLocalDpi xmlns:a14="http://schemas.microsoft.com/office/drawing/2010/main" val="0"/>
              </a:ext>
            </a:extLst>
          </a:blip>
          <a:srcRect l="40383" t="34463" b="24396"/>
          <a:stretch/>
        </p:blipFill>
        <p:spPr>
          <a:xfrm>
            <a:off x="4644000" y="8816226"/>
            <a:ext cx="1414638" cy="483325"/>
          </a:xfrm>
          <a:prstGeom prst="rect">
            <a:avLst/>
          </a:prstGeom>
        </p:spPr>
      </p:pic>
      <p:pic>
        <p:nvPicPr>
          <p:cNvPr id="8" name="Imagen 7"/>
          <p:cNvPicPr>
            <a:picLocks noChangeAspect="1"/>
          </p:cNvPicPr>
          <p:nvPr/>
        </p:nvPicPr>
        <p:blipFill rotWithShape="1">
          <a:blip r:embed="rId5" cstate="print">
            <a:clrChange>
              <a:clrFrom>
                <a:srgbClr val="FEFEFE"/>
              </a:clrFrom>
              <a:clrTo>
                <a:srgbClr val="FEFEFE">
                  <a:alpha val="0"/>
                </a:srgbClr>
              </a:clrTo>
            </a:clrChange>
            <a:duotone>
              <a:prstClr val="black"/>
              <a:schemeClr val="tx1">
                <a:tint val="45000"/>
                <a:satMod val="400000"/>
              </a:schemeClr>
            </a:duotone>
            <a:extLst>
              <a:ext uri="{28A0092B-C50C-407E-A947-70E740481C1C}">
                <a14:useLocalDpi xmlns:a14="http://schemas.microsoft.com/office/drawing/2010/main" val="0"/>
              </a:ext>
            </a:extLst>
          </a:blip>
          <a:srcRect l="15377" r="15373"/>
          <a:stretch/>
        </p:blipFill>
        <p:spPr>
          <a:xfrm>
            <a:off x="6298454" y="275163"/>
            <a:ext cx="767364" cy="1037074"/>
          </a:xfrm>
          <a:prstGeom prst="rect">
            <a:avLst/>
          </a:prstGeom>
        </p:spPr>
      </p:pic>
      <p:sp>
        <p:nvSpPr>
          <p:cNvPr id="9" name="Rectángulo 8"/>
          <p:cNvSpPr/>
          <p:nvPr/>
        </p:nvSpPr>
        <p:spPr>
          <a:xfrm>
            <a:off x="241136" y="969932"/>
            <a:ext cx="4221900" cy="709425"/>
          </a:xfrm>
          <a:prstGeom prst="rect">
            <a:avLst/>
          </a:prstGeom>
        </p:spPr>
        <p:txBody>
          <a:bodyPr wrap="square">
            <a:spAutoFit/>
          </a:bodyPr>
          <a:lstStyle/>
          <a:p>
            <a:pPr algn="ctr"/>
            <a:r>
              <a:rPr lang="es-ES" b="1" dirty="0" smtClean="0">
                <a:solidFill>
                  <a:schemeClr val="tx1">
                    <a:lumMod val="50000"/>
                  </a:schemeClr>
                </a:solidFill>
                <a:effectLst>
                  <a:outerShdw blurRad="38100" dist="38100" dir="2700000" algn="tl">
                    <a:srgbClr val="000000">
                      <a:alpha val="43137"/>
                    </a:srgbClr>
                  </a:outerShdw>
                </a:effectLst>
                <a:latin typeface="Arial Black" panose="020B0A04020102020204" pitchFamily="34" charset="0"/>
              </a:rPr>
              <a:t>DESFILE CONMEMORATIVO AL 24 DE FEBRERO</a:t>
            </a:r>
            <a:endParaRPr lang="es-MX" dirty="0">
              <a:solidFill>
                <a:schemeClr val="tx1">
                  <a:lumMod val="50000"/>
                </a:schemeClr>
              </a:solidFill>
              <a:latin typeface="Arial Black" panose="020B0A04020102020204" pitchFamily="34" charset="0"/>
            </a:endParaRPr>
          </a:p>
        </p:txBody>
      </p:sp>
      <p:sp>
        <p:nvSpPr>
          <p:cNvPr id="10" name="CuadroTexto 9"/>
          <p:cNvSpPr txBox="1"/>
          <p:nvPr/>
        </p:nvSpPr>
        <p:spPr>
          <a:xfrm>
            <a:off x="345067" y="9344628"/>
            <a:ext cx="811119" cy="307777"/>
          </a:xfrm>
          <a:prstGeom prst="rect">
            <a:avLst/>
          </a:prstGeom>
          <a:solidFill>
            <a:schemeClr val="tx1">
              <a:lumMod val="85000"/>
            </a:schemeClr>
          </a:solidFill>
          <a:ln>
            <a:solidFill>
              <a:srgbClr val="FF9900"/>
            </a:solidFill>
          </a:ln>
          <a:effectLst>
            <a:outerShdw blurRad="50800" dist="38100" dir="8100000" algn="tr" rotWithShape="0">
              <a:prstClr val="black">
                <a:alpha val="40000"/>
              </a:prst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r>
              <a:rPr lang="es-ES" sz="1400" b="1" dirty="0" smtClean="0">
                <a:solidFill>
                  <a:schemeClr val="bg1"/>
                </a:solidFill>
              </a:rPr>
              <a:t>Pagina 7</a:t>
            </a:r>
            <a:endParaRPr lang="es-MX" sz="1400" b="1" dirty="0">
              <a:solidFill>
                <a:schemeClr val="bg1"/>
              </a:solidFill>
            </a:endParaRPr>
          </a:p>
        </p:txBody>
      </p:sp>
      <p:pic>
        <p:nvPicPr>
          <p:cNvPr id="12" name="Imagen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338071" y="2374126"/>
            <a:ext cx="1696932" cy="1028074"/>
          </a:xfrm>
          <a:prstGeom prst="rect">
            <a:avLst/>
          </a:prstGeom>
          <a:ln>
            <a:noFill/>
          </a:ln>
          <a:effectLst>
            <a:softEdge rad="112500"/>
          </a:effectLst>
        </p:spPr>
      </p:pic>
      <p:sp>
        <p:nvSpPr>
          <p:cNvPr id="13" name="Rectángulo 12"/>
          <p:cNvSpPr/>
          <p:nvPr/>
        </p:nvSpPr>
        <p:spPr>
          <a:xfrm>
            <a:off x="615417" y="1735673"/>
            <a:ext cx="4735902" cy="1384995"/>
          </a:xfrm>
          <a:prstGeom prst="rect">
            <a:avLst/>
          </a:prstGeom>
        </p:spPr>
        <p:txBody>
          <a:bodyPr wrap="square">
            <a:spAutoFit/>
          </a:bodyPr>
          <a:lstStyle/>
          <a:p>
            <a:pPr algn="just"/>
            <a:r>
              <a:rPr lang="es-ES" sz="1400" dirty="0" smtClean="0">
                <a:solidFill>
                  <a:srgbClr val="231F20"/>
                </a:solidFill>
              </a:rPr>
              <a:t>El día lunes 25 de febrero del 2019 se llevo a cabo en la cabecera municipal de nuestro municipio nuestro ya tradicional desfile conmemorativo del 24 de febrero, en donde participaron todas las instituciones educativas desde preescolares, primarias, secundaria y las preparatorias del municipio. </a:t>
            </a:r>
            <a:endParaRPr lang="es-MX" sz="1400" dirty="0"/>
          </a:p>
        </p:txBody>
      </p:sp>
      <p:pic>
        <p:nvPicPr>
          <p:cNvPr id="14" name="Imagen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15417" y="3345718"/>
            <a:ext cx="1785257" cy="1187006"/>
          </a:xfrm>
          <a:prstGeom prst="rect">
            <a:avLst/>
          </a:prstGeom>
        </p:spPr>
      </p:pic>
      <p:pic>
        <p:nvPicPr>
          <p:cNvPr id="15" name="Imagen 1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284587" y="3027089"/>
            <a:ext cx="1770743" cy="1177356"/>
          </a:xfrm>
          <a:prstGeom prst="rect">
            <a:avLst/>
          </a:prstGeom>
        </p:spPr>
      </p:pic>
      <p:pic>
        <p:nvPicPr>
          <p:cNvPr id="16" name="Imagen 1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681667" y="4115608"/>
            <a:ext cx="1781369" cy="1184421"/>
          </a:xfrm>
          <a:prstGeom prst="rect">
            <a:avLst/>
          </a:prstGeom>
        </p:spPr>
      </p:pic>
      <p:pic>
        <p:nvPicPr>
          <p:cNvPr id="17" name="Imagen 1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207321" y="3345718"/>
            <a:ext cx="1741714" cy="1158055"/>
          </a:xfrm>
          <a:prstGeom prst="rect">
            <a:avLst/>
          </a:prstGeom>
        </p:spPr>
      </p:pic>
      <p:pic>
        <p:nvPicPr>
          <p:cNvPr id="18" name="Imagen 17"/>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615027" y="4440976"/>
            <a:ext cx="1781369" cy="1184421"/>
          </a:xfrm>
          <a:prstGeom prst="rect">
            <a:avLst/>
          </a:prstGeom>
        </p:spPr>
      </p:pic>
      <p:pic>
        <p:nvPicPr>
          <p:cNvPr id="19" name="Imagen 18"/>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806596" y="5047700"/>
            <a:ext cx="1837226" cy="1221560"/>
          </a:xfrm>
          <a:prstGeom prst="rect">
            <a:avLst/>
          </a:prstGeom>
        </p:spPr>
      </p:pic>
      <p:sp>
        <p:nvSpPr>
          <p:cNvPr id="20" name="Rectángulo 19"/>
          <p:cNvSpPr/>
          <p:nvPr/>
        </p:nvSpPr>
        <p:spPr>
          <a:xfrm>
            <a:off x="3701579" y="5804452"/>
            <a:ext cx="3262939" cy="1169551"/>
          </a:xfrm>
          <a:prstGeom prst="rect">
            <a:avLst/>
          </a:prstGeom>
        </p:spPr>
        <p:txBody>
          <a:bodyPr wrap="square">
            <a:spAutoFit/>
          </a:bodyPr>
          <a:lstStyle/>
          <a:p>
            <a:pPr algn="just"/>
            <a:r>
              <a:rPr lang="es-ES" sz="1400" dirty="0" smtClean="0">
                <a:solidFill>
                  <a:srgbClr val="231F20"/>
                </a:solidFill>
              </a:rPr>
              <a:t>Cabe resaltar que también contamos con la participación del personal de H. Ayuntamiento , así como también personal del DIF municipal y la comunidad agraria de nuestro municipio.</a:t>
            </a:r>
            <a:endParaRPr lang="es-MX" sz="1400" dirty="0"/>
          </a:p>
        </p:txBody>
      </p:sp>
      <p:pic>
        <p:nvPicPr>
          <p:cNvPr id="21" name="Imagen 20"/>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179625" y="4422514"/>
            <a:ext cx="1361546" cy="905283"/>
          </a:xfrm>
          <a:prstGeom prst="rect">
            <a:avLst/>
          </a:prstGeom>
        </p:spPr>
      </p:pic>
      <p:pic>
        <p:nvPicPr>
          <p:cNvPr id="22" name="Imagen 21"/>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3831089" y="5110848"/>
            <a:ext cx="966658" cy="642725"/>
          </a:xfrm>
          <a:prstGeom prst="rect">
            <a:avLst/>
          </a:prstGeom>
        </p:spPr>
      </p:pic>
      <p:pic>
        <p:nvPicPr>
          <p:cNvPr id="23" name="Imagen 22"/>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5886792" y="3605987"/>
            <a:ext cx="1077726" cy="716573"/>
          </a:xfrm>
          <a:prstGeom prst="rect">
            <a:avLst/>
          </a:prstGeom>
        </p:spPr>
      </p:pic>
      <p:pic>
        <p:nvPicPr>
          <p:cNvPr id="24" name="Imagen 23"/>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379155" y="5400895"/>
            <a:ext cx="1572696" cy="1045676"/>
          </a:xfrm>
          <a:prstGeom prst="rect">
            <a:avLst/>
          </a:prstGeom>
        </p:spPr>
      </p:pic>
      <p:pic>
        <p:nvPicPr>
          <p:cNvPr id="25" name="Imagen 24"/>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651857" y="6382561"/>
            <a:ext cx="1748817" cy="1162777"/>
          </a:xfrm>
          <a:prstGeom prst="rect">
            <a:avLst/>
          </a:prstGeom>
        </p:spPr>
      </p:pic>
      <p:pic>
        <p:nvPicPr>
          <p:cNvPr id="26" name="Imagen 25"/>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2082926" y="6124075"/>
            <a:ext cx="1560896" cy="1037830"/>
          </a:xfrm>
          <a:prstGeom prst="rect">
            <a:avLst/>
          </a:prstGeom>
        </p:spPr>
      </p:pic>
      <p:pic>
        <p:nvPicPr>
          <p:cNvPr id="27" name="Imagen 26"/>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1974679" y="7342918"/>
            <a:ext cx="1669143" cy="1109803"/>
          </a:xfrm>
          <a:prstGeom prst="rect">
            <a:avLst/>
          </a:prstGeom>
        </p:spPr>
      </p:pic>
      <p:pic>
        <p:nvPicPr>
          <p:cNvPr id="28" name="Imagen 27"/>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3418010" y="7003634"/>
            <a:ext cx="1792816" cy="1192032"/>
          </a:xfrm>
          <a:prstGeom prst="rect">
            <a:avLst/>
          </a:prstGeom>
        </p:spPr>
      </p:pic>
      <p:pic>
        <p:nvPicPr>
          <p:cNvPr id="29" name="Imagen 28"/>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2697942" y="8181851"/>
            <a:ext cx="1748817" cy="1162777"/>
          </a:xfrm>
          <a:prstGeom prst="rect">
            <a:avLst/>
          </a:prstGeom>
        </p:spPr>
      </p:pic>
      <p:pic>
        <p:nvPicPr>
          <p:cNvPr id="30" name="Imagen 29"/>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774453" y="7958184"/>
            <a:ext cx="1570417" cy="1044160"/>
          </a:xfrm>
          <a:prstGeom prst="rect">
            <a:avLst/>
          </a:prstGeom>
        </p:spPr>
      </p:pic>
      <p:pic>
        <p:nvPicPr>
          <p:cNvPr id="31" name="Imagen 30"/>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4691026" y="7695258"/>
            <a:ext cx="1792816" cy="1192032"/>
          </a:xfrm>
          <a:prstGeom prst="rect">
            <a:avLst/>
          </a:prstGeom>
        </p:spPr>
      </p:pic>
    </p:spTree>
    <p:extLst>
      <p:ext uri="{BB962C8B-B14F-4D97-AF65-F5344CB8AC3E}">
        <p14:creationId xmlns:p14="http://schemas.microsoft.com/office/powerpoint/2010/main" val="19693148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Rectángulo 3"/>
          <p:cNvSpPr/>
          <p:nvPr/>
        </p:nvSpPr>
        <p:spPr>
          <a:xfrm>
            <a:off x="270164" y="275163"/>
            <a:ext cx="6795654" cy="9367601"/>
          </a:xfrm>
          <a:prstGeom prst="rect">
            <a:avLst/>
          </a:prstGeom>
          <a:effectLst>
            <a:glow rad="228600">
              <a:schemeClr val="accent2">
                <a:satMod val="175000"/>
                <a:alpha val="40000"/>
              </a:schemeClr>
            </a:glow>
          </a:effectLst>
        </p:spPr>
        <p:style>
          <a:lnRef idx="2">
            <a:schemeClr val="accent4"/>
          </a:lnRef>
          <a:fillRef idx="1">
            <a:schemeClr val="lt1"/>
          </a:fillRef>
          <a:effectRef idx="0">
            <a:schemeClr val="accent4"/>
          </a:effectRef>
          <a:fontRef idx="minor">
            <a:schemeClr val="dk1"/>
          </a:fontRef>
        </p:style>
        <p:txBody>
          <a:bodyPr rtlCol="0" anchor="ctr"/>
          <a:lstStyle/>
          <a:p>
            <a:pPr algn="ctr"/>
            <a:endParaRPr lang="es-MX" dirty="0"/>
          </a:p>
        </p:txBody>
      </p:sp>
      <p:pic>
        <p:nvPicPr>
          <p:cNvPr id="5" name="Imagen 4"/>
          <p:cNvPicPr>
            <a:picLocks noChangeAspect="1"/>
          </p:cNvPicPr>
          <p:nvPr/>
        </p:nvPicPr>
        <p:blipFill rotWithShape="1">
          <a:blip r:embed="rId2">
            <a:extLst>
              <a:ext uri="{BEBA8EAE-BF5A-486C-A8C5-ECC9F3942E4B}">
                <a14:imgProps xmlns:a14="http://schemas.microsoft.com/office/drawing/2010/main">
                  <a14:imgLayer r:embed="rId3">
                    <a14:imgEffect>
                      <a14:backgroundRemoval t="50000" b="85799" l="4734" r="93787"/>
                    </a14:imgEffect>
                  </a14:imgLayer>
                </a14:imgProps>
              </a:ext>
              <a:ext uri="{28A0092B-C50C-407E-A947-70E740481C1C}">
                <a14:useLocalDpi xmlns:a14="http://schemas.microsoft.com/office/drawing/2010/main" val="0"/>
              </a:ext>
            </a:extLst>
          </a:blip>
          <a:srcRect l="8765" t="51340" r="9021" b="16328"/>
          <a:stretch/>
        </p:blipFill>
        <p:spPr>
          <a:xfrm>
            <a:off x="270164" y="275163"/>
            <a:ext cx="6795654" cy="2098964"/>
          </a:xfrm>
          <a:prstGeom prst="rect">
            <a:avLst/>
          </a:prstGeom>
        </p:spPr>
      </p:pic>
      <p:pic>
        <p:nvPicPr>
          <p:cNvPr id="6" name="Imagen 5"/>
          <p:cNvPicPr>
            <a:picLocks noChangeAspect="1"/>
          </p:cNvPicPr>
          <p:nvPr/>
        </p:nvPicPr>
        <p:blipFill rotWithShape="1">
          <a:blip r:embed="rId2">
            <a:extLst>
              <a:ext uri="{BEBA8EAE-BF5A-486C-A8C5-ECC9F3942E4B}">
                <a14:imgProps xmlns:a14="http://schemas.microsoft.com/office/drawing/2010/main">
                  <a14:imgLayer r:embed="rId3">
                    <a14:imgEffect>
                      <a14:backgroundRemoval t="50000" b="85799" l="4734" r="93787"/>
                    </a14:imgEffect>
                  </a14:imgLayer>
                </a14:imgProps>
              </a:ext>
              <a:ext uri="{28A0092B-C50C-407E-A947-70E740481C1C}">
                <a14:useLocalDpi xmlns:a14="http://schemas.microsoft.com/office/drawing/2010/main" val="0"/>
              </a:ext>
            </a:extLst>
          </a:blip>
          <a:srcRect l="8765" t="51340" r="9021" b="16328"/>
          <a:stretch/>
        </p:blipFill>
        <p:spPr>
          <a:xfrm flipH="1" flipV="1">
            <a:off x="270164" y="7584453"/>
            <a:ext cx="6795654" cy="2058311"/>
          </a:xfrm>
          <a:prstGeom prst="rect">
            <a:avLst/>
          </a:prstGeom>
        </p:spPr>
      </p:pic>
      <p:pic>
        <p:nvPicPr>
          <p:cNvPr id="7" name="Imagen 6"/>
          <p:cNvPicPr>
            <a:picLocks noChangeAspect="1"/>
          </p:cNvPicPr>
          <p:nvPr/>
        </p:nvPicPr>
        <p:blipFill rotWithShape="1">
          <a:blip r:embed="rId4" cstate="print">
            <a:extLst>
              <a:ext uri="{28A0092B-C50C-407E-A947-70E740481C1C}">
                <a14:useLocalDpi xmlns:a14="http://schemas.microsoft.com/office/drawing/2010/main" val="0"/>
              </a:ext>
            </a:extLst>
          </a:blip>
          <a:srcRect l="40383" t="34463" b="24396"/>
          <a:stretch/>
        </p:blipFill>
        <p:spPr>
          <a:xfrm>
            <a:off x="4644000" y="8758170"/>
            <a:ext cx="1414638" cy="483325"/>
          </a:xfrm>
          <a:prstGeom prst="rect">
            <a:avLst/>
          </a:prstGeom>
        </p:spPr>
      </p:pic>
      <p:pic>
        <p:nvPicPr>
          <p:cNvPr id="8" name="Imagen 7"/>
          <p:cNvPicPr>
            <a:picLocks noChangeAspect="1"/>
          </p:cNvPicPr>
          <p:nvPr/>
        </p:nvPicPr>
        <p:blipFill rotWithShape="1">
          <a:blip r:embed="rId5" cstate="print">
            <a:clrChange>
              <a:clrFrom>
                <a:srgbClr val="FEFEFE"/>
              </a:clrFrom>
              <a:clrTo>
                <a:srgbClr val="FEFEFE">
                  <a:alpha val="0"/>
                </a:srgbClr>
              </a:clrTo>
            </a:clrChange>
            <a:duotone>
              <a:prstClr val="black"/>
              <a:schemeClr val="tx1">
                <a:tint val="45000"/>
                <a:satMod val="400000"/>
              </a:schemeClr>
            </a:duotone>
            <a:extLst>
              <a:ext uri="{28A0092B-C50C-407E-A947-70E740481C1C}">
                <a14:useLocalDpi xmlns:a14="http://schemas.microsoft.com/office/drawing/2010/main" val="0"/>
              </a:ext>
            </a:extLst>
          </a:blip>
          <a:srcRect l="15377" r="15373"/>
          <a:stretch/>
        </p:blipFill>
        <p:spPr>
          <a:xfrm>
            <a:off x="6298454" y="275163"/>
            <a:ext cx="767364" cy="1037074"/>
          </a:xfrm>
          <a:prstGeom prst="rect">
            <a:avLst/>
          </a:prstGeom>
        </p:spPr>
      </p:pic>
      <p:sp>
        <p:nvSpPr>
          <p:cNvPr id="9" name="Rectángulo 8"/>
          <p:cNvSpPr/>
          <p:nvPr/>
        </p:nvSpPr>
        <p:spPr>
          <a:xfrm>
            <a:off x="875419" y="969932"/>
            <a:ext cx="3670300" cy="709425"/>
          </a:xfrm>
          <a:prstGeom prst="rect">
            <a:avLst/>
          </a:prstGeom>
        </p:spPr>
        <p:txBody>
          <a:bodyPr>
            <a:spAutoFit/>
          </a:bodyPr>
          <a:lstStyle/>
          <a:p>
            <a:pPr algn="ctr"/>
            <a:r>
              <a:rPr lang="es-ES" b="1" dirty="0" smtClean="0">
                <a:solidFill>
                  <a:schemeClr val="tx1">
                    <a:lumMod val="50000"/>
                  </a:schemeClr>
                </a:solidFill>
                <a:effectLst>
                  <a:outerShdw blurRad="38100" dist="38100" dir="2700000" algn="tl">
                    <a:srgbClr val="000000">
                      <a:alpha val="43137"/>
                    </a:srgbClr>
                  </a:outerShdw>
                </a:effectLst>
                <a:latin typeface="Arial Black" panose="020B0A04020102020204" pitchFamily="34" charset="0"/>
              </a:rPr>
              <a:t>ARRANQUE DE LA SEMANA DE LA FAMILIA</a:t>
            </a:r>
            <a:endParaRPr lang="es-MX" dirty="0">
              <a:solidFill>
                <a:schemeClr val="tx1">
                  <a:lumMod val="50000"/>
                </a:schemeClr>
              </a:solidFill>
              <a:latin typeface="Arial Black" panose="020B0A04020102020204" pitchFamily="34" charset="0"/>
            </a:endParaRPr>
          </a:p>
        </p:txBody>
      </p:sp>
      <p:sp>
        <p:nvSpPr>
          <p:cNvPr id="10" name="CuadroTexto 9"/>
          <p:cNvSpPr txBox="1"/>
          <p:nvPr/>
        </p:nvSpPr>
        <p:spPr>
          <a:xfrm>
            <a:off x="345067" y="9344628"/>
            <a:ext cx="811119" cy="307777"/>
          </a:xfrm>
          <a:prstGeom prst="rect">
            <a:avLst/>
          </a:prstGeom>
          <a:solidFill>
            <a:schemeClr val="tx1">
              <a:lumMod val="85000"/>
            </a:schemeClr>
          </a:solidFill>
          <a:ln>
            <a:solidFill>
              <a:srgbClr val="FF9900"/>
            </a:solidFill>
          </a:ln>
          <a:effectLst>
            <a:outerShdw blurRad="50800" dist="38100" dir="8100000" algn="tr" rotWithShape="0">
              <a:prstClr val="black">
                <a:alpha val="40000"/>
              </a:prst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r>
              <a:rPr lang="es-ES" sz="1400" b="1" dirty="0" smtClean="0">
                <a:solidFill>
                  <a:schemeClr val="bg1"/>
                </a:solidFill>
              </a:rPr>
              <a:t>Pagina 8</a:t>
            </a:r>
            <a:endParaRPr lang="es-MX" sz="1400" b="1" dirty="0">
              <a:solidFill>
                <a:schemeClr val="bg1"/>
              </a:solidFill>
            </a:endParaRPr>
          </a:p>
        </p:txBody>
      </p:sp>
      <p:pic>
        <p:nvPicPr>
          <p:cNvPr id="11" name="Imagen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17257" y="3344609"/>
            <a:ext cx="2206538" cy="1467113"/>
          </a:xfrm>
          <a:prstGeom prst="rect">
            <a:avLst/>
          </a:prstGeom>
        </p:spPr>
      </p:pic>
      <p:pic>
        <p:nvPicPr>
          <p:cNvPr id="13" name="Imagen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52286" y="1679357"/>
            <a:ext cx="1921871" cy="1446570"/>
          </a:xfrm>
          <a:prstGeom prst="rect">
            <a:avLst/>
          </a:prstGeom>
        </p:spPr>
      </p:pic>
      <p:sp>
        <p:nvSpPr>
          <p:cNvPr id="14" name="Rectángulo 13"/>
          <p:cNvSpPr/>
          <p:nvPr/>
        </p:nvSpPr>
        <p:spPr>
          <a:xfrm>
            <a:off x="2681851" y="1842432"/>
            <a:ext cx="4081806" cy="1815882"/>
          </a:xfrm>
          <a:prstGeom prst="rect">
            <a:avLst/>
          </a:prstGeom>
        </p:spPr>
        <p:txBody>
          <a:bodyPr wrap="square">
            <a:spAutoFit/>
          </a:bodyPr>
          <a:lstStyle/>
          <a:p>
            <a:pPr algn="just"/>
            <a:r>
              <a:rPr lang="es-ES" sz="1400" dirty="0" smtClean="0">
                <a:solidFill>
                  <a:srgbClr val="231F20"/>
                </a:solidFill>
              </a:rPr>
              <a:t>El día martes 26 de febrero dio inicio la semana de la familia en las instalaciones del DIF municipal, donde contamos con la presencia de nuestra presidenta municipal la </a:t>
            </a:r>
            <a:r>
              <a:rPr lang="es-ES" sz="1400" b="1" dirty="0" smtClean="0">
                <a:solidFill>
                  <a:srgbClr val="231F20"/>
                </a:solidFill>
                <a:effectLst>
                  <a:outerShdw blurRad="38100" dist="38100" dir="2700000" algn="tl">
                    <a:srgbClr val="000000">
                      <a:alpha val="43137"/>
                    </a:srgbClr>
                  </a:outerShdw>
                </a:effectLst>
              </a:rPr>
              <a:t>L.C.P. María Guadalupe Duran Nuño </a:t>
            </a:r>
            <a:r>
              <a:rPr lang="es-ES" sz="1400" dirty="0" smtClean="0">
                <a:solidFill>
                  <a:srgbClr val="231F20"/>
                </a:solidFill>
              </a:rPr>
              <a:t>acompañada del sindico municipal el </a:t>
            </a:r>
            <a:r>
              <a:rPr lang="es-ES" sz="1400" b="1" dirty="0" smtClean="0">
                <a:solidFill>
                  <a:srgbClr val="231F20"/>
                </a:solidFill>
                <a:effectLst>
                  <a:outerShdw blurRad="38100" dist="38100" dir="2700000" algn="tl">
                    <a:srgbClr val="000000">
                      <a:alpha val="43137"/>
                    </a:srgbClr>
                  </a:outerShdw>
                </a:effectLst>
              </a:rPr>
              <a:t>Ing. Catarino Vázquez Jiménez</a:t>
            </a:r>
            <a:r>
              <a:rPr lang="es-ES" sz="1400" dirty="0" smtClean="0">
                <a:solidFill>
                  <a:srgbClr val="231F20"/>
                </a:solidFill>
              </a:rPr>
              <a:t> , así como también los regidores de cultura, la directora del DIF municipal, y la dirección de desarrollo social del H. ayuntamiento.</a:t>
            </a:r>
            <a:endParaRPr lang="es-MX" sz="1400" dirty="0"/>
          </a:p>
        </p:txBody>
      </p:sp>
      <p:pic>
        <p:nvPicPr>
          <p:cNvPr id="15" name="Imagen 1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482597" y="3718591"/>
            <a:ext cx="2148114" cy="1428267"/>
          </a:xfrm>
          <a:prstGeom prst="rect">
            <a:avLst/>
          </a:prstGeom>
        </p:spPr>
      </p:pic>
      <p:pic>
        <p:nvPicPr>
          <p:cNvPr id="16" name="Imagen 1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758700" y="3697100"/>
            <a:ext cx="2180436" cy="1449758"/>
          </a:xfrm>
          <a:prstGeom prst="rect">
            <a:avLst/>
          </a:prstGeom>
        </p:spPr>
      </p:pic>
      <p:sp>
        <p:nvSpPr>
          <p:cNvPr id="17" name="Rectángulo 16"/>
          <p:cNvSpPr/>
          <p:nvPr/>
        </p:nvSpPr>
        <p:spPr>
          <a:xfrm>
            <a:off x="449399" y="5253167"/>
            <a:ext cx="4081806" cy="1600438"/>
          </a:xfrm>
          <a:prstGeom prst="rect">
            <a:avLst/>
          </a:prstGeom>
        </p:spPr>
        <p:txBody>
          <a:bodyPr wrap="square">
            <a:spAutoFit/>
          </a:bodyPr>
          <a:lstStyle/>
          <a:p>
            <a:pPr algn="just"/>
            <a:r>
              <a:rPr lang="es-ES" sz="1400" dirty="0" smtClean="0">
                <a:solidFill>
                  <a:srgbClr val="231F20"/>
                </a:solidFill>
              </a:rPr>
              <a:t>Contamos con la participación de las madres de familia del municipio así como también de niños de diferentes centros educativos del municipio, en donde se les dio una pequeña platica acerca de la familia y donde se llevaron acabo juegos y actividades semejantes al día, esto para que se dieran cuenta de lo importante que es el día. </a:t>
            </a:r>
            <a:endParaRPr lang="es-MX" sz="1400" dirty="0"/>
          </a:p>
        </p:txBody>
      </p:sp>
      <p:pic>
        <p:nvPicPr>
          <p:cNvPr id="18" name="Imagen 1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739468" y="5340251"/>
            <a:ext cx="1954601" cy="1299602"/>
          </a:xfrm>
          <a:prstGeom prst="rect">
            <a:avLst/>
          </a:prstGeom>
        </p:spPr>
      </p:pic>
      <p:pic>
        <p:nvPicPr>
          <p:cNvPr id="19" name="Imagen 18"/>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745797" y="7453919"/>
            <a:ext cx="1320022" cy="1347793"/>
          </a:xfrm>
          <a:prstGeom prst="rect">
            <a:avLst/>
          </a:prstGeom>
        </p:spPr>
      </p:pic>
      <p:pic>
        <p:nvPicPr>
          <p:cNvPr id="20" name="Imagen 19"/>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516659" y="6562296"/>
            <a:ext cx="1741714" cy="1158055"/>
          </a:xfrm>
          <a:prstGeom prst="rect">
            <a:avLst/>
          </a:prstGeom>
        </p:spPr>
      </p:pic>
      <p:pic>
        <p:nvPicPr>
          <p:cNvPr id="21" name="Imagen 20"/>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807079" y="6832358"/>
            <a:ext cx="1915675" cy="1273720"/>
          </a:xfrm>
          <a:prstGeom prst="rect">
            <a:avLst/>
          </a:prstGeom>
        </p:spPr>
      </p:pic>
      <p:pic>
        <p:nvPicPr>
          <p:cNvPr id="22" name="Imagen 21"/>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4402475" y="7859239"/>
            <a:ext cx="1289904" cy="857649"/>
          </a:xfrm>
          <a:prstGeom prst="rect">
            <a:avLst/>
          </a:prstGeom>
        </p:spPr>
      </p:pic>
      <p:pic>
        <p:nvPicPr>
          <p:cNvPr id="23" name="Imagen 22"/>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515365" y="6975539"/>
            <a:ext cx="2046514" cy="1360714"/>
          </a:xfrm>
          <a:prstGeom prst="rect">
            <a:avLst/>
          </a:prstGeom>
        </p:spPr>
      </p:pic>
      <p:pic>
        <p:nvPicPr>
          <p:cNvPr id="24" name="Imagen 23"/>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2333037" y="7962846"/>
            <a:ext cx="1799771" cy="1196656"/>
          </a:xfrm>
          <a:prstGeom prst="rect">
            <a:avLst/>
          </a:prstGeom>
        </p:spPr>
      </p:pic>
    </p:spTree>
    <p:extLst>
      <p:ext uri="{BB962C8B-B14F-4D97-AF65-F5344CB8AC3E}">
        <p14:creationId xmlns:p14="http://schemas.microsoft.com/office/powerpoint/2010/main" val="1359058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Rectángulo 3"/>
          <p:cNvSpPr/>
          <p:nvPr/>
        </p:nvSpPr>
        <p:spPr>
          <a:xfrm>
            <a:off x="270164" y="275163"/>
            <a:ext cx="6795654" cy="9367601"/>
          </a:xfrm>
          <a:prstGeom prst="rect">
            <a:avLst/>
          </a:prstGeom>
          <a:effectLst>
            <a:glow rad="228600">
              <a:schemeClr val="accent2">
                <a:satMod val="175000"/>
                <a:alpha val="40000"/>
              </a:schemeClr>
            </a:glow>
          </a:effectLst>
        </p:spPr>
        <p:style>
          <a:lnRef idx="2">
            <a:schemeClr val="accent4"/>
          </a:lnRef>
          <a:fillRef idx="1">
            <a:schemeClr val="lt1"/>
          </a:fillRef>
          <a:effectRef idx="0">
            <a:schemeClr val="accent4"/>
          </a:effectRef>
          <a:fontRef idx="minor">
            <a:schemeClr val="dk1"/>
          </a:fontRef>
        </p:style>
        <p:txBody>
          <a:bodyPr rtlCol="0" anchor="ctr"/>
          <a:lstStyle/>
          <a:p>
            <a:pPr algn="ctr"/>
            <a:endParaRPr lang="es-MX" dirty="0"/>
          </a:p>
        </p:txBody>
      </p:sp>
      <p:pic>
        <p:nvPicPr>
          <p:cNvPr id="5" name="Imagen 4"/>
          <p:cNvPicPr>
            <a:picLocks noChangeAspect="1"/>
          </p:cNvPicPr>
          <p:nvPr/>
        </p:nvPicPr>
        <p:blipFill rotWithShape="1">
          <a:blip r:embed="rId2">
            <a:extLst>
              <a:ext uri="{BEBA8EAE-BF5A-486C-A8C5-ECC9F3942E4B}">
                <a14:imgProps xmlns:a14="http://schemas.microsoft.com/office/drawing/2010/main">
                  <a14:imgLayer r:embed="rId3">
                    <a14:imgEffect>
                      <a14:backgroundRemoval t="50000" b="85799" l="4734" r="93787"/>
                    </a14:imgEffect>
                  </a14:imgLayer>
                </a14:imgProps>
              </a:ext>
              <a:ext uri="{28A0092B-C50C-407E-A947-70E740481C1C}">
                <a14:useLocalDpi xmlns:a14="http://schemas.microsoft.com/office/drawing/2010/main" val="0"/>
              </a:ext>
            </a:extLst>
          </a:blip>
          <a:srcRect l="8765" t="51340" r="9021" b="16328"/>
          <a:stretch/>
        </p:blipFill>
        <p:spPr>
          <a:xfrm>
            <a:off x="270164" y="275163"/>
            <a:ext cx="6795654" cy="2098964"/>
          </a:xfrm>
          <a:prstGeom prst="rect">
            <a:avLst/>
          </a:prstGeom>
        </p:spPr>
      </p:pic>
      <p:pic>
        <p:nvPicPr>
          <p:cNvPr id="6" name="Imagen 5"/>
          <p:cNvPicPr>
            <a:picLocks noChangeAspect="1"/>
          </p:cNvPicPr>
          <p:nvPr/>
        </p:nvPicPr>
        <p:blipFill rotWithShape="1">
          <a:blip r:embed="rId2">
            <a:extLst>
              <a:ext uri="{BEBA8EAE-BF5A-486C-A8C5-ECC9F3942E4B}">
                <a14:imgProps xmlns:a14="http://schemas.microsoft.com/office/drawing/2010/main">
                  <a14:imgLayer r:embed="rId3">
                    <a14:imgEffect>
                      <a14:backgroundRemoval t="50000" b="85799" l="4734" r="93787"/>
                    </a14:imgEffect>
                  </a14:imgLayer>
                </a14:imgProps>
              </a:ext>
              <a:ext uri="{28A0092B-C50C-407E-A947-70E740481C1C}">
                <a14:useLocalDpi xmlns:a14="http://schemas.microsoft.com/office/drawing/2010/main" val="0"/>
              </a:ext>
            </a:extLst>
          </a:blip>
          <a:srcRect l="8765" t="51340" r="9021" b="16328"/>
          <a:stretch/>
        </p:blipFill>
        <p:spPr>
          <a:xfrm flipH="1" flipV="1">
            <a:off x="270164" y="7584453"/>
            <a:ext cx="6795654" cy="2058311"/>
          </a:xfrm>
          <a:prstGeom prst="rect">
            <a:avLst/>
          </a:prstGeom>
        </p:spPr>
      </p:pic>
      <p:pic>
        <p:nvPicPr>
          <p:cNvPr id="7" name="Imagen 6"/>
          <p:cNvPicPr>
            <a:picLocks noChangeAspect="1"/>
          </p:cNvPicPr>
          <p:nvPr/>
        </p:nvPicPr>
        <p:blipFill rotWithShape="1">
          <a:blip r:embed="rId4" cstate="print">
            <a:extLst>
              <a:ext uri="{28A0092B-C50C-407E-A947-70E740481C1C}">
                <a14:useLocalDpi xmlns:a14="http://schemas.microsoft.com/office/drawing/2010/main" val="0"/>
              </a:ext>
            </a:extLst>
          </a:blip>
          <a:srcRect l="40383" t="34463" b="24396"/>
          <a:stretch/>
        </p:blipFill>
        <p:spPr>
          <a:xfrm>
            <a:off x="4644000" y="8758170"/>
            <a:ext cx="1414638" cy="483325"/>
          </a:xfrm>
          <a:prstGeom prst="rect">
            <a:avLst/>
          </a:prstGeom>
        </p:spPr>
      </p:pic>
      <p:pic>
        <p:nvPicPr>
          <p:cNvPr id="8" name="Imagen 7"/>
          <p:cNvPicPr>
            <a:picLocks noChangeAspect="1"/>
          </p:cNvPicPr>
          <p:nvPr/>
        </p:nvPicPr>
        <p:blipFill rotWithShape="1">
          <a:blip r:embed="rId5" cstate="print">
            <a:clrChange>
              <a:clrFrom>
                <a:srgbClr val="FEFEFE"/>
              </a:clrFrom>
              <a:clrTo>
                <a:srgbClr val="FEFEFE">
                  <a:alpha val="0"/>
                </a:srgbClr>
              </a:clrTo>
            </a:clrChange>
            <a:duotone>
              <a:prstClr val="black"/>
              <a:schemeClr val="tx1">
                <a:tint val="45000"/>
                <a:satMod val="400000"/>
              </a:schemeClr>
            </a:duotone>
            <a:extLst>
              <a:ext uri="{28A0092B-C50C-407E-A947-70E740481C1C}">
                <a14:useLocalDpi xmlns:a14="http://schemas.microsoft.com/office/drawing/2010/main" val="0"/>
              </a:ext>
            </a:extLst>
          </a:blip>
          <a:srcRect l="15377" r="15373"/>
          <a:stretch/>
        </p:blipFill>
        <p:spPr>
          <a:xfrm>
            <a:off x="6298454" y="275163"/>
            <a:ext cx="767364" cy="1037074"/>
          </a:xfrm>
          <a:prstGeom prst="rect">
            <a:avLst/>
          </a:prstGeom>
        </p:spPr>
      </p:pic>
      <p:sp>
        <p:nvSpPr>
          <p:cNvPr id="9" name="Rectángulo 8"/>
          <p:cNvSpPr/>
          <p:nvPr/>
        </p:nvSpPr>
        <p:spPr>
          <a:xfrm>
            <a:off x="399824" y="957524"/>
            <a:ext cx="3968976" cy="709425"/>
          </a:xfrm>
          <a:prstGeom prst="rect">
            <a:avLst/>
          </a:prstGeom>
        </p:spPr>
        <p:txBody>
          <a:bodyPr wrap="square">
            <a:spAutoFit/>
          </a:bodyPr>
          <a:lstStyle/>
          <a:p>
            <a:pPr algn="ctr"/>
            <a:r>
              <a:rPr lang="es-ES" b="1" dirty="0" smtClean="0">
                <a:solidFill>
                  <a:schemeClr val="tx1">
                    <a:lumMod val="50000"/>
                  </a:schemeClr>
                </a:solidFill>
                <a:effectLst>
                  <a:outerShdw blurRad="38100" dist="38100" dir="2700000" algn="tl">
                    <a:srgbClr val="000000">
                      <a:alpha val="43137"/>
                    </a:srgbClr>
                  </a:outerShdw>
                </a:effectLst>
                <a:latin typeface="Arial Black" panose="020B0A04020102020204" pitchFamily="34" charset="0"/>
              </a:rPr>
              <a:t>REUNION ESTATAL DE </a:t>
            </a:r>
            <a:r>
              <a:rPr lang="es-ES" sz="2000" b="1" dirty="0" smtClean="0">
                <a:solidFill>
                  <a:schemeClr val="tx1">
                    <a:lumMod val="50000"/>
                  </a:schemeClr>
                </a:solidFill>
                <a:effectLst>
                  <a:outerShdw blurRad="38100" dist="38100" dir="2700000" algn="tl">
                    <a:srgbClr val="000000">
                      <a:alpha val="43137"/>
                    </a:srgbClr>
                  </a:outerShdw>
                </a:effectLst>
                <a:latin typeface="Arial Black" panose="020B0A04020102020204" pitchFamily="34" charset="0"/>
              </a:rPr>
              <a:t>PROMOCIÓN</a:t>
            </a:r>
            <a:r>
              <a:rPr lang="es-ES" b="1" dirty="0" smtClean="0">
                <a:solidFill>
                  <a:schemeClr val="tx1">
                    <a:lumMod val="50000"/>
                  </a:schemeClr>
                </a:solidFill>
                <a:effectLst>
                  <a:outerShdw blurRad="38100" dist="38100" dir="2700000" algn="tl">
                    <a:srgbClr val="000000">
                      <a:alpha val="43137"/>
                    </a:srgbClr>
                  </a:outerShdw>
                </a:effectLst>
                <a:latin typeface="Arial Black" panose="020B0A04020102020204" pitchFamily="34" charset="0"/>
              </a:rPr>
              <a:t> ECONOMICA</a:t>
            </a:r>
            <a:endParaRPr lang="es-MX" dirty="0">
              <a:solidFill>
                <a:schemeClr val="tx1">
                  <a:lumMod val="50000"/>
                </a:schemeClr>
              </a:solidFill>
              <a:latin typeface="Arial Black" panose="020B0A04020102020204" pitchFamily="34" charset="0"/>
            </a:endParaRPr>
          </a:p>
        </p:txBody>
      </p:sp>
      <p:sp>
        <p:nvSpPr>
          <p:cNvPr id="10" name="CuadroTexto 9"/>
          <p:cNvSpPr txBox="1"/>
          <p:nvPr/>
        </p:nvSpPr>
        <p:spPr>
          <a:xfrm>
            <a:off x="345067" y="9344628"/>
            <a:ext cx="851195" cy="307777"/>
          </a:xfrm>
          <a:prstGeom prst="rect">
            <a:avLst/>
          </a:prstGeom>
          <a:solidFill>
            <a:schemeClr val="tx1">
              <a:lumMod val="85000"/>
            </a:schemeClr>
          </a:solidFill>
          <a:ln>
            <a:solidFill>
              <a:srgbClr val="FF9900"/>
            </a:solidFill>
          </a:ln>
          <a:effectLst>
            <a:outerShdw blurRad="50800" dist="38100" dir="8100000" algn="tr" rotWithShape="0">
              <a:prstClr val="black">
                <a:alpha val="40000"/>
              </a:prst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r>
              <a:rPr lang="es-ES" sz="1400" b="1" dirty="0" smtClean="0">
                <a:solidFill>
                  <a:schemeClr val="bg1"/>
                </a:solidFill>
              </a:rPr>
              <a:t>Pagina 9 </a:t>
            </a:r>
            <a:endParaRPr lang="es-MX" sz="1400" b="1" dirty="0">
              <a:solidFill>
                <a:schemeClr val="bg1"/>
              </a:solidFill>
            </a:endParaRPr>
          </a:p>
        </p:txBody>
      </p:sp>
      <p:sp>
        <p:nvSpPr>
          <p:cNvPr id="11" name="Rectángulo 10"/>
          <p:cNvSpPr/>
          <p:nvPr/>
        </p:nvSpPr>
        <p:spPr>
          <a:xfrm>
            <a:off x="399824" y="1725005"/>
            <a:ext cx="4081806" cy="2246769"/>
          </a:xfrm>
          <a:prstGeom prst="rect">
            <a:avLst/>
          </a:prstGeom>
        </p:spPr>
        <p:txBody>
          <a:bodyPr wrap="square">
            <a:spAutoFit/>
          </a:bodyPr>
          <a:lstStyle/>
          <a:p>
            <a:pPr algn="just"/>
            <a:r>
              <a:rPr lang="es-ES" sz="1400" dirty="0" smtClean="0">
                <a:solidFill>
                  <a:srgbClr val="231F20"/>
                </a:solidFill>
              </a:rPr>
              <a:t>El día martes 26 de febrero también se llevo a cabo la reunión estatal de promoción económica en las instalaciones de la casa de la cultura, en donde nuestro municipio fue la sede.</a:t>
            </a:r>
          </a:p>
          <a:p>
            <a:pPr algn="just"/>
            <a:endParaRPr lang="es-ES" sz="1400" dirty="0">
              <a:solidFill>
                <a:srgbClr val="231F20"/>
              </a:solidFill>
            </a:endParaRPr>
          </a:p>
          <a:p>
            <a:pPr algn="just"/>
            <a:r>
              <a:rPr lang="es-ES" sz="1400" dirty="0" smtClean="0">
                <a:solidFill>
                  <a:srgbClr val="231F20"/>
                </a:solidFill>
              </a:rPr>
              <a:t>En donde se dieron cita directores del área de </a:t>
            </a:r>
            <a:r>
              <a:rPr lang="es-ES" sz="1400" b="1" dirty="0" smtClean="0">
                <a:solidFill>
                  <a:srgbClr val="231F20"/>
                </a:solidFill>
                <a:effectLst>
                  <a:outerShdw blurRad="38100" dist="38100" dir="2700000" algn="tl">
                    <a:srgbClr val="000000">
                      <a:alpha val="43137"/>
                    </a:srgbClr>
                  </a:outerShdw>
                </a:effectLst>
              </a:rPr>
              <a:t>“Desarrollo Rural y Económico” </a:t>
            </a:r>
            <a:r>
              <a:rPr lang="es-ES" sz="1400" dirty="0" smtClean="0">
                <a:solidFill>
                  <a:srgbClr val="231F20"/>
                </a:solidFill>
              </a:rPr>
              <a:t>de diferentes municipios de la región valles.</a:t>
            </a:r>
          </a:p>
          <a:p>
            <a:pPr algn="just"/>
            <a:endParaRPr lang="es-ES" sz="1400" dirty="0">
              <a:solidFill>
                <a:srgbClr val="231F20"/>
              </a:solidFill>
            </a:endParaRPr>
          </a:p>
          <a:p>
            <a:pPr algn="just"/>
            <a:endParaRPr lang="es-MX" sz="1400" dirty="0"/>
          </a:p>
        </p:txBody>
      </p:sp>
      <p:sp>
        <p:nvSpPr>
          <p:cNvPr id="12" name="Rectángulo 11"/>
          <p:cNvSpPr/>
          <p:nvPr/>
        </p:nvSpPr>
        <p:spPr>
          <a:xfrm>
            <a:off x="2892474" y="6584758"/>
            <a:ext cx="4081806" cy="2677656"/>
          </a:xfrm>
          <a:prstGeom prst="rect">
            <a:avLst/>
          </a:prstGeom>
        </p:spPr>
        <p:txBody>
          <a:bodyPr wrap="square">
            <a:spAutoFit/>
          </a:bodyPr>
          <a:lstStyle/>
          <a:p>
            <a:pPr algn="just"/>
            <a:r>
              <a:rPr lang="es-ES" sz="1400" dirty="0" smtClean="0">
                <a:solidFill>
                  <a:srgbClr val="231F20"/>
                </a:solidFill>
              </a:rPr>
              <a:t>La reunión fue presidida por personal especializado de la SADER, acompañados de nuestra presidenta municipal la </a:t>
            </a:r>
            <a:r>
              <a:rPr lang="es-ES" sz="1400" b="1" dirty="0" smtClean="0">
                <a:solidFill>
                  <a:srgbClr val="231F20"/>
                </a:solidFill>
                <a:effectLst>
                  <a:outerShdw blurRad="38100" dist="38100" dir="2700000" algn="tl">
                    <a:srgbClr val="000000">
                      <a:alpha val="43137"/>
                    </a:srgbClr>
                  </a:outerShdw>
                </a:effectLst>
              </a:rPr>
              <a:t>L.C.P. María Guadalupe Duran Nuño</a:t>
            </a:r>
            <a:r>
              <a:rPr lang="es-ES" sz="1400" dirty="0" smtClean="0">
                <a:solidFill>
                  <a:srgbClr val="231F20"/>
                </a:solidFill>
              </a:rPr>
              <a:t>, el sindico municipal el </a:t>
            </a:r>
            <a:r>
              <a:rPr lang="es-ES" sz="1400" b="1" dirty="0" smtClean="0">
                <a:solidFill>
                  <a:srgbClr val="231F20"/>
                </a:solidFill>
                <a:effectLst>
                  <a:outerShdw blurRad="38100" dist="38100" dir="2700000" algn="tl">
                    <a:srgbClr val="000000">
                      <a:alpha val="43137"/>
                    </a:srgbClr>
                  </a:outerShdw>
                </a:effectLst>
              </a:rPr>
              <a:t>Ing. Catarino Vázquez Jiménez</a:t>
            </a:r>
            <a:r>
              <a:rPr lang="es-ES" sz="1400" dirty="0" smtClean="0">
                <a:solidFill>
                  <a:srgbClr val="231F20"/>
                </a:solidFill>
              </a:rPr>
              <a:t>, secretario general y regidora de cultura del municipio.</a:t>
            </a:r>
          </a:p>
          <a:p>
            <a:pPr algn="just"/>
            <a:endParaRPr lang="es-ES" sz="1400" dirty="0">
              <a:solidFill>
                <a:srgbClr val="231F20"/>
              </a:solidFill>
            </a:endParaRPr>
          </a:p>
          <a:p>
            <a:pPr algn="just"/>
            <a:r>
              <a:rPr lang="es-ES" sz="1400" dirty="0" smtClean="0">
                <a:solidFill>
                  <a:srgbClr val="231F20"/>
                </a:solidFill>
              </a:rPr>
              <a:t>En donde se hablo acerca de las reglas de operación que vienen para los diferentes sectores de la región así como también de los proyectos mas viables que están en puerta.</a:t>
            </a:r>
          </a:p>
          <a:p>
            <a:pPr algn="just"/>
            <a:endParaRPr lang="es-ES" sz="1400" dirty="0">
              <a:solidFill>
                <a:srgbClr val="231F20"/>
              </a:solidFill>
            </a:endParaRPr>
          </a:p>
          <a:p>
            <a:pPr algn="just"/>
            <a:endParaRPr lang="es-MX" sz="1400" dirty="0"/>
          </a:p>
        </p:txBody>
      </p:sp>
      <p:pic>
        <p:nvPicPr>
          <p:cNvPr id="13" name="Imagen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21037" y="7056130"/>
            <a:ext cx="2342447" cy="1557478"/>
          </a:xfrm>
          <a:prstGeom prst="rect">
            <a:avLst/>
          </a:prstGeom>
        </p:spPr>
      </p:pic>
      <p:pic>
        <p:nvPicPr>
          <p:cNvPr id="14" name="Imagen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574806" y="1725005"/>
            <a:ext cx="2399474" cy="1595395"/>
          </a:xfrm>
          <a:prstGeom prst="rect">
            <a:avLst/>
          </a:prstGeom>
        </p:spPr>
      </p:pic>
      <p:pic>
        <p:nvPicPr>
          <p:cNvPr id="15" name="Imagen 1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21037" y="5787407"/>
            <a:ext cx="1918192" cy="1275394"/>
          </a:xfrm>
          <a:prstGeom prst="rect">
            <a:avLst/>
          </a:prstGeom>
        </p:spPr>
      </p:pic>
      <p:pic>
        <p:nvPicPr>
          <p:cNvPr id="16" name="Imagen 1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196262" y="4714246"/>
            <a:ext cx="1854467" cy="1233023"/>
          </a:xfrm>
          <a:prstGeom prst="rect">
            <a:avLst/>
          </a:prstGeom>
        </p:spPr>
      </p:pic>
      <p:pic>
        <p:nvPicPr>
          <p:cNvPr id="17" name="Imagen 1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800936" y="5078799"/>
            <a:ext cx="2011592" cy="1337495"/>
          </a:xfrm>
          <a:prstGeom prst="rect">
            <a:avLst/>
          </a:prstGeom>
        </p:spPr>
      </p:pic>
      <p:pic>
        <p:nvPicPr>
          <p:cNvPr id="18" name="Imagen 17"/>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167647" y="3264856"/>
            <a:ext cx="2178415" cy="1448414"/>
          </a:xfrm>
          <a:prstGeom prst="rect">
            <a:avLst/>
          </a:prstGeom>
        </p:spPr>
      </p:pic>
      <p:pic>
        <p:nvPicPr>
          <p:cNvPr id="19" name="Imagen 18"/>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249231" y="3477700"/>
            <a:ext cx="2011592" cy="1337495"/>
          </a:xfrm>
          <a:prstGeom prst="rect">
            <a:avLst/>
          </a:prstGeom>
        </p:spPr>
      </p:pic>
      <p:pic>
        <p:nvPicPr>
          <p:cNvPr id="20" name="Imagen 19"/>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420392" y="4578151"/>
            <a:ext cx="1689838" cy="1123563"/>
          </a:xfrm>
          <a:prstGeom prst="rect">
            <a:avLst/>
          </a:prstGeom>
        </p:spPr>
      </p:pic>
    </p:spTree>
    <p:extLst>
      <p:ext uri="{BB962C8B-B14F-4D97-AF65-F5344CB8AC3E}">
        <p14:creationId xmlns:p14="http://schemas.microsoft.com/office/powerpoint/2010/main" val="25668929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Rectángulo 3"/>
          <p:cNvSpPr/>
          <p:nvPr/>
        </p:nvSpPr>
        <p:spPr>
          <a:xfrm>
            <a:off x="270164" y="275163"/>
            <a:ext cx="6795654" cy="9367601"/>
          </a:xfrm>
          <a:prstGeom prst="rect">
            <a:avLst/>
          </a:prstGeom>
          <a:effectLst>
            <a:glow rad="228600">
              <a:schemeClr val="accent2">
                <a:satMod val="175000"/>
                <a:alpha val="40000"/>
              </a:schemeClr>
            </a:glow>
          </a:effectLst>
        </p:spPr>
        <p:style>
          <a:lnRef idx="2">
            <a:schemeClr val="accent4"/>
          </a:lnRef>
          <a:fillRef idx="1">
            <a:schemeClr val="lt1"/>
          </a:fillRef>
          <a:effectRef idx="0">
            <a:schemeClr val="accent4"/>
          </a:effectRef>
          <a:fontRef idx="minor">
            <a:schemeClr val="dk1"/>
          </a:fontRef>
        </p:style>
        <p:txBody>
          <a:bodyPr rtlCol="0" anchor="ctr"/>
          <a:lstStyle/>
          <a:p>
            <a:pPr algn="ctr"/>
            <a:endParaRPr lang="es-MX" dirty="0"/>
          </a:p>
        </p:txBody>
      </p:sp>
      <p:pic>
        <p:nvPicPr>
          <p:cNvPr id="5" name="Imagen 4"/>
          <p:cNvPicPr>
            <a:picLocks noChangeAspect="1"/>
          </p:cNvPicPr>
          <p:nvPr/>
        </p:nvPicPr>
        <p:blipFill rotWithShape="1">
          <a:blip r:embed="rId2">
            <a:extLst>
              <a:ext uri="{BEBA8EAE-BF5A-486C-A8C5-ECC9F3942E4B}">
                <a14:imgProps xmlns:a14="http://schemas.microsoft.com/office/drawing/2010/main">
                  <a14:imgLayer r:embed="rId3">
                    <a14:imgEffect>
                      <a14:backgroundRemoval t="50000" b="85799" l="4734" r="93787"/>
                    </a14:imgEffect>
                  </a14:imgLayer>
                </a14:imgProps>
              </a:ext>
              <a:ext uri="{28A0092B-C50C-407E-A947-70E740481C1C}">
                <a14:useLocalDpi xmlns:a14="http://schemas.microsoft.com/office/drawing/2010/main" val="0"/>
              </a:ext>
            </a:extLst>
          </a:blip>
          <a:srcRect l="8765" t="51340" r="9021" b="16328"/>
          <a:stretch/>
        </p:blipFill>
        <p:spPr>
          <a:xfrm>
            <a:off x="270164" y="275163"/>
            <a:ext cx="6795654" cy="2098964"/>
          </a:xfrm>
          <a:prstGeom prst="rect">
            <a:avLst/>
          </a:prstGeom>
        </p:spPr>
      </p:pic>
      <p:pic>
        <p:nvPicPr>
          <p:cNvPr id="6" name="Imagen 5"/>
          <p:cNvPicPr>
            <a:picLocks noChangeAspect="1"/>
          </p:cNvPicPr>
          <p:nvPr/>
        </p:nvPicPr>
        <p:blipFill rotWithShape="1">
          <a:blip r:embed="rId2">
            <a:extLst>
              <a:ext uri="{BEBA8EAE-BF5A-486C-A8C5-ECC9F3942E4B}">
                <a14:imgProps xmlns:a14="http://schemas.microsoft.com/office/drawing/2010/main">
                  <a14:imgLayer r:embed="rId3">
                    <a14:imgEffect>
                      <a14:backgroundRemoval t="50000" b="85799" l="4734" r="93787"/>
                    </a14:imgEffect>
                  </a14:imgLayer>
                </a14:imgProps>
              </a:ext>
              <a:ext uri="{28A0092B-C50C-407E-A947-70E740481C1C}">
                <a14:useLocalDpi xmlns:a14="http://schemas.microsoft.com/office/drawing/2010/main" val="0"/>
              </a:ext>
            </a:extLst>
          </a:blip>
          <a:srcRect l="8765" t="51340" r="9021" b="16328"/>
          <a:stretch/>
        </p:blipFill>
        <p:spPr>
          <a:xfrm flipH="1" flipV="1">
            <a:off x="270164" y="7584453"/>
            <a:ext cx="6795654" cy="2058311"/>
          </a:xfrm>
          <a:prstGeom prst="rect">
            <a:avLst/>
          </a:prstGeom>
        </p:spPr>
      </p:pic>
      <p:pic>
        <p:nvPicPr>
          <p:cNvPr id="7" name="Imagen 6"/>
          <p:cNvPicPr>
            <a:picLocks noChangeAspect="1"/>
          </p:cNvPicPr>
          <p:nvPr/>
        </p:nvPicPr>
        <p:blipFill rotWithShape="1">
          <a:blip r:embed="rId4" cstate="print">
            <a:extLst>
              <a:ext uri="{28A0092B-C50C-407E-A947-70E740481C1C}">
                <a14:useLocalDpi xmlns:a14="http://schemas.microsoft.com/office/drawing/2010/main" val="0"/>
              </a:ext>
            </a:extLst>
          </a:blip>
          <a:srcRect l="40383" t="34463" b="24396"/>
          <a:stretch/>
        </p:blipFill>
        <p:spPr>
          <a:xfrm>
            <a:off x="4644000" y="8758170"/>
            <a:ext cx="1414638" cy="483325"/>
          </a:xfrm>
          <a:prstGeom prst="rect">
            <a:avLst/>
          </a:prstGeom>
        </p:spPr>
      </p:pic>
      <p:pic>
        <p:nvPicPr>
          <p:cNvPr id="8" name="Imagen 7"/>
          <p:cNvPicPr>
            <a:picLocks noChangeAspect="1"/>
          </p:cNvPicPr>
          <p:nvPr/>
        </p:nvPicPr>
        <p:blipFill rotWithShape="1">
          <a:blip r:embed="rId5" cstate="print">
            <a:clrChange>
              <a:clrFrom>
                <a:srgbClr val="FEFEFE"/>
              </a:clrFrom>
              <a:clrTo>
                <a:srgbClr val="FEFEFE">
                  <a:alpha val="0"/>
                </a:srgbClr>
              </a:clrTo>
            </a:clrChange>
            <a:duotone>
              <a:prstClr val="black"/>
              <a:schemeClr val="tx1">
                <a:tint val="45000"/>
                <a:satMod val="400000"/>
              </a:schemeClr>
            </a:duotone>
            <a:extLst>
              <a:ext uri="{28A0092B-C50C-407E-A947-70E740481C1C}">
                <a14:useLocalDpi xmlns:a14="http://schemas.microsoft.com/office/drawing/2010/main" val="0"/>
              </a:ext>
            </a:extLst>
          </a:blip>
          <a:srcRect l="15377" r="15373"/>
          <a:stretch/>
        </p:blipFill>
        <p:spPr>
          <a:xfrm>
            <a:off x="6298454" y="275163"/>
            <a:ext cx="767364" cy="1037074"/>
          </a:xfrm>
          <a:prstGeom prst="rect">
            <a:avLst/>
          </a:prstGeom>
        </p:spPr>
      </p:pic>
      <p:sp>
        <p:nvSpPr>
          <p:cNvPr id="10" name="Rectángulo 9"/>
          <p:cNvSpPr/>
          <p:nvPr/>
        </p:nvSpPr>
        <p:spPr>
          <a:xfrm>
            <a:off x="370795" y="1233290"/>
            <a:ext cx="4404405" cy="709425"/>
          </a:xfrm>
          <a:prstGeom prst="rect">
            <a:avLst/>
          </a:prstGeom>
        </p:spPr>
        <p:txBody>
          <a:bodyPr wrap="square">
            <a:spAutoFit/>
          </a:bodyPr>
          <a:lstStyle/>
          <a:p>
            <a:pPr algn="ctr"/>
            <a:r>
              <a:rPr lang="es-ES" b="1" dirty="0" smtClean="0">
                <a:solidFill>
                  <a:schemeClr val="tx1">
                    <a:lumMod val="50000"/>
                  </a:schemeClr>
                </a:solidFill>
                <a:effectLst>
                  <a:outerShdw blurRad="38100" dist="38100" dir="2700000" algn="tl">
                    <a:srgbClr val="000000">
                      <a:alpha val="43137"/>
                    </a:srgbClr>
                  </a:outerShdw>
                </a:effectLst>
                <a:latin typeface="Arial Black" panose="020B0A04020102020204" pitchFamily="34" charset="0"/>
              </a:rPr>
              <a:t>CARRERA DE PREESCOLARES EN TRICICLOS</a:t>
            </a:r>
            <a:endParaRPr lang="es-MX" dirty="0">
              <a:solidFill>
                <a:schemeClr val="tx1">
                  <a:lumMod val="50000"/>
                </a:schemeClr>
              </a:solidFill>
              <a:latin typeface="Arial Black" panose="020B0A04020102020204" pitchFamily="34" charset="0"/>
            </a:endParaRPr>
          </a:p>
        </p:txBody>
      </p:sp>
      <p:sp>
        <p:nvSpPr>
          <p:cNvPr id="11" name="CuadroTexto 10"/>
          <p:cNvSpPr txBox="1"/>
          <p:nvPr/>
        </p:nvSpPr>
        <p:spPr>
          <a:xfrm>
            <a:off x="345067" y="9344628"/>
            <a:ext cx="942566" cy="307777"/>
          </a:xfrm>
          <a:prstGeom prst="rect">
            <a:avLst/>
          </a:prstGeom>
          <a:solidFill>
            <a:schemeClr val="tx1">
              <a:lumMod val="85000"/>
            </a:schemeClr>
          </a:solidFill>
          <a:ln>
            <a:solidFill>
              <a:srgbClr val="FF9900"/>
            </a:solidFill>
          </a:ln>
          <a:effectLst>
            <a:outerShdw blurRad="50800" dist="38100" dir="8100000" algn="tr" rotWithShape="0">
              <a:prstClr val="black">
                <a:alpha val="40000"/>
              </a:prst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r>
              <a:rPr lang="es-ES" sz="1400" b="1" dirty="0" smtClean="0">
                <a:solidFill>
                  <a:schemeClr val="bg1"/>
                </a:solidFill>
              </a:rPr>
              <a:t>Pagina 10 </a:t>
            </a:r>
            <a:endParaRPr lang="es-MX" sz="1400" b="1" dirty="0">
              <a:solidFill>
                <a:schemeClr val="bg1"/>
              </a:solidFill>
            </a:endParaRPr>
          </a:p>
        </p:txBody>
      </p:sp>
      <p:sp>
        <p:nvSpPr>
          <p:cNvPr id="13" name="Rectángulo 12"/>
          <p:cNvSpPr/>
          <p:nvPr/>
        </p:nvSpPr>
        <p:spPr>
          <a:xfrm>
            <a:off x="430496" y="2075911"/>
            <a:ext cx="4343736" cy="2677656"/>
          </a:xfrm>
          <a:prstGeom prst="rect">
            <a:avLst/>
          </a:prstGeom>
        </p:spPr>
        <p:txBody>
          <a:bodyPr wrap="square">
            <a:spAutoFit/>
          </a:bodyPr>
          <a:lstStyle/>
          <a:p>
            <a:pPr algn="just"/>
            <a:r>
              <a:rPr lang="es-ES" sz="1400" dirty="0" smtClean="0">
                <a:solidFill>
                  <a:srgbClr val="231F20"/>
                </a:solidFill>
              </a:rPr>
              <a:t>Como cada año el día miércoles 27 de febrero se llevo acabo una carrera de triciclos en donde participaron los cuatro preescolares con los que cuenta el municipio de san Juanito de Escobedo. </a:t>
            </a:r>
            <a:r>
              <a:rPr lang="es-ES" sz="1400" b="1" dirty="0" smtClean="0">
                <a:solidFill>
                  <a:srgbClr val="231F20"/>
                </a:solidFill>
                <a:effectLst>
                  <a:outerShdw blurRad="38100" dist="38100" dir="2700000" algn="tl">
                    <a:srgbClr val="000000">
                      <a:alpha val="43137"/>
                    </a:srgbClr>
                  </a:outerShdw>
                </a:effectLst>
              </a:rPr>
              <a:t>Preescolar Federico </a:t>
            </a:r>
            <a:r>
              <a:rPr lang="es-ES" sz="1400" b="1" dirty="0">
                <a:solidFill>
                  <a:srgbClr val="231F20"/>
                </a:solidFill>
                <a:effectLst>
                  <a:outerShdw blurRad="38100" dist="38100" dir="2700000" algn="tl">
                    <a:srgbClr val="000000">
                      <a:alpha val="43137"/>
                    </a:srgbClr>
                  </a:outerShdw>
                </a:effectLst>
              </a:rPr>
              <a:t>F</a:t>
            </a:r>
            <a:r>
              <a:rPr lang="es-ES" sz="1400" b="1" dirty="0" smtClean="0">
                <a:solidFill>
                  <a:srgbClr val="231F20"/>
                </a:solidFill>
                <a:effectLst>
                  <a:outerShdw blurRad="38100" dist="38100" dir="2700000" algn="tl">
                    <a:srgbClr val="000000">
                      <a:alpha val="43137"/>
                    </a:srgbClr>
                  </a:outerShdw>
                </a:effectLst>
              </a:rPr>
              <a:t>roebel, Preescolar Benito Juárez, Preescolar Ma. Del Refugio Morales Valdivia. </a:t>
            </a:r>
          </a:p>
          <a:p>
            <a:pPr algn="just"/>
            <a:endParaRPr lang="es-ES" sz="1400" b="1" dirty="0">
              <a:solidFill>
                <a:srgbClr val="231F20"/>
              </a:solidFill>
              <a:effectLst>
                <a:outerShdw blurRad="38100" dist="38100" dir="2700000" algn="tl">
                  <a:srgbClr val="000000">
                    <a:alpha val="43137"/>
                  </a:srgbClr>
                </a:outerShdw>
              </a:effectLst>
            </a:endParaRPr>
          </a:p>
          <a:p>
            <a:pPr algn="just"/>
            <a:r>
              <a:rPr lang="es-ES" sz="1400" dirty="0" smtClean="0">
                <a:solidFill>
                  <a:srgbClr val="231F20"/>
                </a:solidFill>
              </a:rPr>
              <a:t>Dicha carrera dio inicio a las afueras del municipio en el lugar que ocupa el andador municipal y concluyo en la entrada del pueblo. </a:t>
            </a:r>
          </a:p>
          <a:p>
            <a:pPr algn="just"/>
            <a:endParaRPr lang="es-ES" sz="1400" dirty="0">
              <a:solidFill>
                <a:srgbClr val="231F20"/>
              </a:solidFill>
            </a:endParaRPr>
          </a:p>
          <a:p>
            <a:pPr algn="just"/>
            <a:endParaRPr lang="es-MX" sz="1400" dirty="0"/>
          </a:p>
        </p:txBody>
      </p:sp>
      <p:pic>
        <p:nvPicPr>
          <p:cNvPr id="1026" name="Picture 2" descr="Imagen relacionada">
            <a:hlinkClick r:id="rId6"/>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5357" b="90000" l="10000" r="90000"/>
                    </a14:imgEffect>
                  </a14:imgLayer>
                </a14:imgProps>
              </a:ext>
              <a:ext uri="{28A0092B-C50C-407E-A947-70E740481C1C}">
                <a14:useLocalDpi xmlns:a14="http://schemas.microsoft.com/office/drawing/2010/main" val="0"/>
              </a:ext>
            </a:extLst>
          </a:blip>
          <a:srcRect/>
          <a:stretch>
            <a:fillRect/>
          </a:stretch>
        </p:blipFill>
        <p:spPr bwMode="auto">
          <a:xfrm flipH="1">
            <a:off x="4875830" y="1087475"/>
            <a:ext cx="2159122" cy="2325208"/>
          </a:xfrm>
          <a:prstGeom prst="rect">
            <a:avLst/>
          </a:prstGeom>
          <a:noFill/>
          <a:extLst>
            <a:ext uri="{909E8E84-426E-40DD-AFC4-6F175D3DCCD1}">
              <a14:hiddenFill xmlns:a14="http://schemas.microsoft.com/office/drawing/2010/main">
                <a:solidFill>
                  <a:srgbClr val="FFFFFF"/>
                </a:solidFill>
              </a14:hiddenFill>
            </a:ext>
          </a:extLst>
        </p:spPr>
      </p:pic>
      <p:pic>
        <p:nvPicPr>
          <p:cNvPr id="14" name="Imagen 13"/>
          <p:cNvPicPr>
            <a:picLocks noChangeAspect="1"/>
          </p:cNvPicPr>
          <p:nvPr/>
        </p:nvPicPr>
        <p:blipFill>
          <a:blip r:embed="rId9" cstate="print">
            <a:extLst>
              <a:ext uri="{BEBA8EAE-BF5A-486C-A8C5-ECC9F3942E4B}">
                <a14:imgProps xmlns:a14="http://schemas.microsoft.com/office/drawing/2010/main">
                  <a14:imgLayer r:embed="rId10">
                    <a14:imgEffect>
                      <a14:backgroundRemoval t="3809" b="96973" l="3540" r="97456"/>
                    </a14:imgEffect>
                  </a14:imgLayer>
                </a14:imgProps>
              </a:ext>
              <a:ext uri="{28A0092B-C50C-407E-A947-70E740481C1C}">
                <a14:useLocalDpi xmlns:a14="http://schemas.microsoft.com/office/drawing/2010/main" val="0"/>
              </a:ext>
            </a:extLst>
          </a:blip>
          <a:stretch>
            <a:fillRect/>
          </a:stretch>
        </p:blipFill>
        <p:spPr>
          <a:xfrm>
            <a:off x="5593233" y="7251083"/>
            <a:ext cx="1410441" cy="1597668"/>
          </a:xfrm>
          <a:prstGeom prst="rect">
            <a:avLst/>
          </a:prstGeom>
        </p:spPr>
      </p:pic>
      <p:pic>
        <p:nvPicPr>
          <p:cNvPr id="15" name="Imagen 14"/>
          <p:cNvPicPr>
            <a:picLocks noChangeAspect="1"/>
          </p:cNvPicPr>
          <p:nvPr/>
        </p:nvPicPr>
        <p:blipFill>
          <a:blip r:embed="rId11" cstate="print">
            <a:extLst>
              <a:ext uri="{BEBA8EAE-BF5A-486C-A8C5-ECC9F3942E4B}">
                <a14:imgProps xmlns:a14="http://schemas.microsoft.com/office/drawing/2010/main">
                  <a14:imgLayer r:embed="rId12">
                    <a14:imgEffect>
                      <a14:backgroundRemoval t="2933" b="98045" l="5282" r="96639"/>
                    </a14:imgEffect>
                  </a14:imgLayer>
                </a14:imgProps>
              </a:ext>
              <a:ext uri="{28A0092B-C50C-407E-A947-70E740481C1C}">
                <a14:useLocalDpi xmlns:a14="http://schemas.microsoft.com/office/drawing/2010/main" val="0"/>
              </a:ext>
            </a:extLst>
          </a:blip>
          <a:stretch>
            <a:fillRect/>
          </a:stretch>
        </p:blipFill>
        <p:spPr>
          <a:xfrm flipH="1">
            <a:off x="228955" y="5915409"/>
            <a:ext cx="1460195" cy="1793253"/>
          </a:xfrm>
          <a:prstGeom prst="rect">
            <a:avLst/>
          </a:prstGeom>
        </p:spPr>
      </p:pic>
      <p:pic>
        <p:nvPicPr>
          <p:cNvPr id="16" name="Imagen 15"/>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411306" y="4579279"/>
            <a:ext cx="2229885" cy="1482636"/>
          </a:xfrm>
          <a:prstGeom prst="rect">
            <a:avLst/>
          </a:prstGeom>
        </p:spPr>
      </p:pic>
      <p:pic>
        <p:nvPicPr>
          <p:cNvPr id="17" name="Imagen 16"/>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5020001" y="3248088"/>
            <a:ext cx="1838357" cy="1222312"/>
          </a:xfrm>
          <a:prstGeom prst="rect">
            <a:avLst/>
          </a:prstGeom>
        </p:spPr>
      </p:pic>
      <p:pic>
        <p:nvPicPr>
          <p:cNvPr id="18" name="Imagen 17"/>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2119087" y="5895268"/>
            <a:ext cx="2031994" cy="1351060"/>
          </a:xfrm>
          <a:prstGeom prst="rect">
            <a:avLst/>
          </a:prstGeom>
        </p:spPr>
      </p:pic>
      <p:pic>
        <p:nvPicPr>
          <p:cNvPr id="19" name="Imagen 18"/>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3393641" y="4280296"/>
            <a:ext cx="2199592" cy="1462495"/>
          </a:xfrm>
          <a:prstGeom prst="rect">
            <a:avLst/>
          </a:prstGeom>
        </p:spPr>
      </p:pic>
      <p:pic>
        <p:nvPicPr>
          <p:cNvPr id="20" name="Imagen 19"/>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636887" y="7153041"/>
            <a:ext cx="2134149" cy="1418982"/>
          </a:xfrm>
          <a:prstGeom prst="rect">
            <a:avLst/>
          </a:prstGeom>
        </p:spPr>
      </p:pic>
      <p:pic>
        <p:nvPicPr>
          <p:cNvPr id="21" name="Imagen 20"/>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4646301" y="5559326"/>
            <a:ext cx="2264229" cy="1505471"/>
          </a:xfrm>
          <a:prstGeom prst="rect">
            <a:avLst/>
          </a:prstGeom>
        </p:spPr>
      </p:pic>
      <p:pic>
        <p:nvPicPr>
          <p:cNvPr id="22" name="Imagen 21"/>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3916503" y="6570798"/>
            <a:ext cx="1454994" cy="967416"/>
          </a:xfrm>
          <a:prstGeom prst="rect">
            <a:avLst/>
          </a:prstGeom>
        </p:spPr>
      </p:pic>
      <p:pic>
        <p:nvPicPr>
          <p:cNvPr id="23" name="Imagen 22"/>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3834653" y="7584453"/>
            <a:ext cx="1743494" cy="1159238"/>
          </a:xfrm>
          <a:prstGeom prst="rect">
            <a:avLst/>
          </a:prstGeom>
        </p:spPr>
      </p:pic>
    </p:spTree>
    <p:extLst>
      <p:ext uri="{BB962C8B-B14F-4D97-AF65-F5344CB8AC3E}">
        <p14:creationId xmlns:p14="http://schemas.microsoft.com/office/powerpoint/2010/main" val="12064402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Rectángulo 3"/>
          <p:cNvSpPr/>
          <p:nvPr/>
        </p:nvSpPr>
        <p:spPr>
          <a:xfrm>
            <a:off x="270164" y="275163"/>
            <a:ext cx="6795654" cy="9367601"/>
          </a:xfrm>
          <a:prstGeom prst="rect">
            <a:avLst/>
          </a:prstGeom>
          <a:effectLst>
            <a:glow rad="228600">
              <a:schemeClr val="accent2">
                <a:satMod val="175000"/>
                <a:alpha val="40000"/>
              </a:schemeClr>
            </a:glow>
          </a:effectLst>
        </p:spPr>
        <p:style>
          <a:lnRef idx="2">
            <a:schemeClr val="accent4"/>
          </a:lnRef>
          <a:fillRef idx="1">
            <a:schemeClr val="lt1"/>
          </a:fillRef>
          <a:effectRef idx="0">
            <a:schemeClr val="accent4"/>
          </a:effectRef>
          <a:fontRef idx="minor">
            <a:schemeClr val="dk1"/>
          </a:fontRef>
        </p:style>
        <p:txBody>
          <a:bodyPr rtlCol="0" anchor="ctr"/>
          <a:lstStyle/>
          <a:p>
            <a:pPr algn="ctr"/>
            <a:endParaRPr lang="es-MX" dirty="0"/>
          </a:p>
        </p:txBody>
      </p:sp>
      <p:pic>
        <p:nvPicPr>
          <p:cNvPr id="5" name="Imagen 4"/>
          <p:cNvPicPr>
            <a:picLocks noChangeAspect="1"/>
          </p:cNvPicPr>
          <p:nvPr/>
        </p:nvPicPr>
        <p:blipFill rotWithShape="1">
          <a:blip r:embed="rId2">
            <a:extLst>
              <a:ext uri="{BEBA8EAE-BF5A-486C-A8C5-ECC9F3942E4B}">
                <a14:imgProps xmlns:a14="http://schemas.microsoft.com/office/drawing/2010/main">
                  <a14:imgLayer r:embed="rId3">
                    <a14:imgEffect>
                      <a14:backgroundRemoval t="50000" b="85799" l="4734" r="93787"/>
                    </a14:imgEffect>
                  </a14:imgLayer>
                </a14:imgProps>
              </a:ext>
              <a:ext uri="{28A0092B-C50C-407E-A947-70E740481C1C}">
                <a14:useLocalDpi xmlns:a14="http://schemas.microsoft.com/office/drawing/2010/main" val="0"/>
              </a:ext>
            </a:extLst>
          </a:blip>
          <a:srcRect l="8765" t="51340" r="9021" b="16328"/>
          <a:stretch/>
        </p:blipFill>
        <p:spPr>
          <a:xfrm>
            <a:off x="270164" y="275163"/>
            <a:ext cx="6795654" cy="2098964"/>
          </a:xfrm>
          <a:prstGeom prst="rect">
            <a:avLst/>
          </a:prstGeom>
        </p:spPr>
      </p:pic>
      <p:pic>
        <p:nvPicPr>
          <p:cNvPr id="6" name="Imagen 5"/>
          <p:cNvPicPr>
            <a:picLocks noChangeAspect="1"/>
          </p:cNvPicPr>
          <p:nvPr/>
        </p:nvPicPr>
        <p:blipFill rotWithShape="1">
          <a:blip r:embed="rId2">
            <a:extLst>
              <a:ext uri="{BEBA8EAE-BF5A-486C-A8C5-ECC9F3942E4B}">
                <a14:imgProps xmlns:a14="http://schemas.microsoft.com/office/drawing/2010/main">
                  <a14:imgLayer r:embed="rId3">
                    <a14:imgEffect>
                      <a14:backgroundRemoval t="50000" b="85799" l="4734" r="93787"/>
                    </a14:imgEffect>
                  </a14:imgLayer>
                </a14:imgProps>
              </a:ext>
              <a:ext uri="{28A0092B-C50C-407E-A947-70E740481C1C}">
                <a14:useLocalDpi xmlns:a14="http://schemas.microsoft.com/office/drawing/2010/main" val="0"/>
              </a:ext>
            </a:extLst>
          </a:blip>
          <a:srcRect l="8765" t="51340" r="9021" b="16328"/>
          <a:stretch/>
        </p:blipFill>
        <p:spPr>
          <a:xfrm flipH="1" flipV="1">
            <a:off x="270164" y="7584453"/>
            <a:ext cx="6795654" cy="2058311"/>
          </a:xfrm>
          <a:prstGeom prst="rect">
            <a:avLst/>
          </a:prstGeom>
        </p:spPr>
      </p:pic>
      <p:pic>
        <p:nvPicPr>
          <p:cNvPr id="7" name="Imagen 6"/>
          <p:cNvPicPr>
            <a:picLocks noChangeAspect="1"/>
          </p:cNvPicPr>
          <p:nvPr/>
        </p:nvPicPr>
        <p:blipFill rotWithShape="1">
          <a:blip r:embed="rId4" cstate="print">
            <a:extLst>
              <a:ext uri="{28A0092B-C50C-407E-A947-70E740481C1C}">
                <a14:useLocalDpi xmlns:a14="http://schemas.microsoft.com/office/drawing/2010/main" val="0"/>
              </a:ext>
            </a:extLst>
          </a:blip>
          <a:srcRect l="40383" t="34463" b="24396"/>
          <a:stretch/>
        </p:blipFill>
        <p:spPr>
          <a:xfrm>
            <a:off x="4644000" y="8758170"/>
            <a:ext cx="1414638" cy="483325"/>
          </a:xfrm>
          <a:prstGeom prst="rect">
            <a:avLst/>
          </a:prstGeom>
        </p:spPr>
      </p:pic>
      <p:pic>
        <p:nvPicPr>
          <p:cNvPr id="8" name="Imagen 7"/>
          <p:cNvPicPr>
            <a:picLocks noChangeAspect="1"/>
          </p:cNvPicPr>
          <p:nvPr/>
        </p:nvPicPr>
        <p:blipFill rotWithShape="1">
          <a:blip r:embed="rId5" cstate="print">
            <a:clrChange>
              <a:clrFrom>
                <a:srgbClr val="FEFEFE"/>
              </a:clrFrom>
              <a:clrTo>
                <a:srgbClr val="FEFEFE">
                  <a:alpha val="0"/>
                </a:srgbClr>
              </a:clrTo>
            </a:clrChange>
            <a:duotone>
              <a:prstClr val="black"/>
              <a:schemeClr val="tx1">
                <a:tint val="45000"/>
                <a:satMod val="400000"/>
              </a:schemeClr>
            </a:duotone>
            <a:extLst>
              <a:ext uri="{28A0092B-C50C-407E-A947-70E740481C1C}">
                <a14:useLocalDpi xmlns:a14="http://schemas.microsoft.com/office/drawing/2010/main" val="0"/>
              </a:ext>
            </a:extLst>
          </a:blip>
          <a:srcRect l="15377" r="15373"/>
          <a:stretch/>
        </p:blipFill>
        <p:spPr>
          <a:xfrm>
            <a:off x="6298454" y="275163"/>
            <a:ext cx="767364" cy="1037074"/>
          </a:xfrm>
          <a:prstGeom prst="rect">
            <a:avLst/>
          </a:prstGeom>
        </p:spPr>
      </p:pic>
      <p:sp>
        <p:nvSpPr>
          <p:cNvPr id="10" name="Rectángulo 9"/>
          <p:cNvSpPr/>
          <p:nvPr/>
        </p:nvSpPr>
        <p:spPr>
          <a:xfrm>
            <a:off x="225651" y="1179504"/>
            <a:ext cx="4694690" cy="709425"/>
          </a:xfrm>
          <a:prstGeom prst="rect">
            <a:avLst/>
          </a:prstGeom>
        </p:spPr>
        <p:txBody>
          <a:bodyPr wrap="square">
            <a:spAutoFit/>
          </a:bodyPr>
          <a:lstStyle/>
          <a:p>
            <a:pPr algn="ctr"/>
            <a:r>
              <a:rPr lang="es-ES" b="1" dirty="0" smtClean="0">
                <a:solidFill>
                  <a:schemeClr val="tx1">
                    <a:lumMod val="50000"/>
                  </a:schemeClr>
                </a:solidFill>
                <a:effectLst>
                  <a:outerShdw blurRad="38100" dist="38100" dir="2700000" algn="tl">
                    <a:srgbClr val="000000">
                      <a:alpha val="43137"/>
                    </a:srgbClr>
                  </a:outerShdw>
                </a:effectLst>
                <a:latin typeface="Arial Black" panose="020B0A04020102020204" pitchFamily="34" charset="0"/>
              </a:rPr>
              <a:t>CONVIVIO CON LAS PERSONAS DE LA 3era EDAD.</a:t>
            </a:r>
            <a:endParaRPr lang="es-MX" dirty="0">
              <a:solidFill>
                <a:schemeClr val="tx1">
                  <a:lumMod val="50000"/>
                </a:schemeClr>
              </a:solidFill>
              <a:latin typeface="Arial Black" panose="020B0A04020102020204" pitchFamily="34" charset="0"/>
            </a:endParaRPr>
          </a:p>
        </p:txBody>
      </p:sp>
      <p:sp>
        <p:nvSpPr>
          <p:cNvPr id="11" name="CuadroTexto 10"/>
          <p:cNvSpPr txBox="1"/>
          <p:nvPr/>
        </p:nvSpPr>
        <p:spPr>
          <a:xfrm>
            <a:off x="345067" y="9344628"/>
            <a:ext cx="942566" cy="307777"/>
          </a:xfrm>
          <a:prstGeom prst="rect">
            <a:avLst/>
          </a:prstGeom>
          <a:solidFill>
            <a:schemeClr val="tx1">
              <a:lumMod val="85000"/>
            </a:schemeClr>
          </a:solidFill>
          <a:ln>
            <a:solidFill>
              <a:srgbClr val="FF9900"/>
            </a:solidFill>
          </a:ln>
          <a:effectLst>
            <a:outerShdw blurRad="50800" dist="38100" dir="8100000" algn="tr" rotWithShape="0">
              <a:prstClr val="black">
                <a:alpha val="40000"/>
              </a:prst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r>
              <a:rPr lang="es-ES" sz="1400" b="1" dirty="0" smtClean="0">
                <a:solidFill>
                  <a:schemeClr val="bg1"/>
                </a:solidFill>
              </a:rPr>
              <a:t>Pagina 11 </a:t>
            </a:r>
            <a:endParaRPr lang="es-MX" sz="1400" b="1" dirty="0">
              <a:solidFill>
                <a:schemeClr val="bg1"/>
              </a:solidFill>
            </a:endParaRPr>
          </a:p>
        </p:txBody>
      </p:sp>
      <p:pic>
        <p:nvPicPr>
          <p:cNvPr id="12" name="Imagen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789713" y="2485954"/>
            <a:ext cx="2167811" cy="1441364"/>
          </a:xfrm>
          <a:prstGeom prst="rect">
            <a:avLst/>
          </a:prstGeom>
        </p:spPr>
      </p:pic>
      <p:pic>
        <p:nvPicPr>
          <p:cNvPr id="13" name="Imagen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191684" y="3763341"/>
            <a:ext cx="1798216" cy="1195622"/>
          </a:xfrm>
          <a:prstGeom prst="rect">
            <a:avLst/>
          </a:prstGeom>
        </p:spPr>
      </p:pic>
      <p:pic>
        <p:nvPicPr>
          <p:cNvPr id="14" name="Imagen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210575" y="4206816"/>
            <a:ext cx="2276960" cy="1513936"/>
          </a:xfrm>
          <a:prstGeom prst="rect">
            <a:avLst/>
          </a:prstGeom>
        </p:spPr>
      </p:pic>
      <p:pic>
        <p:nvPicPr>
          <p:cNvPr id="15" name="Imagen 1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183365" y="5373334"/>
            <a:ext cx="1842265" cy="1224910"/>
          </a:xfrm>
          <a:prstGeom prst="rect">
            <a:avLst/>
          </a:prstGeom>
        </p:spPr>
      </p:pic>
      <p:pic>
        <p:nvPicPr>
          <p:cNvPr id="16" name="Imagen 1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81187" y="4156695"/>
            <a:ext cx="2120654" cy="1410009"/>
          </a:xfrm>
          <a:prstGeom prst="rect">
            <a:avLst/>
          </a:prstGeom>
        </p:spPr>
      </p:pic>
      <p:pic>
        <p:nvPicPr>
          <p:cNvPr id="18" name="Imagen 17"/>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6443" b="94958" l="2875" r="97125"/>
                    </a14:imgEffect>
                  </a14:imgLayer>
                </a14:imgProps>
              </a:ext>
              <a:ext uri="{28A0092B-C50C-407E-A947-70E740481C1C}">
                <a14:useLocalDpi xmlns:a14="http://schemas.microsoft.com/office/drawing/2010/main" val="0"/>
              </a:ext>
            </a:extLst>
          </a:blip>
          <a:srcRect l="56043"/>
          <a:stretch/>
        </p:blipFill>
        <p:spPr>
          <a:xfrm>
            <a:off x="6105971" y="1085289"/>
            <a:ext cx="1089043" cy="1412902"/>
          </a:xfrm>
          <a:prstGeom prst="rect">
            <a:avLst/>
          </a:prstGeom>
        </p:spPr>
      </p:pic>
      <p:pic>
        <p:nvPicPr>
          <p:cNvPr id="19" name="Imagen 18"/>
          <p:cNvPicPr>
            <a:picLocks noChangeAspect="1"/>
          </p:cNvPicPr>
          <p:nvPr/>
        </p:nvPicPr>
        <p:blipFill rotWithShape="1">
          <a:blip r:embed="rId13" cstate="print">
            <a:extLst>
              <a:ext uri="{BEBA8EAE-BF5A-486C-A8C5-ECC9F3942E4B}">
                <a14:imgProps xmlns:a14="http://schemas.microsoft.com/office/drawing/2010/main">
                  <a14:imgLayer r:embed="rId12">
                    <a14:imgEffect>
                      <a14:backgroundRemoval t="9804" b="96639" l="2716" r="64058"/>
                    </a14:imgEffect>
                  </a14:imgLayer>
                </a14:imgProps>
              </a:ext>
              <a:ext uri="{28A0092B-C50C-407E-A947-70E740481C1C}">
                <a14:useLocalDpi xmlns:a14="http://schemas.microsoft.com/office/drawing/2010/main" val="0"/>
              </a:ext>
            </a:extLst>
          </a:blip>
          <a:srcRect r="55025"/>
          <a:stretch/>
        </p:blipFill>
        <p:spPr>
          <a:xfrm>
            <a:off x="4741048" y="1077941"/>
            <a:ext cx="1092947" cy="1385852"/>
          </a:xfrm>
          <a:prstGeom prst="rect">
            <a:avLst/>
          </a:prstGeom>
        </p:spPr>
      </p:pic>
      <p:pic>
        <p:nvPicPr>
          <p:cNvPr id="20" name="Imagen 19"/>
          <p:cNvPicPr>
            <a:picLocks noChangeAspect="1"/>
          </p:cNvPicPr>
          <p:nvPr/>
        </p:nvPicPr>
        <p:blipFill rotWithShape="1">
          <a:blip r:embed="rId14" cstate="print">
            <a:extLst>
              <a:ext uri="{28A0092B-C50C-407E-A947-70E740481C1C}">
                <a14:useLocalDpi xmlns:a14="http://schemas.microsoft.com/office/drawing/2010/main" val="0"/>
              </a:ext>
            </a:extLst>
          </a:blip>
          <a:srcRect l="37450" r="41129"/>
          <a:stretch/>
        </p:blipFill>
        <p:spPr>
          <a:xfrm>
            <a:off x="5640993" y="1005357"/>
            <a:ext cx="549676" cy="1463394"/>
          </a:xfrm>
          <a:prstGeom prst="rect">
            <a:avLst/>
          </a:prstGeom>
        </p:spPr>
      </p:pic>
      <p:pic>
        <p:nvPicPr>
          <p:cNvPr id="21" name="Imagen 20"/>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5117344" y="5123681"/>
            <a:ext cx="1799771" cy="1196656"/>
          </a:xfrm>
          <a:prstGeom prst="rect">
            <a:avLst/>
          </a:prstGeom>
        </p:spPr>
      </p:pic>
      <p:pic>
        <p:nvPicPr>
          <p:cNvPr id="22" name="Imagen 21"/>
          <p:cNvPicPr>
            <a:picLocks noChangeAspect="1"/>
          </p:cNvPicPr>
          <p:nvPr/>
        </p:nvPicPr>
        <p:blipFill rotWithShape="1">
          <a:blip r:embed="rId16" cstate="print">
            <a:extLst>
              <a:ext uri="{28A0092B-C50C-407E-A947-70E740481C1C}">
                <a14:useLocalDpi xmlns:a14="http://schemas.microsoft.com/office/drawing/2010/main" val="0"/>
              </a:ext>
            </a:extLst>
          </a:blip>
          <a:srcRect l="9241" t="7546" r="47287" b="49579"/>
          <a:stretch/>
        </p:blipFill>
        <p:spPr>
          <a:xfrm>
            <a:off x="218287" y="6515207"/>
            <a:ext cx="1425840" cy="1503613"/>
          </a:xfrm>
          <a:prstGeom prst="rect">
            <a:avLst/>
          </a:prstGeom>
        </p:spPr>
      </p:pic>
      <p:pic>
        <p:nvPicPr>
          <p:cNvPr id="23" name="Imagen 22"/>
          <p:cNvPicPr>
            <a:picLocks noChangeAspect="1"/>
          </p:cNvPicPr>
          <p:nvPr/>
        </p:nvPicPr>
        <p:blipFill rotWithShape="1">
          <a:blip r:embed="rId17" cstate="print">
            <a:extLst>
              <a:ext uri="{28A0092B-C50C-407E-A947-70E740481C1C}">
                <a14:useLocalDpi xmlns:a14="http://schemas.microsoft.com/office/drawing/2010/main" val="0"/>
              </a:ext>
            </a:extLst>
          </a:blip>
          <a:srcRect b="6536"/>
          <a:stretch/>
        </p:blipFill>
        <p:spPr>
          <a:xfrm>
            <a:off x="5833995" y="7236264"/>
            <a:ext cx="1083120" cy="1565111"/>
          </a:xfrm>
          <a:prstGeom prst="rect">
            <a:avLst/>
          </a:prstGeom>
        </p:spPr>
      </p:pic>
      <p:pic>
        <p:nvPicPr>
          <p:cNvPr id="24" name="Imagen 23"/>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1550432" y="6379480"/>
            <a:ext cx="1961596" cy="1304252"/>
          </a:xfrm>
          <a:prstGeom prst="rect">
            <a:avLst/>
          </a:prstGeom>
        </p:spPr>
      </p:pic>
      <p:pic>
        <p:nvPicPr>
          <p:cNvPr id="25" name="Imagen 24"/>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3336046" y="5631710"/>
            <a:ext cx="1453667" cy="966534"/>
          </a:xfrm>
          <a:prstGeom prst="rect">
            <a:avLst/>
          </a:prstGeom>
        </p:spPr>
      </p:pic>
      <p:sp>
        <p:nvSpPr>
          <p:cNvPr id="27" name="Rectángulo 26"/>
          <p:cNvSpPr/>
          <p:nvPr/>
        </p:nvSpPr>
        <p:spPr>
          <a:xfrm>
            <a:off x="388585" y="1974995"/>
            <a:ext cx="4343736" cy="2462213"/>
          </a:xfrm>
          <a:prstGeom prst="rect">
            <a:avLst/>
          </a:prstGeom>
        </p:spPr>
        <p:txBody>
          <a:bodyPr wrap="square">
            <a:spAutoFit/>
          </a:bodyPr>
          <a:lstStyle/>
          <a:p>
            <a:pPr algn="just"/>
            <a:r>
              <a:rPr lang="es-ES" sz="1400" dirty="0" smtClean="0">
                <a:solidFill>
                  <a:srgbClr val="231F20"/>
                </a:solidFill>
              </a:rPr>
              <a:t>Continuando con la semana de la familia el día miércoles 27 se llevo acabo un pequeño convivio con las personas de la tercera edad que asisten al comedor asistencial dentro de las instalaciones del DIF municipal.</a:t>
            </a:r>
          </a:p>
          <a:p>
            <a:pPr algn="just"/>
            <a:endParaRPr lang="es-ES" sz="1400" dirty="0">
              <a:solidFill>
                <a:srgbClr val="231F20"/>
              </a:solidFill>
            </a:endParaRPr>
          </a:p>
          <a:p>
            <a:pPr algn="just"/>
            <a:r>
              <a:rPr lang="es-ES" sz="1400" dirty="0" smtClean="0">
                <a:solidFill>
                  <a:srgbClr val="231F20"/>
                </a:solidFill>
              </a:rPr>
              <a:t>En donde se llevaron acabos juegos tradicionales como lotería, entre otros juegos mas, y para finalizar se les dio un pequeño desayuno y un obsequio por parte de la presidenta y directora del DIF municipal.</a:t>
            </a:r>
          </a:p>
          <a:p>
            <a:pPr algn="just"/>
            <a:endParaRPr lang="es-ES" sz="1400" dirty="0">
              <a:solidFill>
                <a:srgbClr val="231F20"/>
              </a:solidFill>
            </a:endParaRPr>
          </a:p>
          <a:p>
            <a:pPr algn="just"/>
            <a:endParaRPr lang="es-MX" sz="1400" dirty="0"/>
          </a:p>
        </p:txBody>
      </p:sp>
      <p:sp>
        <p:nvSpPr>
          <p:cNvPr id="28" name="Rectángulo 27"/>
          <p:cNvSpPr/>
          <p:nvPr/>
        </p:nvSpPr>
        <p:spPr>
          <a:xfrm>
            <a:off x="3613626" y="6753699"/>
            <a:ext cx="3254988" cy="1169551"/>
          </a:xfrm>
          <a:prstGeom prst="rect">
            <a:avLst/>
          </a:prstGeom>
        </p:spPr>
        <p:txBody>
          <a:bodyPr wrap="square">
            <a:spAutoFit/>
          </a:bodyPr>
          <a:lstStyle/>
          <a:p>
            <a:pPr algn="just"/>
            <a:r>
              <a:rPr lang="es-ES" sz="1400" dirty="0" smtClean="0">
                <a:solidFill>
                  <a:srgbClr val="231F20"/>
                </a:solidFill>
              </a:rPr>
              <a:t>Cabe mencionar que se conto con la participación de todas las áreas que forman el DIF municipal.</a:t>
            </a:r>
          </a:p>
          <a:p>
            <a:pPr algn="just"/>
            <a:endParaRPr lang="es-ES" sz="1400" dirty="0">
              <a:solidFill>
                <a:srgbClr val="231F20"/>
              </a:solidFill>
            </a:endParaRPr>
          </a:p>
          <a:p>
            <a:pPr algn="just"/>
            <a:endParaRPr lang="es-MX" sz="1400" dirty="0"/>
          </a:p>
        </p:txBody>
      </p:sp>
      <p:sp>
        <p:nvSpPr>
          <p:cNvPr id="29" name="Rectángulo 28"/>
          <p:cNvSpPr/>
          <p:nvPr/>
        </p:nvSpPr>
        <p:spPr>
          <a:xfrm>
            <a:off x="1815706" y="7798052"/>
            <a:ext cx="4057912" cy="1169551"/>
          </a:xfrm>
          <a:prstGeom prst="rect">
            <a:avLst/>
          </a:prstGeom>
        </p:spPr>
        <p:txBody>
          <a:bodyPr wrap="square">
            <a:spAutoFit/>
          </a:bodyPr>
          <a:lstStyle/>
          <a:p>
            <a:pPr algn="just"/>
            <a:r>
              <a:rPr lang="es-ES" sz="1400" dirty="0" smtClean="0">
                <a:solidFill>
                  <a:srgbClr val="231F20"/>
                </a:solidFill>
              </a:rPr>
              <a:t>Así como también de nuestra presidenta municipal acompañada por el sindico y los regidores de cultura del H. ayuntamiento del municipio.</a:t>
            </a:r>
          </a:p>
          <a:p>
            <a:pPr algn="just"/>
            <a:endParaRPr lang="es-ES" sz="1400" dirty="0">
              <a:solidFill>
                <a:srgbClr val="231F20"/>
              </a:solidFill>
            </a:endParaRPr>
          </a:p>
          <a:p>
            <a:pPr algn="just"/>
            <a:endParaRPr lang="es-MX" sz="1400" dirty="0"/>
          </a:p>
        </p:txBody>
      </p:sp>
    </p:spTree>
    <p:extLst>
      <p:ext uri="{BB962C8B-B14F-4D97-AF65-F5344CB8AC3E}">
        <p14:creationId xmlns:p14="http://schemas.microsoft.com/office/powerpoint/2010/main" val="39561008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Rectángulo 3"/>
          <p:cNvSpPr/>
          <p:nvPr/>
        </p:nvSpPr>
        <p:spPr>
          <a:xfrm>
            <a:off x="270164" y="275163"/>
            <a:ext cx="6795654" cy="9367601"/>
          </a:xfrm>
          <a:prstGeom prst="rect">
            <a:avLst/>
          </a:prstGeom>
          <a:effectLst>
            <a:glow rad="228600">
              <a:schemeClr val="accent2">
                <a:satMod val="175000"/>
                <a:alpha val="40000"/>
              </a:schemeClr>
            </a:glow>
          </a:effectLst>
        </p:spPr>
        <p:style>
          <a:lnRef idx="2">
            <a:schemeClr val="accent4"/>
          </a:lnRef>
          <a:fillRef idx="1">
            <a:schemeClr val="lt1"/>
          </a:fillRef>
          <a:effectRef idx="0">
            <a:schemeClr val="accent4"/>
          </a:effectRef>
          <a:fontRef idx="minor">
            <a:schemeClr val="dk1"/>
          </a:fontRef>
        </p:style>
        <p:txBody>
          <a:bodyPr rtlCol="0" anchor="ctr"/>
          <a:lstStyle/>
          <a:p>
            <a:pPr algn="ctr"/>
            <a:endParaRPr lang="es-MX" dirty="0"/>
          </a:p>
        </p:txBody>
      </p:sp>
      <p:pic>
        <p:nvPicPr>
          <p:cNvPr id="5" name="Imagen 4"/>
          <p:cNvPicPr>
            <a:picLocks noChangeAspect="1"/>
          </p:cNvPicPr>
          <p:nvPr/>
        </p:nvPicPr>
        <p:blipFill rotWithShape="1">
          <a:blip r:embed="rId2">
            <a:extLst>
              <a:ext uri="{BEBA8EAE-BF5A-486C-A8C5-ECC9F3942E4B}">
                <a14:imgProps xmlns:a14="http://schemas.microsoft.com/office/drawing/2010/main">
                  <a14:imgLayer r:embed="rId3">
                    <a14:imgEffect>
                      <a14:backgroundRemoval t="50000" b="85799" l="4734" r="93787"/>
                    </a14:imgEffect>
                  </a14:imgLayer>
                </a14:imgProps>
              </a:ext>
              <a:ext uri="{28A0092B-C50C-407E-A947-70E740481C1C}">
                <a14:useLocalDpi xmlns:a14="http://schemas.microsoft.com/office/drawing/2010/main" val="0"/>
              </a:ext>
            </a:extLst>
          </a:blip>
          <a:srcRect l="8765" t="51340" r="9021" b="16328"/>
          <a:stretch/>
        </p:blipFill>
        <p:spPr>
          <a:xfrm>
            <a:off x="270164" y="275163"/>
            <a:ext cx="6795654" cy="2098964"/>
          </a:xfrm>
          <a:prstGeom prst="rect">
            <a:avLst/>
          </a:prstGeom>
        </p:spPr>
      </p:pic>
      <p:pic>
        <p:nvPicPr>
          <p:cNvPr id="6" name="Imagen 5"/>
          <p:cNvPicPr>
            <a:picLocks noChangeAspect="1"/>
          </p:cNvPicPr>
          <p:nvPr/>
        </p:nvPicPr>
        <p:blipFill rotWithShape="1">
          <a:blip r:embed="rId2">
            <a:extLst>
              <a:ext uri="{BEBA8EAE-BF5A-486C-A8C5-ECC9F3942E4B}">
                <a14:imgProps xmlns:a14="http://schemas.microsoft.com/office/drawing/2010/main">
                  <a14:imgLayer r:embed="rId3">
                    <a14:imgEffect>
                      <a14:backgroundRemoval t="50000" b="85799" l="4734" r="93787"/>
                    </a14:imgEffect>
                  </a14:imgLayer>
                </a14:imgProps>
              </a:ext>
              <a:ext uri="{28A0092B-C50C-407E-A947-70E740481C1C}">
                <a14:useLocalDpi xmlns:a14="http://schemas.microsoft.com/office/drawing/2010/main" val="0"/>
              </a:ext>
            </a:extLst>
          </a:blip>
          <a:srcRect l="8765" t="51340" r="9021" b="16328"/>
          <a:stretch/>
        </p:blipFill>
        <p:spPr>
          <a:xfrm flipH="1" flipV="1">
            <a:off x="270164" y="7584453"/>
            <a:ext cx="6795654" cy="2058311"/>
          </a:xfrm>
          <a:prstGeom prst="rect">
            <a:avLst/>
          </a:prstGeom>
        </p:spPr>
      </p:pic>
      <p:pic>
        <p:nvPicPr>
          <p:cNvPr id="7" name="Imagen 6"/>
          <p:cNvPicPr>
            <a:picLocks noChangeAspect="1"/>
          </p:cNvPicPr>
          <p:nvPr/>
        </p:nvPicPr>
        <p:blipFill rotWithShape="1">
          <a:blip r:embed="rId4" cstate="print">
            <a:extLst>
              <a:ext uri="{28A0092B-C50C-407E-A947-70E740481C1C}">
                <a14:useLocalDpi xmlns:a14="http://schemas.microsoft.com/office/drawing/2010/main" val="0"/>
              </a:ext>
            </a:extLst>
          </a:blip>
          <a:srcRect l="40383" t="34463" b="24396"/>
          <a:stretch/>
        </p:blipFill>
        <p:spPr>
          <a:xfrm>
            <a:off x="4644000" y="8758170"/>
            <a:ext cx="1414638" cy="483325"/>
          </a:xfrm>
          <a:prstGeom prst="rect">
            <a:avLst/>
          </a:prstGeom>
        </p:spPr>
      </p:pic>
      <p:pic>
        <p:nvPicPr>
          <p:cNvPr id="8" name="Imagen 7"/>
          <p:cNvPicPr>
            <a:picLocks noChangeAspect="1"/>
          </p:cNvPicPr>
          <p:nvPr/>
        </p:nvPicPr>
        <p:blipFill rotWithShape="1">
          <a:blip r:embed="rId5" cstate="print">
            <a:clrChange>
              <a:clrFrom>
                <a:srgbClr val="FEFEFE"/>
              </a:clrFrom>
              <a:clrTo>
                <a:srgbClr val="FEFEFE">
                  <a:alpha val="0"/>
                </a:srgbClr>
              </a:clrTo>
            </a:clrChange>
            <a:duotone>
              <a:prstClr val="black"/>
              <a:schemeClr val="tx1">
                <a:tint val="45000"/>
                <a:satMod val="400000"/>
              </a:schemeClr>
            </a:duotone>
            <a:extLst>
              <a:ext uri="{28A0092B-C50C-407E-A947-70E740481C1C}">
                <a14:useLocalDpi xmlns:a14="http://schemas.microsoft.com/office/drawing/2010/main" val="0"/>
              </a:ext>
            </a:extLst>
          </a:blip>
          <a:srcRect l="15377" r="15373"/>
          <a:stretch/>
        </p:blipFill>
        <p:spPr>
          <a:xfrm>
            <a:off x="6298454" y="275163"/>
            <a:ext cx="767364" cy="1037074"/>
          </a:xfrm>
          <a:prstGeom prst="rect">
            <a:avLst/>
          </a:prstGeom>
        </p:spPr>
      </p:pic>
      <p:sp>
        <p:nvSpPr>
          <p:cNvPr id="9" name="Rectángulo 8"/>
          <p:cNvSpPr/>
          <p:nvPr/>
        </p:nvSpPr>
        <p:spPr>
          <a:xfrm>
            <a:off x="212108" y="1189752"/>
            <a:ext cx="4752747" cy="709425"/>
          </a:xfrm>
          <a:prstGeom prst="rect">
            <a:avLst/>
          </a:prstGeom>
        </p:spPr>
        <p:txBody>
          <a:bodyPr wrap="square">
            <a:spAutoFit/>
          </a:bodyPr>
          <a:lstStyle/>
          <a:p>
            <a:pPr algn="ctr"/>
            <a:r>
              <a:rPr lang="es-ES" b="1" dirty="0" smtClean="0">
                <a:solidFill>
                  <a:schemeClr val="tx1">
                    <a:lumMod val="50000"/>
                  </a:schemeClr>
                </a:solidFill>
                <a:effectLst>
                  <a:outerShdw blurRad="38100" dist="38100" dir="2700000" algn="tl">
                    <a:srgbClr val="000000">
                      <a:alpha val="43137"/>
                    </a:srgbClr>
                  </a:outerShdw>
                </a:effectLst>
                <a:latin typeface="Arial Black" panose="020B0A04020102020204" pitchFamily="34" charset="0"/>
              </a:rPr>
              <a:t>CONFORMACIÓN DEL CONSEJO MIXTO DE OBRAS PUBLICAS</a:t>
            </a:r>
            <a:endParaRPr lang="es-MX" dirty="0">
              <a:solidFill>
                <a:schemeClr val="tx1">
                  <a:lumMod val="50000"/>
                </a:schemeClr>
              </a:solidFill>
              <a:latin typeface="Arial Black" panose="020B0A04020102020204" pitchFamily="34" charset="0"/>
            </a:endParaRPr>
          </a:p>
        </p:txBody>
      </p:sp>
      <p:sp>
        <p:nvSpPr>
          <p:cNvPr id="10" name="CuadroTexto 9"/>
          <p:cNvSpPr txBox="1"/>
          <p:nvPr/>
        </p:nvSpPr>
        <p:spPr>
          <a:xfrm>
            <a:off x="345067" y="9344628"/>
            <a:ext cx="942566" cy="307777"/>
          </a:xfrm>
          <a:prstGeom prst="rect">
            <a:avLst/>
          </a:prstGeom>
          <a:solidFill>
            <a:schemeClr val="tx1">
              <a:lumMod val="85000"/>
            </a:schemeClr>
          </a:solidFill>
          <a:ln>
            <a:solidFill>
              <a:srgbClr val="FF9900"/>
            </a:solidFill>
          </a:ln>
          <a:effectLst>
            <a:outerShdw blurRad="50800" dist="38100" dir="8100000" algn="tr" rotWithShape="0">
              <a:prstClr val="black">
                <a:alpha val="40000"/>
              </a:prst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r>
              <a:rPr lang="es-ES" sz="1400" b="1" dirty="0" smtClean="0">
                <a:solidFill>
                  <a:schemeClr val="bg1"/>
                </a:solidFill>
              </a:rPr>
              <a:t>Pagina 12 </a:t>
            </a:r>
            <a:endParaRPr lang="es-MX" sz="1400" b="1" dirty="0">
              <a:solidFill>
                <a:schemeClr val="bg1"/>
              </a:solidFill>
            </a:endParaRPr>
          </a:p>
        </p:txBody>
      </p:sp>
      <p:pic>
        <p:nvPicPr>
          <p:cNvPr id="11" name="Imagen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208691" y="1919732"/>
            <a:ext cx="1699893" cy="1130248"/>
          </a:xfrm>
          <a:prstGeom prst="rect">
            <a:avLst/>
          </a:prstGeom>
        </p:spPr>
      </p:pic>
      <p:pic>
        <p:nvPicPr>
          <p:cNvPr id="12" name="Imagen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459623" y="3096110"/>
            <a:ext cx="1517296" cy="1008841"/>
          </a:xfrm>
          <a:prstGeom prst="rect">
            <a:avLst/>
          </a:prstGeom>
        </p:spPr>
      </p:pic>
      <p:pic>
        <p:nvPicPr>
          <p:cNvPr id="13" name="Imagen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850238" y="4578924"/>
            <a:ext cx="2298789" cy="1528450"/>
          </a:xfrm>
          <a:prstGeom prst="rect">
            <a:avLst/>
          </a:prstGeom>
        </p:spPr>
      </p:pic>
      <p:pic>
        <p:nvPicPr>
          <p:cNvPr id="14" name="Imagen 1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03279" y="4569283"/>
            <a:ext cx="2364306" cy="1528450"/>
          </a:xfrm>
          <a:prstGeom prst="rect">
            <a:avLst/>
          </a:prstGeom>
        </p:spPr>
      </p:pic>
      <p:pic>
        <p:nvPicPr>
          <p:cNvPr id="15" name="Imagen 1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606895" y="5877175"/>
            <a:ext cx="2119086" cy="1408967"/>
          </a:xfrm>
          <a:prstGeom prst="rect">
            <a:avLst/>
          </a:prstGeom>
        </p:spPr>
      </p:pic>
      <p:pic>
        <p:nvPicPr>
          <p:cNvPr id="16" name="Imagen 15"/>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544278" y="5712642"/>
            <a:ext cx="2364306" cy="1518186"/>
          </a:xfrm>
          <a:prstGeom prst="rect">
            <a:avLst/>
          </a:prstGeom>
        </p:spPr>
      </p:pic>
      <p:pic>
        <p:nvPicPr>
          <p:cNvPr id="17" name="Imagen 16"/>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92659" y="7015155"/>
            <a:ext cx="1887314" cy="1254863"/>
          </a:xfrm>
          <a:prstGeom prst="rect">
            <a:avLst/>
          </a:prstGeom>
        </p:spPr>
      </p:pic>
      <p:pic>
        <p:nvPicPr>
          <p:cNvPr id="18" name="Imagen 17"/>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128835" y="8068379"/>
            <a:ext cx="1901814" cy="1264504"/>
          </a:xfrm>
          <a:prstGeom prst="rect">
            <a:avLst/>
          </a:prstGeom>
        </p:spPr>
      </p:pic>
      <p:sp>
        <p:nvSpPr>
          <p:cNvPr id="19" name="Rectángulo 18"/>
          <p:cNvSpPr/>
          <p:nvPr/>
        </p:nvSpPr>
        <p:spPr>
          <a:xfrm>
            <a:off x="435499" y="1926899"/>
            <a:ext cx="4617195" cy="2893100"/>
          </a:xfrm>
          <a:prstGeom prst="rect">
            <a:avLst/>
          </a:prstGeom>
        </p:spPr>
        <p:txBody>
          <a:bodyPr wrap="square">
            <a:spAutoFit/>
          </a:bodyPr>
          <a:lstStyle/>
          <a:p>
            <a:pPr algn="just"/>
            <a:r>
              <a:rPr lang="es-ES" sz="1400" dirty="0" smtClean="0">
                <a:solidFill>
                  <a:srgbClr val="231F20"/>
                </a:solidFill>
              </a:rPr>
              <a:t>El </a:t>
            </a:r>
            <a:r>
              <a:rPr lang="es-ES" sz="1400" dirty="0" smtClean="0">
                <a:solidFill>
                  <a:srgbClr val="231F20"/>
                </a:solidFill>
              </a:rPr>
              <a:t>día </a:t>
            </a:r>
            <a:r>
              <a:rPr lang="es-ES" sz="1400" dirty="0" smtClean="0">
                <a:solidFill>
                  <a:srgbClr val="231F20"/>
                </a:solidFill>
              </a:rPr>
              <a:t>miércoles 27 de febrero del 2019 se llevo a cabo la conformación del consejo mixto de obras publicas del H. ayuntamiento de san Juanito en donde estuvieron presentes la </a:t>
            </a:r>
            <a:r>
              <a:rPr lang="es-ES" sz="1400" b="1" dirty="0" smtClean="0">
                <a:solidFill>
                  <a:srgbClr val="231F20"/>
                </a:solidFill>
                <a:effectLst>
                  <a:outerShdw blurRad="38100" dist="38100" dir="2700000" algn="tl">
                    <a:srgbClr val="000000">
                      <a:alpha val="43137"/>
                    </a:srgbClr>
                  </a:outerShdw>
                </a:effectLst>
              </a:rPr>
              <a:t>L.C.P. María Guadalupe Duran Nuño </a:t>
            </a:r>
            <a:r>
              <a:rPr lang="es-ES" sz="1400" dirty="0" smtClean="0">
                <a:solidFill>
                  <a:srgbClr val="231F20"/>
                </a:solidFill>
              </a:rPr>
              <a:t>presidenta municipal, el </a:t>
            </a:r>
            <a:r>
              <a:rPr lang="es-ES" sz="1400" b="1" dirty="0" smtClean="0">
                <a:solidFill>
                  <a:srgbClr val="231F20"/>
                </a:solidFill>
                <a:effectLst>
                  <a:outerShdw blurRad="38100" dist="38100" dir="2700000" algn="tl">
                    <a:srgbClr val="000000">
                      <a:alpha val="43137"/>
                    </a:srgbClr>
                  </a:outerShdw>
                </a:effectLst>
              </a:rPr>
              <a:t>L.I. Oziel Alejandro Domínguez Domínguez </a:t>
            </a:r>
            <a:r>
              <a:rPr lang="es-ES" sz="1400" dirty="0" smtClean="0">
                <a:solidFill>
                  <a:srgbClr val="231F20"/>
                </a:solidFill>
              </a:rPr>
              <a:t>secretario general, la </a:t>
            </a:r>
            <a:r>
              <a:rPr lang="es-ES" sz="1400" b="1" dirty="0" smtClean="0">
                <a:solidFill>
                  <a:srgbClr val="231F20"/>
                </a:solidFill>
                <a:effectLst>
                  <a:outerShdw blurRad="38100" dist="38100" dir="2700000" algn="tl">
                    <a:srgbClr val="000000">
                      <a:alpha val="43137"/>
                    </a:srgbClr>
                  </a:outerShdw>
                </a:effectLst>
              </a:rPr>
              <a:t>L.A.E. Melissa Isabel Molina Sandoval </a:t>
            </a:r>
            <a:r>
              <a:rPr lang="es-ES" sz="1400" dirty="0" smtClean="0">
                <a:solidFill>
                  <a:srgbClr val="231F20"/>
                </a:solidFill>
              </a:rPr>
              <a:t>encargada de Hacienda municipal,  </a:t>
            </a:r>
            <a:r>
              <a:rPr lang="es-ES" sz="1400" b="1" dirty="0" smtClean="0">
                <a:solidFill>
                  <a:srgbClr val="231F20"/>
                </a:solidFill>
                <a:effectLst>
                  <a:outerShdw blurRad="38100" dist="38100" dir="2700000" algn="tl">
                    <a:srgbClr val="000000">
                      <a:alpha val="43137"/>
                    </a:srgbClr>
                  </a:outerShdw>
                </a:effectLst>
              </a:rPr>
              <a:t>Emma Lilia </a:t>
            </a:r>
            <a:r>
              <a:rPr lang="es-ES" sz="1400" b="1" dirty="0">
                <a:solidFill>
                  <a:srgbClr val="231F20"/>
                </a:solidFill>
                <a:effectLst>
                  <a:outerShdw blurRad="38100" dist="38100" dir="2700000" algn="tl">
                    <a:srgbClr val="000000">
                      <a:alpha val="43137"/>
                    </a:srgbClr>
                  </a:outerShdw>
                </a:effectLst>
              </a:rPr>
              <a:t>M</a:t>
            </a:r>
            <a:r>
              <a:rPr lang="es-ES" sz="1400" b="1" dirty="0" smtClean="0">
                <a:solidFill>
                  <a:srgbClr val="231F20"/>
                </a:solidFill>
                <a:effectLst>
                  <a:outerShdw blurRad="38100" dist="38100" dir="2700000" algn="tl">
                    <a:srgbClr val="000000">
                      <a:alpha val="43137"/>
                    </a:srgbClr>
                  </a:outerShdw>
                </a:effectLst>
              </a:rPr>
              <a:t>orales Ramos </a:t>
            </a:r>
            <a:r>
              <a:rPr lang="es-ES" sz="1400" dirty="0" smtClean="0">
                <a:solidFill>
                  <a:srgbClr val="231F20"/>
                </a:solidFill>
              </a:rPr>
              <a:t>órgano interno de control, </a:t>
            </a:r>
            <a:r>
              <a:rPr lang="es-ES" sz="1400" b="1" dirty="0" smtClean="0">
                <a:solidFill>
                  <a:srgbClr val="231F20"/>
                </a:solidFill>
                <a:effectLst>
                  <a:outerShdw blurRad="38100" dist="38100" dir="2700000" algn="tl">
                    <a:srgbClr val="000000">
                      <a:alpha val="43137"/>
                    </a:srgbClr>
                  </a:outerShdw>
                </a:effectLst>
              </a:rPr>
              <a:t>Jairo Alejandro Lepe </a:t>
            </a:r>
            <a:r>
              <a:rPr lang="es-ES" sz="1400" b="1" dirty="0" smtClean="0">
                <a:solidFill>
                  <a:srgbClr val="231F20"/>
                </a:solidFill>
                <a:effectLst>
                  <a:outerShdw blurRad="38100" dist="38100" dir="2700000" algn="tl">
                    <a:srgbClr val="000000">
                      <a:alpha val="43137"/>
                    </a:srgbClr>
                  </a:outerShdw>
                </a:effectLst>
              </a:rPr>
              <a:t>López </a:t>
            </a:r>
            <a:r>
              <a:rPr lang="es-ES" sz="1400" dirty="0" smtClean="0">
                <a:solidFill>
                  <a:srgbClr val="231F20"/>
                </a:solidFill>
              </a:rPr>
              <a:t>director de obras publicas y el </a:t>
            </a:r>
            <a:r>
              <a:rPr lang="es-ES" sz="1400" b="1" dirty="0" smtClean="0">
                <a:solidFill>
                  <a:srgbClr val="231F20"/>
                </a:solidFill>
                <a:effectLst>
                  <a:outerShdw blurRad="38100" dist="38100" dir="2700000" algn="tl">
                    <a:srgbClr val="000000">
                      <a:alpha val="43137"/>
                    </a:srgbClr>
                  </a:outerShdw>
                </a:effectLst>
              </a:rPr>
              <a:t>ARQ. Edgardo </a:t>
            </a:r>
            <a:r>
              <a:rPr lang="es-ES" sz="1400" b="1" dirty="0" smtClean="0">
                <a:solidFill>
                  <a:srgbClr val="231F20"/>
                </a:solidFill>
                <a:effectLst>
                  <a:outerShdw blurRad="38100" dist="38100" dir="2700000" algn="tl">
                    <a:srgbClr val="000000">
                      <a:alpha val="43137"/>
                    </a:srgbClr>
                  </a:outerShdw>
                </a:effectLst>
              </a:rPr>
              <a:t>Zúñiga Beristaín </a:t>
            </a:r>
            <a:r>
              <a:rPr lang="es-ES" sz="1400" dirty="0" smtClean="0">
                <a:solidFill>
                  <a:srgbClr val="231F20"/>
                </a:solidFill>
              </a:rPr>
              <a:t>del colegio de arquitectos del estado de Jalisco acompañado del </a:t>
            </a:r>
            <a:r>
              <a:rPr lang="es-ES" sz="1400" b="1" dirty="0" smtClean="0">
                <a:solidFill>
                  <a:srgbClr val="231F20"/>
                </a:solidFill>
                <a:effectLst>
                  <a:outerShdw blurRad="38100" dist="38100" dir="2700000" algn="tl">
                    <a:srgbClr val="000000">
                      <a:alpha val="43137"/>
                    </a:srgbClr>
                  </a:outerShdw>
                </a:effectLst>
              </a:rPr>
              <a:t>Ing. Omar </a:t>
            </a:r>
            <a:r>
              <a:rPr lang="es-ES" sz="1400" b="1" dirty="0" smtClean="0">
                <a:solidFill>
                  <a:srgbClr val="231F20"/>
                </a:solidFill>
                <a:effectLst>
                  <a:outerShdw blurRad="38100" dist="38100" dir="2700000" algn="tl">
                    <a:srgbClr val="000000">
                      <a:alpha val="43137"/>
                    </a:srgbClr>
                  </a:outerShdw>
                </a:effectLst>
              </a:rPr>
              <a:t>Martínez Gómez</a:t>
            </a:r>
            <a:r>
              <a:rPr lang="es-ES" sz="1400" dirty="0" smtClean="0">
                <a:solidFill>
                  <a:srgbClr val="231F20"/>
                </a:solidFill>
              </a:rPr>
              <a:t> </a:t>
            </a:r>
            <a:r>
              <a:rPr lang="es-ES" sz="1400" dirty="0" smtClean="0">
                <a:solidFill>
                  <a:srgbClr val="231F20"/>
                </a:solidFill>
              </a:rPr>
              <a:t>del colegio de ingenieros del estado de Jalisco.</a:t>
            </a:r>
          </a:p>
          <a:p>
            <a:pPr algn="just"/>
            <a:endParaRPr lang="es-MX" sz="1400" dirty="0"/>
          </a:p>
        </p:txBody>
      </p:sp>
      <p:sp>
        <p:nvSpPr>
          <p:cNvPr id="20" name="Rectángulo 19"/>
          <p:cNvSpPr/>
          <p:nvPr/>
        </p:nvSpPr>
        <p:spPr>
          <a:xfrm>
            <a:off x="3332856" y="7466393"/>
            <a:ext cx="3490751" cy="1384995"/>
          </a:xfrm>
          <a:prstGeom prst="rect">
            <a:avLst/>
          </a:prstGeom>
        </p:spPr>
        <p:txBody>
          <a:bodyPr wrap="square">
            <a:spAutoFit/>
          </a:bodyPr>
          <a:lstStyle/>
          <a:p>
            <a:pPr algn="just"/>
            <a:r>
              <a:rPr lang="es-ES" sz="1400" dirty="0" smtClean="0">
                <a:solidFill>
                  <a:srgbClr val="231F20"/>
                </a:solidFill>
              </a:rPr>
              <a:t>Dicho consejo fue formado para la supervisión de llevar a cabo el proceso de licitación de las obras publicas que se desarrollen dentro del municipio como en sus delegaciones.  </a:t>
            </a:r>
            <a:endParaRPr lang="es-ES" sz="1400" dirty="0" smtClean="0">
              <a:solidFill>
                <a:srgbClr val="231F20"/>
              </a:solidFill>
            </a:endParaRPr>
          </a:p>
          <a:p>
            <a:pPr algn="just"/>
            <a:endParaRPr lang="es-MX" sz="1400" dirty="0"/>
          </a:p>
        </p:txBody>
      </p:sp>
    </p:spTree>
    <p:extLst>
      <p:ext uri="{BB962C8B-B14F-4D97-AF65-F5344CB8AC3E}">
        <p14:creationId xmlns:p14="http://schemas.microsoft.com/office/powerpoint/2010/main" val="375560659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Rectángulo 3"/>
          <p:cNvSpPr/>
          <p:nvPr/>
        </p:nvSpPr>
        <p:spPr>
          <a:xfrm>
            <a:off x="270164" y="275163"/>
            <a:ext cx="6795654" cy="9367601"/>
          </a:xfrm>
          <a:prstGeom prst="rect">
            <a:avLst/>
          </a:prstGeom>
          <a:effectLst>
            <a:glow rad="228600">
              <a:schemeClr val="accent2">
                <a:satMod val="175000"/>
                <a:alpha val="40000"/>
              </a:schemeClr>
            </a:glow>
          </a:effectLst>
        </p:spPr>
        <p:style>
          <a:lnRef idx="2">
            <a:schemeClr val="accent4"/>
          </a:lnRef>
          <a:fillRef idx="1">
            <a:schemeClr val="lt1"/>
          </a:fillRef>
          <a:effectRef idx="0">
            <a:schemeClr val="accent4"/>
          </a:effectRef>
          <a:fontRef idx="minor">
            <a:schemeClr val="dk1"/>
          </a:fontRef>
        </p:style>
        <p:txBody>
          <a:bodyPr rtlCol="0" anchor="ctr"/>
          <a:lstStyle/>
          <a:p>
            <a:pPr algn="ctr"/>
            <a:endParaRPr lang="es-MX" dirty="0"/>
          </a:p>
        </p:txBody>
      </p:sp>
      <p:pic>
        <p:nvPicPr>
          <p:cNvPr id="5" name="Imagen 4"/>
          <p:cNvPicPr>
            <a:picLocks noChangeAspect="1"/>
          </p:cNvPicPr>
          <p:nvPr/>
        </p:nvPicPr>
        <p:blipFill rotWithShape="1">
          <a:blip r:embed="rId2">
            <a:extLst>
              <a:ext uri="{BEBA8EAE-BF5A-486C-A8C5-ECC9F3942E4B}">
                <a14:imgProps xmlns:a14="http://schemas.microsoft.com/office/drawing/2010/main">
                  <a14:imgLayer r:embed="rId3">
                    <a14:imgEffect>
                      <a14:backgroundRemoval t="50000" b="85799" l="4734" r="93787"/>
                    </a14:imgEffect>
                  </a14:imgLayer>
                </a14:imgProps>
              </a:ext>
              <a:ext uri="{28A0092B-C50C-407E-A947-70E740481C1C}">
                <a14:useLocalDpi xmlns:a14="http://schemas.microsoft.com/office/drawing/2010/main" val="0"/>
              </a:ext>
            </a:extLst>
          </a:blip>
          <a:srcRect l="8765" t="51340" r="9021" b="16328"/>
          <a:stretch/>
        </p:blipFill>
        <p:spPr>
          <a:xfrm>
            <a:off x="270164" y="275163"/>
            <a:ext cx="6795654" cy="2098964"/>
          </a:xfrm>
          <a:prstGeom prst="rect">
            <a:avLst/>
          </a:prstGeom>
        </p:spPr>
      </p:pic>
      <p:pic>
        <p:nvPicPr>
          <p:cNvPr id="6" name="Imagen 5"/>
          <p:cNvPicPr>
            <a:picLocks noChangeAspect="1"/>
          </p:cNvPicPr>
          <p:nvPr/>
        </p:nvPicPr>
        <p:blipFill rotWithShape="1">
          <a:blip r:embed="rId2">
            <a:extLst>
              <a:ext uri="{BEBA8EAE-BF5A-486C-A8C5-ECC9F3942E4B}">
                <a14:imgProps xmlns:a14="http://schemas.microsoft.com/office/drawing/2010/main">
                  <a14:imgLayer r:embed="rId3">
                    <a14:imgEffect>
                      <a14:backgroundRemoval t="50000" b="85799" l="4734" r="93787"/>
                    </a14:imgEffect>
                  </a14:imgLayer>
                </a14:imgProps>
              </a:ext>
              <a:ext uri="{28A0092B-C50C-407E-A947-70E740481C1C}">
                <a14:useLocalDpi xmlns:a14="http://schemas.microsoft.com/office/drawing/2010/main" val="0"/>
              </a:ext>
            </a:extLst>
          </a:blip>
          <a:srcRect l="8765" t="51340" r="9021" b="16328"/>
          <a:stretch/>
        </p:blipFill>
        <p:spPr>
          <a:xfrm flipH="1" flipV="1">
            <a:off x="270164" y="7584453"/>
            <a:ext cx="6795654" cy="2058311"/>
          </a:xfrm>
          <a:prstGeom prst="rect">
            <a:avLst/>
          </a:prstGeom>
        </p:spPr>
      </p:pic>
      <p:pic>
        <p:nvPicPr>
          <p:cNvPr id="7" name="Imagen 6"/>
          <p:cNvPicPr>
            <a:picLocks noChangeAspect="1"/>
          </p:cNvPicPr>
          <p:nvPr/>
        </p:nvPicPr>
        <p:blipFill rotWithShape="1">
          <a:blip r:embed="rId4" cstate="print">
            <a:extLst>
              <a:ext uri="{28A0092B-C50C-407E-A947-70E740481C1C}">
                <a14:useLocalDpi xmlns:a14="http://schemas.microsoft.com/office/drawing/2010/main" val="0"/>
              </a:ext>
            </a:extLst>
          </a:blip>
          <a:srcRect l="40383" t="34463" b="24396"/>
          <a:stretch/>
        </p:blipFill>
        <p:spPr>
          <a:xfrm>
            <a:off x="4644000" y="8758170"/>
            <a:ext cx="1414638" cy="483325"/>
          </a:xfrm>
          <a:prstGeom prst="rect">
            <a:avLst/>
          </a:prstGeom>
        </p:spPr>
      </p:pic>
      <p:pic>
        <p:nvPicPr>
          <p:cNvPr id="8" name="Imagen 7"/>
          <p:cNvPicPr>
            <a:picLocks noChangeAspect="1"/>
          </p:cNvPicPr>
          <p:nvPr/>
        </p:nvPicPr>
        <p:blipFill rotWithShape="1">
          <a:blip r:embed="rId5" cstate="print">
            <a:clrChange>
              <a:clrFrom>
                <a:srgbClr val="FEFEFE"/>
              </a:clrFrom>
              <a:clrTo>
                <a:srgbClr val="FEFEFE">
                  <a:alpha val="0"/>
                </a:srgbClr>
              </a:clrTo>
            </a:clrChange>
            <a:duotone>
              <a:prstClr val="black"/>
              <a:schemeClr val="tx1">
                <a:tint val="45000"/>
                <a:satMod val="400000"/>
              </a:schemeClr>
            </a:duotone>
            <a:extLst>
              <a:ext uri="{28A0092B-C50C-407E-A947-70E740481C1C}">
                <a14:useLocalDpi xmlns:a14="http://schemas.microsoft.com/office/drawing/2010/main" val="0"/>
              </a:ext>
            </a:extLst>
          </a:blip>
          <a:srcRect l="15377" r="15373"/>
          <a:stretch/>
        </p:blipFill>
        <p:spPr>
          <a:xfrm>
            <a:off x="6298454" y="275163"/>
            <a:ext cx="767364" cy="1037074"/>
          </a:xfrm>
          <a:prstGeom prst="rect">
            <a:avLst/>
          </a:prstGeom>
        </p:spPr>
      </p:pic>
      <p:sp>
        <p:nvSpPr>
          <p:cNvPr id="9" name="Rectángulo 8"/>
          <p:cNvSpPr/>
          <p:nvPr/>
        </p:nvSpPr>
        <p:spPr>
          <a:xfrm>
            <a:off x="203204" y="1062319"/>
            <a:ext cx="4462461" cy="1017971"/>
          </a:xfrm>
          <a:prstGeom prst="rect">
            <a:avLst/>
          </a:prstGeom>
        </p:spPr>
        <p:txBody>
          <a:bodyPr wrap="square">
            <a:spAutoFit/>
          </a:bodyPr>
          <a:lstStyle/>
          <a:p>
            <a:pPr algn="ctr"/>
            <a:r>
              <a:rPr lang="es-ES" b="1" dirty="0" smtClean="0">
                <a:solidFill>
                  <a:schemeClr val="tx1">
                    <a:lumMod val="50000"/>
                  </a:schemeClr>
                </a:solidFill>
                <a:effectLst>
                  <a:outerShdw blurRad="38100" dist="38100" dir="2700000" algn="tl">
                    <a:srgbClr val="000000">
                      <a:alpha val="43137"/>
                    </a:srgbClr>
                  </a:outerShdw>
                </a:effectLst>
                <a:latin typeface="Arial Black" panose="020B0A04020102020204" pitchFamily="34" charset="0"/>
              </a:rPr>
              <a:t>TRADICIONAL VISITA DEL MUNICIPIO DE MAGDALENA JALISCO</a:t>
            </a:r>
            <a:endParaRPr lang="es-MX" dirty="0">
              <a:solidFill>
                <a:schemeClr val="tx1">
                  <a:lumMod val="50000"/>
                </a:schemeClr>
              </a:solidFill>
              <a:latin typeface="Arial Black" panose="020B0A04020102020204" pitchFamily="34" charset="0"/>
            </a:endParaRPr>
          </a:p>
        </p:txBody>
      </p:sp>
      <p:sp>
        <p:nvSpPr>
          <p:cNvPr id="10" name="CuadroTexto 9"/>
          <p:cNvSpPr txBox="1"/>
          <p:nvPr/>
        </p:nvSpPr>
        <p:spPr>
          <a:xfrm>
            <a:off x="345067" y="9344628"/>
            <a:ext cx="942566" cy="307777"/>
          </a:xfrm>
          <a:prstGeom prst="rect">
            <a:avLst/>
          </a:prstGeom>
          <a:solidFill>
            <a:schemeClr val="tx1">
              <a:lumMod val="85000"/>
            </a:schemeClr>
          </a:solidFill>
          <a:ln>
            <a:solidFill>
              <a:srgbClr val="FF9900"/>
            </a:solidFill>
          </a:ln>
          <a:effectLst>
            <a:outerShdw blurRad="50800" dist="38100" dir="8100000" algn="tr" rotWithShape="0">
              <a:prstClr val="black">
                <a:alpha val="40000"/>
              </a:prst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r>
              <a:rPr lang="es-ES" sz="1400" b="1" dirty="0" smtClean="0">
                <a:solidFill>
                  <a:schemeClr val="bg1"/>
                </a:solidFill>
              </a:rPr>
              <a:t>Pagina 13 </a:t>
            </a:r>
            <a:endParaRPr lang="es-MX" sz="1400" b="1" dirty="0">
              <a:solidFill>
                <a:schemeClr val="bg1"/>
              </a:solidFill>
            </a:endParaRPr>
          </a:p>
        </p:txBody>
      </p:sp>
      <p:pic>
        <p:nvPicPr>
          <p:cNvPr id="11" name="Imagen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861323" y="1927325"/>
            <a:ext cx="2015531" cy="1340114"/>
          </a:xfrm>
          <a:prstGeom prst="rect">
            <a:avLst/>
          </a:prstGeom>
        </p:spPr>
      </p:pic>
      <p:pic>
        <p:nvPicPr>
          <p:cNvPr id="12" name="Imagen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035174" y="4276611"/>
            <a:ext cx="1984699" cy="1319614"/>
          </a:xfrm>
          <a:prstGeom prst="rect">
            <a:avLst/>
          </a:prstGeom>
        </p:spPr>
      </p:pic>
      <p:pic>
        <p:nvPicPr>
          <p:cNvPr id="13" name="Imagen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099880" y="3132215"/>
            <a:ext cx="1776974" cy="1181499"/>
          </a:xfrm>
          <a:prstGeom prst="rect">
            <a:avLst/>
          </a:prstGeom>
        </p:spPr>
      </p:pic>
      <p:pic>
        <p:nvPicPr>
          <p:cNvPr id="14" name="Imagen 1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93519" y="4041324"/>
            <a:ext cx="1653936" cy="1099692"/>
          </a:xfrm>
          <a:prstGeom prst="rect">
            <a:avLst/>
          </a:prstGeom>
        </p:spPr>
      </p:pic>
      <p:pic>
        <p:nvPicPr>
          <p:cNvPr id="15" name="Imagen 1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88585" y="6110674"/>
            <a:ext cx="1508473" cy="1002974"/>
          </a:xfrm>
          <a:prstGeom prst="rect">
            <a:avLst/>
          </a:prstGeom>
        </p:spPr>
      </p:pic>
      <p:pic>
        <p:nvPicPr>
          <p:cNvPr id="16" name="Imagen 15"/>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819037" y="4049637"/>
            <a:ext cx="1955571" cy="1300247"/>
          </a:xfrm>
          <a:prstGeom prst="rect">
            <a:avLst/>
          </a:prstGeom>
        </p:spPr>
      </p:pic>
      <p:pic>
        <p:nvPicPr>
          <p:cNvPr id="17" name="Imagen 16"/>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280157" y="5394959"/>
            <a:ext cx="1528999" cy="1016622"/>
          </a:xfrm>
          <a:prstGeom prst="rect">
            <a:avLst/>
          </a:prstGeom>
        </p:spPr>
      </p:pic>
      <p:pic>
        <p:nvPicPr>
          <p:cNvPr id="18" name="Imagen 17"/>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861323" y="5044258"/>
            <a:ext cx="2011592" cy="1337495"/>
          </a:xfrm>
          <a:prstGeom prst="rect">
            <a:avLst/>
          </a:prstGeom>
        </p:spPr>
      </p:pic>
      <p:pic>
        <p:nvPicPr>
          <p:cNvPr id="19" name="Imagen 18"/>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637953" y="5152289"/>
            <a:ext cx="1372437" cy="912525"/>
          </a:xfrm>
          <a:prstGeom prst="rect">
            <a:avLst/>
          </a:prstGeom>
        </p:spPr>
      </p:pic>
      <p:pic>
        <p:nvPicPr>
          <p:cNvPr id="20" name="Imagen 19"/>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388585" y="7127255"/>
            <a:ext cx="1508473" cy="1002974"/>
          </a:xfrm>
          <a:prstGeom prst="rect">
            <a:avLst/>
          </a:prstGeom>
        </p:spPr>
      </p:pic>
      <p:pic>
        <p:nvPicPr>
          <p:cNvPr id="21" name="Imagen 20"/>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2132161" y="5639597"/>
            <a:ext cx="1095829" cy="771983"/>
          </a:xfrm>
          <a:prstGeom prst="rect">
            <a:avLst/>
          </a:prstGeom>
        </p:spPr>
      </p:pic>
      <p:sp>
        <p:nvSpPr>
          <p:cNvPr id="22" name="Rectángulo 21"/>
          <p:cNvSpPr/>
          <p:nvPr/>
        </p:nvSpPr>
        <p:spPr>
          <a:xfrm>
            <a:off x="388585" y="1974995"/>
            <a:ext cx="4343736" cy="2462213"/>
          </a:xfrm>
          <a:prstGeom prst="rect">
            <a:avLst/>
          </a:prstGeom>
        </p:spPr>
        <p:txBody>
          <a:bodyPr wrap="square">
            <a:spAutoFit/>
          </a:bodyPr>
          <a:lstStyle/>
          <a:p>
            <a:pPr algn="just"/>
            <a:r>
              <a:rPr lang="es-ES" sz="1400" dirty="0" smtClean="0">
                <a:solidFill>
                  <a:srgbClr val="231F20"/>
                </a:solidFill>
              </a:rPr>
              <a:t>Como ya es costumbre y tradición el día miércoles 27 de febrero se llevo a cabo un evento cultural en la plaza principal del municipio con motivo de la visita del municipio de Magdalena Jalisco.</a:t>
            </a:r>
          </a:p>
          <a:p>
            <a:pPr algn="just"/>
            <a:endParaRPr lang="es-ES" sz="1400" dirty="0">
              <a:solidFill>
                <a:srgbClr val="231F20"/>
              </a:solidFill>
            </a:endParaRPr>
          </a:p>
          <a:p>
            <a:pPr algn="just"/>
            <a:r>
              <a:rPr lang="es-ES" sz="1400" dirty="0" smtClean="0">
                <a:solidFill>
                  <a:srgbClr val="231F20"/>
                </a:solidFill>
              </a:rPr>
              <a:t>Esta es una tradición que se hace año con año con motivo a la veneración de la virgen del pueblito la cual es llevada al día siguiente a magdalena acompañada de feligreses del municipio, danzas y música en vivo.</a:t>
            </a:r>
          </a:p>
          <a:p>
            <a:pPr algn="just"/>
            <a:endParaRPr lang="es-ES" sz="1400" dirty="0">
              <a:solidFill>
                <a:srgbClr val="231F20"/>
              </a:solidFill>
            </a:endParaRPr>
          </a:p>
          <a:p>
            <a:pPr algn="just"/>
            <a:endParaRPr lang="es-MX" sz="1400" dirty="0"/>
          </a:p>
        </p:txBody>
      </p:sp>
      <p:sp>
        <p:nvSpPr>
          <p:cNvPr id="23" name="Rectángulo 22"/>
          <p:cNvSpPr/>
          <p:nvPr/>
        </p:nvSpPr>
        <p:spPr>
          <a:xfrm>
            <a:off x="2147455" y="6732315"/>
            <a:ext cx="4343736" cy="1600438"/>
          </a:xfrm>
          <a:prstGeom prst="rect">
            <a:avLst/>
          </a:prstGeom>
        </p:spPr>
        <p:txBody>
          <a:bodyPr wrap="square">
            <a:spAutoFit/>
          </a:bodyPr>
          <a:lstStyle/>
          <a:p>
            <a:pPr algn="just"/>
            <a:r>
              <a:rPr lang="es-ES" sz="1400" dirty="0" smtClean="0">
                <a:solidFill>
                  <a:srgbClr val="231F20"/>
                </a:solidFill>
              </a:rPr>
              <a:t>Cabe mencionar que se conto con la participación del personal del H. ayuntamiento para la repartición de agua fresca a los peregrinos, así como también se les comisiono para los diferentes eventos que se llevaron acabo en el transcurso del día.</a:t>
            </a:r>
          </a:p>
          <a:p>
            <a:pPr algn="just"/>
            <a:endParaRPr lang="es-ES" sz="1400" dirty="0">
              <a:solidFill>
                <a:srgbClr val="231F20"/>
              </a:solidFill>
            </a:endParaRPr>
          </a:p>
          <a:p>
            <a:pPr algn="just"/>
            <a:endParaRPr lang="es-MX" sz="1400" dirty="0"/>
          </a:p>
        </p:txBody>
      </p:sp>
    </p:spTree>
    <p:extLst>
      <p:ext uri="{BB962C8B-B14F-4D97-AF65-F5344CB8AC3E}">
        <p14:creationId xmlns:p14="http://schemas.microsoft.com/office/powerpoint/2010/main" val="428663874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Rectángulo 3"/>
          <p:cNvSpPr/>
          <p:nvPr/>
        </p:nvSpPr>
        <p:spPr>
          <a:xfrm>
            <a:off x="270164" y="275163"/>
            <a:ext cx="6795654" cy="9367601"/>
          </a:xfrm>
          <a:prstGeom prst="rect">
            <a:avLst/>
          </a:prstGeom>
          <a:effectLst>
            <a:glow rad="228600">
              <a:schemeClr val="accent2">
                <a:satMod val="175000"/>
                <a:alpha val="40000"/>
              </a:schemeClr>
            </a:glow>
          </a:effectLst>
        </p:spPr>
        <p:style>
          <a:lnRef idx="2">
            <a:schemeClr val="accent4"/>
          </a:lnRef>
          <a:fillRef idx="1">
            <a:schemeClr val="lt1"/>
          </a:fillRef>
          <a:effectRef idx="0">
            <a:schemeClr val="accent4"/>
          </a:effectRef>
          <a:fontRef idx="minor">
            <a:schemeClr val="dk1"/>
          </a:fontRef>
        </p:style>
        <p:txBody>
          <a:bodyPr rtlCol="0" anchor="ctr"/>
          <a:lstStyle/>
          <a:p>
            <a:pPr algn="ctr"/>
            <a:endParaRPr lang="es-MX" dirty="0"/>
          </a:p>
        </p:txBody>
      </p:sp>
      <p:pic>
        <p:nvPicPr>
          <p:cNvPr id="5" name="Imagen 4"/>
          <p:cNvPicPr>
            <a:picLocks noChangeAspect="1"/>
          </p:cNvPicPr>
          <p:nvPr/>
        </p:nvPicPr>
        <p:blipFill rotWithShape="1">
          <a:blip r:embed="rId2">
            <a:extLst>
              <a:ext uri="{BEBA8EAE-BF5A-486C-A8C5-ECC9F3942E4B}">
                <a14:imgProps xmlns:a14="http://schemas.microsoft.com/office/drawing/2010/main">
                  <a14:imgLayer r:embed="rId3">
                    <a14:imgEffect>
                      <a14:backgroundRemoval t="50000" b="85799" l="4734" r="93787"/>
                    </a14:imgEffect>
                  </a14:imgLayer>
                </a14:imgProps>
              </a:ext>
              <a:ext uri="{28A0092B-C50C-407E-A947-70E740481C1C}">
                <a14:useLocalDpi xmlns:a14="http://schemas.microsoft.com/office/drawing/2010/main" val="0"/>
              </a:ext>
            </a:extLst>
          </a:blip>
          <a:srcRect l="8765" t="51340" r="9021" b="16328"/>
          <a:stretch/>
        </p:blipFill>
        <p:spPr>
          <a:xfrm>
            <a:off x="270164" y="275163"/>
            <a:ext cx="6795654" cy="2098964"/>
          </a:xfrm>
          <a:prstGeom prst="rect">
            <a:avLst/>
          </a:prstGeom>
        </p:spPr>
      </p:pic>
      <p:pic>
        <p:nvPicPr>
          <p:cNvPr id="6" name="Imagen 5"/>
          <p:cNvPicPr>
            <a:picLocks noChangeAspect="1"/>
          </p:cNvPicPr>
          <p:nvPr/>
        </p:nvPicPr>
        <p:blipFill rotWithShape="1">
          <a:blip r:embed="rId2">
            <a:extLst>
              <a:ext uri="{BEBA8EAE-BF5A-486C-A8C5-ECC9F3942E4B}">
                <a14:imgProps xmlns:a14="http://schemas.microsoft.com/office/drawing/2010/main">
                  <a14:imgLayer r:embed="rId3">
                    <a14:imgEffect>
                      <a14:backgroundRemoval t="50000" b="85799" l="4734" r="93787"/>
                    </a14:imgEffect>
                  </a14:imgLayer>
                </a14:imgProps>
              </a:ext>
              <a:ext uri="{28A0092B-C50C-407E-A947-70E740481C1C}">
                <a14:useLocalDpi xmlns:a14="http://schemas.microsoft.com/office/drawing/2010/main" val="0"/>
              </a:ext>
            </a:extLst>
          </a:blip>
          <a:srcRect l="8765" t="51340" r="9021" b="16328"/>
          <a:stretch/>
        </p:blipFill>
        <p:spPr>
          <a:xfrm flipH="1" flipV="1">
            <a:off x="270164" y="7584453"/>
            <a:ext cx="6795654" cy="2058311"/>
          </a:xfrm>
          <a:prstGeom prst="rect">
            <a:avLst/>
          </a:prstGeom>
        </p:spPr>
      </p:pic>
      <p:pic>
        <p:nvPicPr>
          <p:cNvPr id="7" name="Imagen 6"/>
          <p:cNvPicPr>
            <a:picLocks noChangeAspect="1"/>
          </p:cNvPicPr>
          <p:nvPr/>
        </p:nvPicPr>
        <p:blipFill rotWithShape="1">
          <a:blip r:embed="rId4" cstate="print">
            <a:extLst>
              <a:ext uri="{28A0092B-C50C-407E-A947-70E740481C1C}">
                <a14:useLocalDpi xmlns:a14="http://schemas.microsoft.com/office/drawing/2010/main" val="0"/>
              </a:ext>
            </a:extLst>
          </a:blip>
          <a:srcRect l="40383" t="34463" b="24396"/>
          <a:stretch/>
        </p:blipFill>
        <p:spPr>
          <a:xfrm>
            <a:off x="4644000" y="8758170"/>
            <a:ext cx="1414638" cy="483325"/>
          </a:xfrm>
          <a:prstGeom prst="rect">
            <a:avLst/>
          </a:prstGeom>
        </p:spPr>
      </p:pic>
      <p:pic>
        <p:nvPicPr>
          <p:cNvPr id="8" name="Imagen 7"/>
          <p:cNvPicPr>
            <a:picLocks noChangeAspect="1"/>
          </p:cNvPicPr>
          <p:nvPr/>
        </p:nvPicPr>
        <p:blipFill rotWithShape="1">
          <a:blip r:embed="rId5" cstate="print">
            <a:clrChange>
              <a:clrFrom>
                <a:srgbClr val="FEFEFE"/>
              </a:clrFrom>
              <a:clrTo>
                <a:srgbClr val="FEFEFE">
                  <a:alpha val="0"/>
                </a:srgbClr>
              </a:clrTo>
            </a:clrChange>
            <a:duotone>
              <a:prstClr val="black"/>
              <a:schemeClr val="tx1">
                <a:tint val="45000"/>
                <a:satMod val="400000"/>
              </a:schemeClr>
            </a:duotone>
            <a:extLst>
              <a:ext uri="{28A0092B-C50C-407E-A947-70E740481C1C}">
                <a14:useLocalDpi xmlns:a14="http://schemas.microsoft.com/office/drawing/2010/main" val="0"/>
              </a:ext>
            </a:extLst>
          </a:blip>
          <a:srcRect l="15377" r="15373"/>
          <a:stretch/>
        </p:blipFill>
        <p:spPr>
          <a:xfrm>
            <a:off x="6298454" y="275163"/>
            <a:ext cx="767364" cy="1037074"/>
          </a:xfrm>
          <a:prstGeom prst="rect">
            <a:avLst/>
          </a:prstGeom>
        </p:spPr>
      </p:pic>
      <p:sp>
        <p:nvSpPr>
          <p:cNvPr id="9" name="CuadroTexto 8"/>
          <p:cNvSpPr txBox="1"/>
          <p:nvPr/>
        </p:nvSpPr>
        <p:spPr>
          <a:xfrm>
            <a:off x="345067" y="9344628"/>
            <a:ext cx="942566" cy="307777"/>
          </a:xfrm>
          <a:prstGeom prst="rect">
            <a:avLst/>
          </a:prstGeom>
          <a:solidFill>
            <a:schemeClr val="tx1">
              <a:lumMod val="85000"/>
            </a:schemeClr>
          </a:solidFill>
          <a:ln>
            <a:solidFill>
              <a:srgbClr val="FF9900"/>
            </a:solidFill>
          </a:ln>
          <a:effectLst>
            <a:outerShdw blurRad="50800" dist="38100" dir="8100000" algn="tr" rotWithShape="0">
              <a:prstClr val="black">
                <a:alpha val="40000"/>
              </a:prst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r>
              <a:rPr lang="es-ES" sz="1400" b="1" dirty="0" smtClean="0">
                <a:solidFill>
                  <a:schemeClr val="bg1"/>
                </a:solidFill>
              </a:rPr>
              <a:t>Pagina 14 </a:t>
            </a:r>
            <a:endParaRPr lang="es-MX" sz="1400" b="1" dirty="0">
              <a:solidFill>
                <a:schemeClr val="bg1"/>
              </a:solidFill>
            </a:endParaRPr>
          </a:p>
        </p:txBody>
      </p:sp>
      <p:sp>
        <p:nvSpPr>
          <p:cNvPr id="10" name="Rectángulo 9"/>
          <p:cNvSpPr/>
          <p:nvPr/>
        </p:nvSpPr>
        <p:spPr>
          <a:xfrm>
            <a:off x="471055" y="1312237"/>
            <a:ext cx="4343736" cy="2893100"/>
          </a:xfrm>
          <a:prstGeom prst="rect">
            <a:avLst/>
          </a:prstGeom>
        </p:spPr>
        <p:txBody>
          <a:bodyPr wrap="square">
            <a:spAutoFit/>
          </a:bodyPr>
          <a:lstStyle/>
          <a:p>
            <a:pPr algn="just"/>
            <a:r>
              <a:rPr lang="es-ES" sz="1400" dirty="0" smtClean="0">
                <a:solidFill>
                  <a:srgbClr val="231F20"/>
                </a:solidFill>
              </a:rPr>
              <a:t>Este mismo día se lleva a cabo la tradicional venta de gorditas de polvo en donde personas del municipio las cuales se dedican a elaborarlas ponen estantes con el producto en lo que se hace llamar un andador gastronómico ubicado en una de las calles céntricas del municipio para que los peregrinos y personas que nos acompañan en ese día tengan la facilidad de degustar y comprar dicho producto. </a:t>
            </a:r>
          </a:p>
          <a:p>
            <a:pPr algn="just"/>
            <a:endParaRPr lang="es-ES" sz="1400" dirty="0">
              <a:solidFill>
                <a:srgbClr val="231F20"/>
              </a:solidFill>
            </a:endParaRPr>
          </a:p>
          <a:p>
            <a:pPr algn="just"/>
            <a:r>
              <a:rPr lang="es-ES" sz="1400" dirty="0" smtClean="0">
                <a:solidFill>
                  <a:srgbClr val="231F20"/>
                </a:solidFill>
              </a:rPr>
              <a:t>Las gorditas de polvo fueron declaradas patrimonio cultural del municipio de san Juanito de Escobedo hace aproximadamente dos años </a:t>
            </a:r>
            <a:endParaRPr lang="es-ES" sz="1400" dirty="0">
              <a:solidFill>
                <a:srgbClr val="231F20"/>
              </a:solidFill>
            </a:endParaRPr>
          </a:p>
          <a:p>
            <a:pPr algn="just"/>
            <a:endParaRPr lang="es-MX" sz="1400" dirty="0"/>
          </a:p>
        </p:txBody>
      </p:sp>
      <p:pic>
        <p:nvPicPr>
          <p:cNvPr id="2" name="Imagen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227320" y="1421009"/>
            <a:ext cx="1538536" cy="2051382"/>
          </a:xfrm>
          <a:prstGeom prst="rect">
            <a:avLst/>
          </a:prstGeom>
        </p:spPr>
      </p:pic>
      <p:pic>
        <p:nvPicPr>
          <p:cNvPr id="3" name="Imagen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24693" y="4064741"/>
            <a:ext cx="1325879" cy="1767839"/>
          </a:xfrm>
          <a:prstGeom prst="rect">
            <a:avLst/>
          </a:prstGeom>
        </p:spPr>
      </p:pic>
      <p:pic>
        <p:nvPicPr>
          <p:cNvPr id="11" name="Imagen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207814" y="4698990"/>
            <a:ext cx="1340399" cy="1787199"/>
          </a:xfrm>
          <a:prstGeom prst="rect">
            <a:avLst/>
          </a:prstGeom>
        </p:spPr>
      </p:pic>
      <p:pic>
        <p:nvPicPr>
          <p:cNvPr id="12" name="Imagen 1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805456" y="3850162"/>
            <a:ext cx="1306820" cy="1742427"/>
          </a:xfrm>
          <a:prstGeom prst="rect">
            <a:avLst/>
          </a:prstGeom>
        </p:spPr>
      </p:pic>
      <p:pic>
        <p:nvPicPr>
          <p:cNvPr id="13" name="Imagen 1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407966" y="4660857"/>
            <a:ext cx="1357890" cy="1810520"/>
          </a:xfrm>
          <a:prstGeom prst="rect">
            <a:avLst/>
          </a:prstGeom>
        </p:spPr>
      </p:pic>
      <p:pic>
        <p:nvPicPr>
          <p:cNvPr id="14" name="Imagen 1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755426" y="5983803"/>
            <a:ext cx="1504695" cy="2006260"/>
          </a:xfrm>
          <a:prstGeom prst="rect">
            <a:avLst/>
          </a:prstGeom>
        </p:spPr>
      </p:pic>
      <p:pic>
        <p:nvPicPr>
          <p:cNvPr id="15" name="Imagen 14"/>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32015" y="6074334"/>
            <a:ext cx="1436797" cy="1915729"/>
          </a:xfrm>
          <a:prstGeom prst="rect">
            <a:avLst/>
          </a:prstGeom>
        </p:spPr>
      </p:pic>
    </p:spTree>
    <p:extLst>
      <p:ext uri="{BB962C8B-B14F-4D97-AF65-F5344CB8AC3E}">
        <p14:creationId xmlns:p14="http://schemas.microsoft.com/office/powerpoint/2010/main" val="69846592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Imagen 3"/>
          <p:cNvPicPr>
            <a:picLocks noChangeAspect="1"/>
          </p:cNvPicPr>
          <p:nvPr/>
        </p:nvPicPr>
        <p:blipFill rotWithShape="1">
          <a:blip r:embed="rId2"/>
          <a:srcRect l="35508" t="21621" r="34861" b="11036"/>
          <a:stretch/>
        </p:blipFill>
        <p:spPr>
          <a:xfrm>
            <a:off x="-1" y="0"/>
            <a:ext cx="7345363" cy="9733280"/>
          </a:xfrm>
          <a:prstGeom prst="rect">
            <a:avLst/>
          </a:prstGeom>
        </p:spPr>
      </p:pic>
      <p:sp>
        <p:nvSpPr>
          <p:cNvPr id="5" name="CuadroTexto 4"/>
          <p:cNvSpPr txBox="1"/>
          <p:nvPr/>
        </p:nvSpPr>
        <p:spPr>
          <a:xfrm>
            <a:off x="2096127" y="7204841"/>
            <a:ext cx="4887997" cy="1938992"/>
          </a:xfrm>
          <a:prstGeom prst="rect">
            <a:avLst/>
          </a:prstGeom>
          <a:solidFill>
            <a:schemeClr val="tx1"/>
          </a:solidFill>
          <a:ln>
            <a:solidFill>
              <a:schemeClr val="tx1"/>
            </a:solidFill>
          </a:ln>
        </p:spPr>
        <p:txBody>
          <a:bodyPr wrap="square" rtlCol="0">
            <a:spAutoFit/>
          </a:bodyPr>
          <a:lstStyle/>
          <a:p>
            <a:pPr algn="ctr"/>
            <a:r>
              <a:rPr lang="es-ES" sz="2000" b="1" dirty="0" smtClean="0">
                <a:solidFill>
                  <a:schemeClr val="bg1"/>
                </a:solidFill>
                <a:latin typeface="Arial Black" panose="020B0A04020102020204" pitchFamily="34" charset="0"/>
              </a:rPr>
              <a:t>REGLAMENTO DE TRANSPARENCIA DELMUNICIPIO DE SAN JUANITO DE ESCOBEDO, JALISCO</a:t>
            </a:r>
            <a:endParaRPr lang="es-MX" sz="2000" b="1" dirty="0" smtClean="0">
              <a:solidFill>
                <a:schemeClr val="bg1"/>
              </a:solidFill>
              <a:latin typeface="Arial Black" panose="020B0A04020102020204" pitchFamily="34" charset="0"/>
            </a:endParaRPr>
          </a:p>
          <a:p>
            <a:pPr algn="ctr"/>
            <a:endParaRPr lang="es-ES" sz="2000" b="1" dirty="0">
              <a:solidFill>
                <a:schemeClr val="bg1"/>
              </a:solidFill>
              <a:latin typeface="Arial Black" panose="020B0A04020102020204" pitchFamily="34" charset="0"/>
            </a:endParaRPr>
          </a:p>
          <a:p>
            <a:pPr algn="ctr"/>
            <a:r>
              <a:rPr lang="es-ES" sz="2000" b="1" dirty="0" smtClean="0">
                <a:solidFill>
                  <a:schemeClr val="bg1"/>
                </a:solidFill>
                <a:latin typeface="Arial Black" panose="020B0A04020102020204" pitchFamily="34" charset="0"/>
              </a:rPr>
              <a:t>ADMINISTRACION 2018-2021</a:t>
            </a:r>
          </a:p>
        </p:txBody>
      </p:sp>
    </p:spTree>
    <p:extLst>
      <p:ext uri="{BB962C8B-B14F-4D97-AF65-F5344CB8AC3E}">
        <p14:creationId xmlns:p14="http://schemas.microsoft.com/office/powerpoint/2010/main" val="57960132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Imagen 3"/>
          <p:cNvPicPr>
            <a:picLocks noChangeAspect="1"/>
          </p:cNvPicPr>
          <p:nvPr/>
        </p:nvPicPr>
        <p:blipFill rotWithShape="1">
          <a:blip r:embed="rId2"/>
          <a:srcRect l="38810" t="21946" r="38509" b="11198"/>
          <a:stretch/>
        </p:blipFill>
        <p:spPr>
          <a:xfrm>
            <a:off x="-1" y="-1"/>
            <a:ext cx="7345363" cy="9919855"/>
          </a:xfrm>
          <a:prstGeom prst="rect">
            <a:avLst/>
          </a:prstGeom>
        </p:spPr>
      </p:pic>
    </p:spTree>
    <p:extLst>
      <p:ext uri="{BB962C8B-B14F-4D97-AF65-F5344CB8AC3E}">
        <p14:creationId xmlns:p14="http://schemas.microsoft.com/office/powerpoint/2010/main" val="30850875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 name="Rectángulo 8"/>
          <p:cNvSpPr/>
          <p:nvPr/>
        </p:nvSpPr>
        <p:spPr>
          <a:xfrm>
            <a:off x="21573" y="1"/>
            <a:ext cx="7323790" cy="9696892"/>
          </a:xfrm>
          <a:prstGeom prst="rect">
            <a:avLst/>
          </a:prstGeom>
          <a:solidFill>
            <a:srgbClr val="DDDDDD"/>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0" name="Rectángulo 9"/>
          <p:cNvSpPr/>
          <p:nvPr/>
        </p:nvSpPr>
        <p:spPr>
          <a:xfrm>
            <a:off x="21573" y="365760"/>
            <a:ext cx="7323790" cy="609600"/>
          </a:xfrm>
          <a:prstGeom prst="rect">
            <a:avLst/>
          </a:prstGeom>
          <a:solidFill>
            <a:srgbClr val="FF99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6" name="Rectángulo 15"/>
          <p:cNvSpPr/>
          <p:nvPr/>
        </p:nvSpPr>
        <p:spPr>
          <a:xfrm>
            <a:off x="21573" y="8586952"/>
            <a:ext cx="7323790" cy="609600"/>
          </a:xfrm>
          <a:prstGeom prst="rect">
            <a:avLst/>
          </a:prstGeom>
          <a:solidFill>
            <a:srgbClr val="FF99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17" name="Imagen 16"/>
          <p:cNvPicPr>
            <a:picLocks noChangeAspect="1"/>
          </p:cNvPicPr>
          <p:nvPr/>
        </p:nvPicPr>
        <p:blipFill rotWithShape="1">
          <a:blip r:embed="rId2" cstate="print">
            <a:extLst>
              <a:ext uri="{28A0092B-C50C-407E-A947-70E740481C1C}">
                <a14:useLocalDpi xmlns:a14="http://schemas.microsoft.com/office/drawing/2010/main" val="0"/>
              </a:ext>
            </a:extLst>
          </a:blip>
          <a:srcRect l="40383" t="34463" b="24396"/>
          <a:stretch/>
        </p:blipFill>
        <p:spPr>
          <a:xfrm>
            <a:off x="2976149" y="9216872"/>
            <a:ext cx="1414638" cy="483325"/>
          </a:xfrm>
          <a:prstGeom prst="rect">
            <a:avLst/>
          </a:prstGeom>
        </p:spPr>
      </p:pic>
      <p:sp>
        <p:nvSpPr>
          <p:cNvPr id="7" name="Rectángulo 6"/>
          <p:cNvSpPr/>
          <p:nvPr/>
        </p:nvSpPr>
        <p:spPr>
          <a:xfrm>
            <a:off x="3710168" y="3235749"/>
            <a:ext cx="2452881" cy="657075"/>
          </a:xfrm>
          <a:prstGeom prst="rect">
            <a:avLst/>
          </a:prstGeom>
          <a:noFill/>
        </p:spPr>
        <p:txBody>
          <a:bodyPr wrap="square" lIns="92938" tIns="46468" rIns="92938" bIns="46468">
            <a:spAutoFit/>
          </a:bodyPr>
          <a:lstStyle/>
          <a:p>
            <a:pPr algn="ctr"/>
            <a:r>
              <a:rPr lang="es-ES" sz="3660" b="1" dirty="0" smtClean="0">
                <a:ln w="0"/>
                <a:solidFill>
                  <a:schemeClr val="bg1"/>
                </a:solidFill>
                <a:effectLst>
                  <a:outerShdw blurRad="38100" dist="38100" dir="2700000" algn="tl">
                    <a:srgbClr val="000000">
                      <a:alpha val="43137"/>
                    </a:srgbClr>
                  </a:outerShdw>
                </a:effectLst>
              </a:rPr>
              <a:t>MUNICIPA</a:t>
            </a:r>
            <a:r>
              <a:rPr lang="es-ES" sz="3660" b="1" dirty="0">
                <a:ln w="0"/>
                <a:solidFill>
                  <a:schemeClr val="bg1"/>
                </a:solidFill>
                <a:effectLst>
                  <a:outerShdw blurRad="38100" dist="38100" dir="2700000" algn="tl">
                    <a:srgbClr val="000000">
                      <a:alpha val="43137"/>
                    </a:srgbClr>
                  </a:outerShdw>
                </a:effectLst>
              </a:rPr>
              <a:t>L</a:t>
            </a:r>
          </a:p>
        </p:txBody>
      </p:sp>
      <p:sp>
        <p:nvSpPr>
          <p:cNvPr id="18" name="Rectángulo 17"/>
          <p:cNvSpPr/>
          <p:nvPr/>
        </p:nvSpPr>
        <p:spPr>
          <a:xfrm>
            <a:off x="0" y="8765942"/>
            <a:ext cx="2017486" cy="258056"/>
          </a:xfrm>
          <a:prstGeom prst="rect">
            <a:avLst/>
          </a:prstGeom>
          <a:noFill/>
        </p:spPr>
        <p:txBody>
          <a:bodyPr wrap="square" lIns="92938" tIns="46468" rIns="92938" bIns="46468">
            <a:spAutoFit/>
          </a:bodyPr>
          <a:lstStyle/>
          <a:p>
            <a:pPr algn="ctr"/>
            <a:r>
              <a:rPr lang="es-ES" sz="1067" b="1" dirty="0">
                <a:ln w="0"/>
                <a:solidFill>
                  <a:schemeClr val="bg2">
                    <a:lumMod val="10000"/>
                  </a:schemeClr>
                </a:solidFill>
                <a:effectLst>
                  <a:outerShdw blurRad="38100" dist="19050" dir="2700000" algn="tl" rotWithShape="0">
                    <a:schemeClr val="dk1">
                      <a:alpha val="40000"/>
                    </a:schemeClr>
                  </a:outerShdw>
                </a:effectLst>
              </a:rPr>
              <a:t>EDICIÓN </a:t>
            </a:r>
            <a:r>
              <a:rPr lang="es-ES" sz="1067" b="1" dirty="0" smtClean="0">
                <a:ln w="0"/>
                <a:solidFill>
                  <a:schemeClr val="bg2">
                    <a:lumMod val="10000"/>
                  </a:schemeClr>
                </a:solidFill>
                <a:effectLst>
                  <a:outerShdw blurRad="38100" dist="19050" dir="2700000" algn="tl" rotWithShape="0">
                    <a:schemeClr val="dk1">
                      <a:alpha val="40000"/>
                    </a:schemeClr>
                  </a:outerShdw>
                </a:effectLst>
              </a:rPr>
              <a:t>#5  FEBRERO  </a:t>
            </a:r>
            <a:r>
              <a:rPr lang="es-ES" sz="1067" b="1" dirty="0">
                <a:ln w="0"/>
                <a:solidFill>
                  <a:schemeClr val="bg2">
                    <a:lumMod val="10000"/>
                  </a:schemeClr>
                </a:solidFill>
                <a:effectLst>
                  <a:outerShdw blurRad="38100" dist="19050" dir="2700000" algn="tl" rotWithShape="0">
                    <a:schemeClr val="dk1">
                      <a:alpha val="40000"/>
                    </a:schemeClr>
                  </a:outerShdw>
                </a:effectLst>
              </a:rPr>
              <a:t>DEL 2019</a:t>
            </a:r>
          </a:p>
        </p:txBody>
      </p:sp>
      <p:sp>
        <p:nvSpPr>
          <p:cNvPr id="12" name="Rectángulo 11"/>
          <p:cNvSpPr/>
          <p:nvPr/>
        </p:nvSpPr>
        <p:spPr>
          <a:xfrm>
            <a:off x="187036" y="1149564"/>
            <a:ext cx="6957017" cy="7264834"/>
          </a:xfrm>
          <a:prstGeom prst="rect">
            <a:avLst/>
          </a:prstGeom>
          <a:effectLst>
            <a:glow rad="228600">
              <a:schemeClr val="accent2">
                <a:satMod val="175000"/>
                <a:alpha val="40000"/>
              </a:schemeClr>
            </a:glow>
          </a:effectLst>
        </p:spPr>
        <p:style>
          <a:lnRef idx="2">
            <a:schemeClr val="accent4"/>
          </a:lnRef>
          <a:fillRef idx="1">
            <a:schemeClr val="lt1"/>
          </a:fillRef>
          <a:effectRef idx="0">
            <a:schemeClr val="accent4"/>
          </a:effectRef>
          <a:fontRef idx="minor">
            <a:schemeClr val="dk1"/>
          </a:fontRef>
        </p:style>
        <p:txBody>
          <a:bodyPr rtlCol="0" anchor="ctr"/>
          <a:lstStyle/>
          <a:p>
            <a:pPr algn="ctr"/>
            <a:endParaRPr lang="es-MX"/>
          </a:p>
        </p:txBody>
      </p:sp>
      <p:pic>
        <p:nvPicPr>
          <p:cNvPr id="19" name="Imagen 18"/>
          <p:cNvPicPr>
            <a:picLocks noChangeAspect="1"/>
          </p:cNvPicPr>
          <p:nvPr/>
        </p:nvPicPr>
        <p:blipFill rotWithShape="1">
          <a:blip r:embed="rId3" cstate="print">
            <a:clrChange>
              <a:clrFrom>
                <a:srgbClr val="FEFEFE"/>
              </a:clrFrom>
              <a:clrTo>
                <a:srgbClr val="FEFEFE">
                  <a:alpha val="0"/>
                </a:srgbClr>
              </a:clrTo>
            </a:clrChange>
            <a:duotone>
              <a:prstClr val="black"/>
              <a:schemeClr val="tx1">
                <a:tint val="45000"/>
                <a:satMod val="400000"/>
              </a:schemeClr>
            </a:duotone>
            <a:extLst>
              <a:ext uri="{28A0092B-C50C-407E-A947-70E740481C1C}">
                <a14:useLocalDpi xmlns:a14="http://schemas.microsoft.com/office/drawing/2010/main" val="0"/>
              </a:ext>
            </a:extLst>
          </a:blip>
          <a:srcRect l="15377" r="15373"/>
          <a:stretch/>
        </p:blipFill>
        <p:spPr>
          <a:xfrm>
            <a:off x="6263149" y="1233782"/>
            <a:ext cx="767364" cy="1037074"/>
          </a:xfrm>
          <a:prstGeom prst="rect">
            <a:avLst/>
          </a:prstGeom>
        </p:spPr>
      </p:pic>
      <p:sp>
        <p:nvSpPr>
          <p:cNvPr id="13" name="Rectángulo 12"/>
          <p:cNvSpPr/>
          <p:nvPr/>
        </p:nvSpPr>
        <p:spPr>
          <a:xfrm>
            <a:off x="3041754" y="4872814"/>
            <a:ext cx="3904478" cy="1414490"/>
          </a:xfrm>
          <a:prstGeom prst="rect">
            <a:avLst/>
          </a:prstGeom>
        </p:spPr>
        <p:txBody>
          <a:bodyPr wrap="square">
            <a:spAutoFit/>
          </a:bodyPr>
          <a:lstStyle/>
          <a:p>
            <a:pPr algn="ctr"/>
            <a:r>
              <a:rPr lang="es-ES" sz="2148" b="1" dirty="0">
                <a:ln w="0"/>
                <a:solidFill>
                  <a:schemeClr val="bg2">
                    <a:lumMod val="50000"/>
                  </a:schemeClr>
                </a:solidFill>
                <a:effectLst>
                  <a:outerShdw blurRad="38100" dist="38100" dir="2700000" algn="tl">
                    <a:srgbClr val="000000">
                      <a:alpha val="43137"/>
                    </a:srgbClr>
                  </a:outerShdw>
                </a:effectLst>
              </a:rPr>
              <a:t>H. AYUNTAMIENTO CONSTITUCIONAL DE </a:t>
            </a:r>
          </a:p>
          <a:p>
            <a:pPr algn="ctr"/>
            <a:r>
              <a:rPr lang="es-ES" sz="2148" b="1" dirty="0">
                <a:ln w="0"/>
                <a:solidFill>
                  <a:schemeClr val="bg2">
                    <a:lumMod val="50000"/>
                  </a:schemeClr>
                </a:solidFill>
                <a:effectLst>
                  <a:outerShdw blurRad="38100" dist="38100" dir="2700000" algn="tl">
                    <a:srgbClr val="000000">
                      <a:alpha val="43137"/>
                    </a:srgbClr>
                  </a:outerShdw>
                </a:effectLst>
              </a:rPr>
              <a:t>SAN JUANITO DE ESCOBEDO, JAL</a:t>
            </a:r>
          </a:p>
          <a:p>
            <a:pPr algn="ctr"/>
            <a:r>
              <a:rPr lang="es-ES" sz="2148" b="1" dirty="0">
                <a:ln w="0"/>
                <a:solidFill>
                  <a:schemeClr val="bg2">
                    <a:lumMod val="50000"/>
                  </a:schemeClr>
                </a:solidFill>
                <a:effectLst>
                  <a:outerShdw blurRad="38100" dist="38100" dir="2700000" algn="tl">
                    <a:srgbClr val="000000">
                      <a:alpha val="43137"/>
                    </a:srgbClr>
                  </a:outerShdw>
                </a:effectLst>
              </a:rPr>
              <a:t>ADMINISTRACIÓN  2018-2021</a:t>
            </a:r>
          </a:p>
        </p:txBody>
      </p:sp>
      <p:sp>
        <p:nvSpPr>
          <p:cNvPr id="5" name="Rectángulo 4"/>
          <p:cNvSpPr/>
          <p:nvPr/>
        </p:nvSpPr>
        <p:spPr>
          <a:xfrm>
            <a:off x="2543801" y="670560"/>
            <a:ext cx="1830770" cy="3222264"/>
          </a:xfrm>
          <a:prstGeom prst="rect">
            <a:avLst/>
          </a:prstGeom>
          <a:noFill/>
        </p:spPr>
        <p:txBody>
          <a:bodyPr wrap="none" lIns="92938" tIns="46468" rIns="92938" bIns="46468">
            <a:spAutoFit/>
          </a:bodyPr>
          <a:lstStyle/>
          <a:p>
            <a:pPr algn="ctr"/>
            <a:r>
              <a:rPr lang="es-ES" sz="20329" b="1" dirty="0">
                <a:ln w="22225">
                  <a:solidFill>
                    <a:schemeClr val="accent2"/>
                  </a:solidFill>
                  <a:prstDash val="solid"/>
                </a:ln>
                <a:solidFill>
                  <a:schemeClr val="bg1"/>
                </a:solidFill>
                <a:latin typeface="Britannic Bold" panose="020B0903060703020204" pitchFamily="34" charset="0"/>
              </a:rPr>
              <a:t>G</a:t>
            </a:r>
          </a:p>
        </p:txBody>
      </p:sp>
      <p:sp>
        <p:nvSpPr>
          <p:cNvPr id="6" name="Rectángulo 5"/>
          <p:cNvSpPr/>
          <p:nvPr/>
        </p:nvSpPr>
        <p:spPr>
          <a:xfrm>
            <a:off x="4252796" y="2124599"/>
            <a:ext cx="2523587" cy="1345597"/>
          </a:xfrm>
          <a:prstGeom prst="rect">
            <a:avLst/>
          </a:prstGeom>
          <a:noFill/>
        </p:spPr>
        <p:txBody>
          <a:bodyPr wrap="none" lIns="92938" tIns="46468" rIns="92938" bIns="46468">
            <a:spAutoFit/>
          </a:bodyPr>
          <a:lstStyle/>
          <a:p>
            <a:pPr algn="ctr"/>
            <a:r>
              <a:rPr lang="es-ES" sz="8134" b="1" dirty="0">
                <a:ln w="22225">
                  <a:solidFill>
                    <a:schemeClr val="accent2"/>
                  </a:solidFill>
                  <a:prstDash val="solid"/>
                </a:ln>
                <a:solidFill>
                  <a:schemeClr val="bg1"/>
                </a:solidFill>
              </a:rPr>
              <a:t>aceta</a:t>
            </a:r>
          </a:p>
        </p:txBody>
      </p:sp>
      <p:sp>
        <p:nvSpPr>
          <p:cNvPr id="8" name="Rectángulo 7"/>
          <p:cNvSpPr/>
          <p:nvPr/>
        </p:nvSpPr>
        <p:spPr>
          <a:xfrm>
            <a:off x="3631751" y="3607881"/>
            <a:ext cx="2609716" cy="581841"/>
          </a:xfrm>
          <a:prstGeom prst="rect">
            <a:avLst/>
          </a:prstGeom>
          <a:noFill/>
        </p:spPr>
        <p:txBody>
          <a:bodyPr wrap="none" lIns="88532" tIns="44267" rIns="88532" bIns="44267">
            <a:spAutoFit/>
          </a:bodyPr>
          <a:lstStyle/>
          <a:p>
            <a:pPr algn="ctr"/>
            <a:r>
              <a:rPr lang="es-ES" sz="3200" b="1" dirty="0">
                <a:ln w="0"/>
                <a:solidFill>
                  <a:schemeClr val="bg1"/>
                </a:solidFill>
                <a:effectLst>
                  <a:outerShdw blurRad="38100" dist="38100" dir="2700000" algn="tl">
                    <a:srgbClr val="000000">
                      <a:alpha val="43137"/>
                    </a:srgbClr>
                  </a:outerShdw>
                  <a:reflection blurRad="6350" stA="53000" endA="300" endPos="35500" dir="5400000" sy="-90000" algn="bl" rotWithShape="0"/>
                </a:effectLst>
              </a:rPr>
              <a:t>INFORMATIVA</a:t>
            </a:r>
          </a:p>
        </p:txBody>
      </p:sp>
      <p:pic>
        <p:nvPicPr>
          <p:cNvPr id="4" name="Imagen 3"/>
          <p:cNvPicPr>
            <a:picLocks noChangeAspect="1"/>
          </p:cNvPicPr>
          <p:nvPr/>
        </p:nvPicPr>
        <p:blipFill rotWithShape="1">
          <a:blip r:embed="rId4">
            <a:extLst>
              <a:ext uri="{BEBA8EAE-BF5A-486C-A8C5-ECC9F3942E4B}">
                <a14:imgProps xmlns:a14="http://schemas.microsoft.com/office/drawing/2010/main">
                  <a14:imgLayer r:embed="rId5">
                    <a14:imgEffect>
                      <a14:backgroundRemoval t="8376" b="97742" l="0" r="100000"/>
                    </a14:imgEffect>
                  </a14:imgLayer>
                </a14:imgProps>
              </a:ext>
              <a:ext uri="{28A0092B-C50C-407E-A947-70E740481C1C}">
                <a14:useLocalDpi xmlns:a14="http://schemas.microsoft.com/office/drawing/2010/main" val="0"/>
              </a:ext>
            </a:extLst>
          </a:blip>
          <a:srcRect t="40422" b="16883"/>
          <a:stretch/>
        </p:blipFill>
        <p:spPr>
          <a:xfrm rot="5400000">
            <a:off x="-2121068" y="3222124"/>
            <a:ext cx="7611594" cy="3158705"/>
          </a:xfrm>
          <a:prstGeom prst="rect">
            <a:avLst/>
          </a:prstGeom>
        </p:spPr>
      </p:pic>
      <p:pic>
        <p:nvPicPr>
          <p:cNvPr id="14" name="Imagen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248605" y="7727654"/>
            <a:ext cx="1828888" cy="585816"/>
          </a:xfrm>
          <a:prstGeom prst="rect">
            <a:avLst/>
          </a:prstGeom>
        </p:spPr>
      </p:pic>
      <p:sp>
        <p:nvSpPr>
          <p:cNvPr id="15" name="Rectángulo 14"/>
          <p:cNvSpPr/>
          <p:nvPr/>
        </p:nvSpPr>
        <p:spPr>
          <a:xfrm>
            <a:off x="5933073" y="8167500"/>
            <a:ext cx="1067005" cy="258056"/>
          </a:xfrm>
          <a:prstGeom prst="rect">
            <a:avLst/>
          </a:prstGeom>
          <a:noFill/>
        </p:spPr>
        <p:txBody>
          <a:bodyPr wrap="square" lIns="92938" tIns="46468" rIns="92938" bIns="46468">
            <a:spAutoFit/>
          </a:bodyPr>
          <a:lstStyle/>
          <a:p>
            <a:pPr algn="ctr"/>
            <a:r>
              <a:rPr lang="es-ES" sz="1016" dirty="0">
                <a:ln w="0"/>
                <a:solidFill>
                  <a:srgbClr val="FF6600"/>
                </a:solidFill>
                <a:effectLst>
                  <a:outerShdw blurRad="38100" dist="19050" dir="2700000" algn="tl" rotWithShape="0">
                    <a:schemeClr val="dk1">
                      <a:alpha val="40000"/>
                    </a:schemeClr>
                  </a:outerShdw>
                </a:effectLst>
              </a:rPr>
              <a:t>SAN  </a:t>
            </a:r>
            <a:r>
              <a:rPr lang="es-ES" sz="1067" dirty="0">
                <a:ln w="0"/>
                <a:solidFill>
                  <a:srgbClr val="FF6600"/>
                </a:solidFill>
                <a:effectLst>
                  <a:outerShdw blurRad="38100" dist="19050" dir="2700000" algn="tl" rotWithShape="0">
                    <a:schemeClr val="dk1">
                      <a:alpha val="40000"/>
                    </a:schemeClr>
                  </a:outerShdw>
                </a:effectLst>
              </a:rPr>
              <a:t>JUANITO</a:t>
            </a:r>
          </a:p>
        </p:txBody>
      </p:sp>
    </p:spTree>
    <p:extLst>
      <p:ext uri="{BB962C8B-B14F-4D97-AF65-F5344CB8AC3E}">
        <p14:creationId xmlns:p14="http://schemas.microsoft.com/office/powerpoint/2010/main" val="201394551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Imagen 3"/>
          <p:cNvPicPr>
            <a:picLocks noChangeAspect="1"/>
          </p:cNvPicPr>
          <p:nvPr/>
        </p:nvPicPr>
        <p:blipFill rotWithShape="1">
          <a:blip r:embed="rId2"/>
          <a:srcRect l="39100" t="21920" r="37999" b="9976"/>
          <a:stretch/>
        </p:blipFill>
        <p:spPr>
          <a:xfrm>
            <a:off x="0" y="-1"/>
            <a:ext cx="7345363" cy="9711560"/>
          </a:xfrm>
          <a:prstGeom prst="rect">
            <a:avLst/>
          </a:prstGeom>
        </p:spPr>
      </p:pic>
    </p:spTree>
    <p:extLst>
      <p:ext uri="{BB962C8B-B14F-4D97-AF65-F5344CB8AC3E}">
        <p14:creationId xmlns:p14="http://schemas.microsoft.com/office/powerpoint/2010/main" val="213873792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Imagen 3"/>
          <p:cNvPicPr>
            <a:picLocks noChangeAspect="1"/>
          </p:cNvPicPr>
          <p:nvPr/>
        </p:nvPicPr>
        <p:blipFill rotWithShape="1">
          <a:blip r:embed="rId2"/>
          <a:srcRect l="39342" t="22135" r="37999" b="10407"/>
          <a:stretch/>
        </p:blipFill>
        <p:spPr>
          <a:xfrm>
            <a:off x="-1" y="0"/>
            <a:ext cx="7345363" cy="9900745"/>
          </a:xfrm>
          <a:prstGeom prst="rect">
            <a:avLst/>
          </a:prstGeom>
        </p:spPr>
      </p:pic>
    </p:spTree>
    <p:extLst>
      <p:ext uri="{BB962C8B-B14F-4D97-AF65-F5344CB8AC3E}">
        <p14:creationId xmlns:p14="http://schemas.microsoft.com/office/powerpoint/2010/main" val="136288461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Imagen 3"/>
          <p:cNvPicPr>
            <a:picLocks noChangeAspect="1"/>
          </p:cNvPicPr>
          <p:nvPr/>
        </p:nvPicPr>
        <p:blipFill rotWithShape="1">
          <a:blip r:embed="rId2"/>
          <a:srcRect l="39100" t="22782" r="38362" b="8468"/>
          <a:stretch/>
        </p:blipFill>
        <p:spPr>
          <a:xfrm>
            <a:off x="-1" y="0"/>
            <a:ext cx="7345363" cy="9790386"/>
          </a:xfrm>
          <a:prstGeom prst="rect">
            <a:avLst/>
          </a:prstGeom>
        </p:spPr>
      </p:pic>
    </p:spTree>
    <p:extLst>
      <p:ext uri="{BB962C8B-B14F-4D97-AF65-F5344CB8AC3E}">
        <p14:creationId xmlns:p14="http://schemas.microsoft.com/office/powerpoint/2010/main" val="78129155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Imagen 3"/>
          <p:cNvPicPr>
            <a:picLocks noChangeAspect="1"/>
          </p:cNvPicPr>
          <p:nvPr/>
        </p:nvPicPr>
        <p:blipFill rotWithShape="1">
          <a:blip r:embed="rId2"/>
          <a:srcRect l="38858" t="22351" r="38362" b="9762"/>
          <a:stretch/>
        </p:blipFill>
        <p:spPr>
          <a:xfrm>
            <a:off x="0" y="0"/>
            <a:ext cx="7345363" cy="9695793"/>
          </a:xfrm>
          <a:prstGeom prst="rect">
            <a:avLst/>
          </a:prstGeom>
        </p:spPr>
      </p:pic>
    </p:spTree>
    <p:extLst>
      <p:ext uri="{BB962C8B-B14F-4D97-AF65-F5344CB8AC3E}">
        <p14:creationId xmlns:p14="http://schemas.microsoft.com/office/powerpoint/2010/main" val="359746508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Imagen 3"/>
          <p:cNvPicPr>
            <a:picLocks noChangeAspect="1"/>
          </p:cNvPicPr>
          <p:nvPr/>
        </p:nvPicPr>
        <p:blipFill rotWithShape="1">
          <a:blip r:embed="rId2"/>
          <a:srcRect l="38494" t="22782" r="37878" b="8252"/>
          <a:stretch/>
        </p:blipFill>
        <p:spPr>
          <a:xfrm>
            <a:off x="-1" y="-1"/>
            <a:ext cx="7345363" cy="9758856"/>
          </a:xfrm>
          <a:prstGeom prst="rect">
            <a:avLst/>
          </a:prstGeom>
        </p:spPr>
      </p:pic>
    </p:spTree>
    <p:extLst>
      <p:ext uri="{BB962C8B-B14F-4D97-AF65-F5344CB8AC3E}">
        <p14:creationId xmlns:p14="http://schemas.microsoft.com/office/powerpoint/2010/main" val="87485058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Imagen 3"/>
          <p:cNvPicPr>
            <a:picLocks noChangeAspect="1"/>
          </p:cNvPicPr>
          <p:nvPr/>
        </p:nvPicPr>
        <p:blipFill rotWithShape="1">
          <a:blip r:embed="rId2"/>
          <a:srcRect l="38979" t="21920" r="38483" b="9761"/>
          <a:stretch/>
        </p:blipFill>
        <p:spPr>
          <a:xfrm>
            <a:off x="0" y="0"/>
            <a:ext cx="7345363" cy="9774621"/>
          </a:xfrm>
          <a:prstGeom prst="rect">
            <a:avLst/>
          </a:prstGeom>
        </p:spPr>
      </p:pic>
    </p:spTree>
    <p:extLst>
      <p:ext uri="{BB962C8B-B14F-4D97-AF65-F5344CB8AC3E}">
        <p14:creationId xmlns:p14="http://schemas.microsoft.com/office/powerpoint/2010/main" val="140030277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Imagen 3"/>
          <p:cNvPicPr>
            <a:picLocks noChangeAspect="1"/>
          </p:cNvPicPr>
          <p:nvPr/>
        </p:nvPicPr>
        <p:blipFill rotWithShape="1">
          <a:blip r:embed="rId2"/>
          <a:srcRect l="38979" t="22135" r="38483" b="9545"/>
          <a:stretch/>
        </p:blipFill>
        <p:spPr>
          <a:xfrm>
            <a:off x="0" y="0"/>
            <a:ext cx="7345363" cy="9695793"/>
          </a:xfrm>
          <a:prstGeom prst="rect">
            <a:avLst/>
          </a:prstGeom>
        </p:spPr>
      </p:pic>
    </p:spTree>
    <p:extLst>
      <p:ext uri="{BB962C8B-B14F-4D97-AF65-F5344CB8AC3E}">
        <p14:creationId xmlns:p14="http://schemas.microsoft.com/office/powerpoint/2010/main" val="334254081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Imagen 3"/>
          <p:cNvPicPr>
            <a:picLocks noChangeAspect="1"/>
          </p:cNvPicPr>
          <p:nvPr/>
        </p:nvPicPr>
        <p:blipFill rotWithShape="1">
          <a:blip r:embed="rId2"/>
          <a:srcRect l="38857" t="23428" r="38120" b="8899"/>
          <a:stretch/>
        </p:blipFill>
        <p:spPr>
          <a:xfrm>
            <a:off x="-1" y="0"/>
            <a:ext cx="7345363" cy="9869214"/>
          </a:xfrm>
          <a:prstGeom prst="rect">
            <a:avLst/>
          </a:prstGeom>
        </p:spPr>
      </p:pic>
    </p:spTree>
    <p:extLst>
      <p:ext uri="{BB962C8B-B14F-4D97-AF65-F5344CB8AC3E}">
        <p14:creationId xmlns:p14="http://schemas.microsoft.com/office/powerpoint/2010/main" val="79356090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Imagen 3"/>
          <p:cNvPicPr>
            <a:picLocks noChangeAspect="1"/>
          </p:cNvPicPr>
          <p:nvPr/>
        </p:nvPicPr>
        <p:blipFill rotWithShape="1">
          <a:blip r:embed="rId2"/>
          <a:srcRect l="39342" t="22351" r="37757" b="8684"/>
          <a:stretch/>
        </p:blipFill>
        <p:spPr>
          <a:xfrm>
            <a:off x="0" y="0"/>
            <a:ext cx="7345363" cy="9806152"/>
          </a:xfrm>
          <a:prstGeom prst="rect">
            <a:avLst/>
          </a:prstGeom>
        </p:spPr>
      </p:pic>
    </p:spTree>
    <p:extLst>
      <p:ext uri="{BB962C8B-B14F-4D97-AF65-F5344CB8AC3E}">
        <p14:creationId xmlns:p14="http://schemas.microsoft.com/office/powerpoint/2010/main" val="191154148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Imagen 3"/>
          <p:cNvPicPr>
            <a:picLocks noChangeAspect="1"/>
          </p:cNvPicPr>
          <p:nvPr/>
        </p:nvPicPr>
        <p:blipFill rotWithShape="1">
          <a:blip r:embed="rId2"/>
          <a:srcRect l="38494" t="21920" r="38362" b="9976"/>
          <a:stretch/>
        </p:blipFill>
        <p:spPr>
          <a:xfrm>
            <a:off x="-1" y="-1"/>
            <a:ext cx="7345363" cy="9837683"/>
          </a:xfrm>
          <a:prstGeom prst="rect">
            <a:avLst/>
          </a:prstGeom>
        </p:spPr>
      </p:pic>
    </p:spTree>
    <p:extLst>
      <p:ext uri="{BB962C8B-B14F-4D97-AF65-F5344CB8AC3E}">
        <p14:creationId xmlns:p14="http://schemas.microsoft.com/office/powerpoint/2010/main" val="14744176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Rectángulo 3"/>
          <p:cNvSpPr/>
          <p:nvPr/>
        </p:nvSpPr>
        <p:spPr>
          <a:xfrm>
            <a:off x="270164" y="275163"/>
            <a:ext cx="6795654" cy="9367601"/>
          </a:xfrm>
          <a:prstGeom prst="rect">
            <a:avLst/>
          </a:prstGeom>
          <a:effectLst>
            <a:glow rad="228600">
              <a:schemeClr val="accent2">
                <a:satMod val="175000"/>
                <a:alpha val="40000"/>
              </a:schemeClr>
            </a:glow>
          </a:effectLst>
        </p:spPr>
        <p:style>
          <a:lnRef idx="2">
            <a:schemeClr val="accent4"/>
          </a:lnRef>
          <a:fillRef idx="1">
            <a:schemeClr val="lt1"/>
          </a:fillRef>
          <a:effectRef idx="0">
            <a:schemeClr val="accent4"/>
          </a:effectRef>
          <a:fontRef idx="minor">
            <a:schemeClr val="dk1"/>
          </a:fontRef>
        </p:style>
        <p:txBody>
          <a:bodyPr rtlCol="0" anchor="ctr"/>
          <a:lstStyle/>
          <a:p>
            <a:pPr algn="ctr"/>
            <a:endParaRPr lang="es-MX" dirty="0"/>
          </a:p>
        </p:txBody>
      </p:sp>
      <p:pic>
        <p:nvPicPr>
          <p:cNvPr id="6" name="Imagen 5"/>
          <p:cNvPicPr>
            <a:picLocks noChangeAspect="1"/>
          </p:cNvPicPr>
          <p:nvPr/>
        </p:nvPicPr>
        <p:blipFill rotWithShape="1">
          <a:blip r:embed="rId2" cstate="print">
            <a:extLst>
              <a:ext uri="{28A0092B-C50C-407E-A947-70E740481C1C}">
                <a14:useLocalDpi xmlns:a14="http://schemas.microsoft.com/office/drawing/2010/main" val="0"/>
              </a:ext>
            </a:extLst>
          </a:blip>
          <a:srcRect l="40383" t="34463" b="24396"/>
          <a:stretch/>
        </p:blipFill>
        <p:spPr>
          <a:xfrm>
            <a:off x="4644000" y="8758170"/>
            <a:ext cx="1414638" cy="483325"/>
          </a:xfrm>
          <a:prstGeom prst="rect">
            <a:avLst/>
          </a:prstGeom>
        </p:spPr>
      </p:pic>
      <p:sp>
        <p:nvSpPr>
          <p:cNvPr id="2" name="CuadroTexto 1"/>
          <p:cNvSpPr txBox="1"/>
          <p:nvPr/>
        </p:nvSpPr>
        <p:spPr>
          <a:xfrm>
            <a:off x="784426" y="909146"/>
            <a:ext cx="2566728" cy="830997"/>
          </a:xfrm>
          <a:prstGeom prst="rect">
            <a:avLst/>
          </a:prstGeom>
          <a:solidFill>
            <a:srgbClr val="B2B2B2"/>
          </a:solidFill>
          <a:effectLst>
            <a:softEdge rad="127000"/>
          </a:effectLst>
        </p:spPr>
        <p:txBody>
          <a:bodyPr wrap="none" rtlCol="0">
            <a:spAutoFit/>
          </a:bodyPr>
          <a:lstStyle/>
          <a:p>
            <a:r>
              <a:rPr lang="es-ES" sz="4800" dirty="0" smtClean="0">
                <a:solidFill>
                  <a:schemeClr val="bg1"/>
                </a:solidFill>
                <a:latin typeface="Cooper Black" panose="0208090404030B020404" pitchFamily="18" charset="0"/>
              </a:rPr>
              <a:t>INDICE</a:t>
            </a:r>
            <a:endParaRPr lang="es-MX" sz="4800" dirty="0">
              <a:solidFill>
                <a:schemeClr val="bg1"/>
              </a:solidFill>
              <a:latin typeface="Cooper Black" panose="0208090404030B020404" pitchFamily="18" charset="0"/>
            </a:endParaRPr>
          </a:p>
        </p:txBody>
      </p:sp>
      <p:pic>
        <p:nvPicPr>
          <p:cNvPr id="8" name="Imagen 7"/>
          <p:cNvPicPr>
            <a:picLocks noChangeAspect="1"/>
          </p:cNvPicPr>
          <p:nvPr/>
        </p:nvPicPr>
        <p:blipFill rotWithShape="1">
          <a:blip r:embed="rId3">
            <a:extLst>
              <a:ext uri="{BEBA8EAE-BF5A-486C-A8C5-ECC9F3942E4B}">
                <a14:imgProps xmlns:a14="http://schemas.microsoft.com/office/drawing/2010/main">
                  <a14:imgLayer r:embed="rId4">
                    <a14:imgEffect>
                      <a14:backgroundRemoval t="50000" b="85799" l="4734" r="93787"/>
                    </a14:imgEffect>
                  </a14:imgLayer>
                </a14:imgProps>
              </a:ext>
              <a:ext uri="{28A0092B-C50C-407E-A947-70E740481C1C}">
                <a14:useLocalDpi xmlns:a14="http://schemas.microsoft.com/office/drawing/2010/main" val="0"/>
              </a:ext>
            </a:extLst>
          </a:blip>
          <a:srcRect l="8765" t="51340" r="9021" b="16328"/>
          <a:stretch/>
        </p:blipFill>
        <p:spPr>
          <a:xfrm>
            <a:off x="270164" y="275163"/>
            <a:ext cx="6795654" cy="2098964"/>
          </a:xfrm>
          <a:prstGeom prst="rect">
            <a:avLst/>
          </a:prstGeom>
        </p:spPr>
      </p:pic>
      <p:pic>
        <p:nvPicPr>
          <p:cNvPr id="9" name="Imagen 8"/>
          <p:cNvPicPr>
            <a:picLocks noChangeAspect="1"/>
          </p:cNvPicPr>
          <p:nvPr/>
        </p:nvPicPr>
        <p:blipFill rotWithShape="1">
          <a:blip r:embed="rId3">
            <a:extLst>
              <a:ext uri="{BEBA8EAE-BF5A-486C-A8C5-ECC9F3942E4B}">
                <a14:imgProps xmlns:a14="http://schemas.microsoft.com/office/drawing/2010/main">
                  <a14:imgLayer r:embed="rId4">
                    <a14:imgEffect>
                      <a14:backgroundRemoval t="50000" b="85799" l="4734" r="93787"/>
                    </a14:imgEffect>
                  </a14:imgLayer>
                </a14:imgProps>
              </a:ext>
              <a:ext uri="{28A0092B-C50C-407E-A947-70E740481C1C}">
                <a14:useLocalDpi xmlns:a14="http://schemas.microsoft.com/office/drawing/2010/main" val="0"/>
              </a:ext>
            </a:extLst>
          </a:blip>
          <a:srcRect l="8765" t="51340" r="9021" b="16328"/>
          <a:stretch/>
        </p:blipFill>
        <p:spPr>
          <a:xfrm flipH="1" flipV="1">
            <a:off x="270164" y="7584453"/>
            <a:ext cx="6795654" cy="2058311"/>
          </a:xfrm>
          <a:prstGeom prst="rect">
            <a:avLst/>
          </a:prstGeom>
        </p:spPr>
      </p:pic>
      <p:pic>
        <p:nvPicPr>
          <p:cNvPr id="7" name="Imagen 6"/>
          <p:cNvPicPr>
            <a:picLocks noChangeAspect="1"/>
          </p:cNvPicPr>
          <p:nvPr/>
        </p:nvPicPr>
        <p:blipFill rotWithShape="1">
          <a:blip r:embed="rId5" cstate="print">
            <a:clrChange>
              <a:clrFrom>
                <a:srgbClr val="FEFEFE"/>
              </a:clrFrom>
              <a:clrTo>
                <a:srgbClr val="FEFEFE">
                  <a:alpha val="0"/>
                </a:srgbClr>
              </a:clrTo>
            </a:clrChange>
            <a:duotone>
              <a:prstClr val="black"/>
              <a:schemeClr val="tx1">
                <a:tint val="45000"/>
                <a:satMod val="400000"/>
              </a:schemeClr>
            </a:duotone>
            <a:extLst>
              <a:ext uri="{28A0092B-C50C-407E-A947-70E740481C1C}">
                <a14:useLocalDpi xmlns:a14="http://schemas.microsoft.com/office/drawing/2010/main" val="0"/>
              </a:ext>
            </a:extLst>
          </a:blip>
          <a:srcRect l="15377" r="15373"/>
          <a:stretch/>
        </p:blipFill>
        <p:spPr>
          <a:xfrm>
            <a:off x="6298454" y="275163"/>
            <a:ext cx="767364" cy="1037074"/>
          </a:xfrm>
          <a:prstGeom prst="rect">
            <a:avLst/>
          </a:prstGeom>
        </p:spPr>
      </p:pic>
      <p:sp>
        <p:nvSpPr>
          <p:cNvPr id="10" name="Rectángulo 9"/>
          <p:cNvSpPr/>
          <p:nvPr/>
        </p:nvSpPr>
        <p:spPr>
          <a:xfrm>
            <a:off x="1268869" y="2368811"/>
            <a:ext cx="4735902" cy="7294305"/>
          </a:xfrm>
          <a:prstGeom prst="rect">
            <a:avLst/>
          </a:prstGeom>
        </p:spPr>
        <p:txBody>
          <a:bodyPr wrap="square">
            <a:spAutoFit/>
          </a:bodyPr>
          <a:lstStyle/>
          <a:p>
            <a:pPr marL="285750" indent="-285750" algn="just">
              <a:buFont typeface="Wingdings" panose="05000000000000000000" pitchFamily="2" charset="2"/>
              <a:buChar char="v"/>
            </a:pPr>
            <a:r>
              <a:rPr lang="es-ES" sz="1200" b="1" dirty="0" smtClean="0">
                <a:solidFill>
                  <a:srgbClr val="231F20"/>
                </a:solidFill>
                <a:effectLst>
                  <a:outerShdw blurRad="38100" dist="38100" dir="2700000" algn="tl">
                    <a:srgbClr val="000000">
                      <a:alpha val="43137"/>
                    </a:srgbClr>
                  </a:outerShdw>
                </a:effectLst>
              </a:rPr>
              <a:t>Efemérides importantes del mes del febrero.</a:t>
            </a:r>
          </a:p>
          <a:p>
            <a:pPr marL="285750" indent="-285750" algn="just">
              <a:buFont typeface="Wingdings" panose="05000000000000000000" pitchFamily="2" charset="2"/>
              <a:buChar char="v"/>
            </a:pPr>
            <a:endParaRPr lang="es-ES" sz="1200" b="1" dirty="0">
              <a:solidFill>
                <a:srgbClr val="231F20"/>
              </a:solidFill>
              <a:effectLst>
                <a:outerShdw blurRad="38100" dist="38100" dir="2700000" algn="tl">
                  <a:srgbClr val="000000">
                    <a:alpha val="43137"/>
                  </a:srgbClr>
                </a:outerShdw>
              </a:effectLst>
            </a:endParaRPr>
          </a:p>
          <a:p>
            <a:pPr marL="285750" indent="-285750" algn="just">
              <a:buFont typeface="Wingdings" panose="05000000000000000000" pitchFamily="2" charset="2"/>
              <a:buChar char="v"/>
            </a:pPr>
            <a:r>
              <a:rPr lang="es-ES" sz="1200" b="1" dirty="0" smtClean="0">
                <a:solidFill>
                  <a:srgbClr val="231F20"/>
                </a:solidFill>
                <a:effectLst>
                  <a:outerShdw blurRad="38100" dist="38100" dir="2700000" algn="tl">
                    <a:srgbClr val="000000">
                      <a:alpha val="43137"/>
                    </a:srgbClr>
                  </a:outerShdw>
                </a:effectLst>
              </a:rPr>
              <a:t>Toma de fotos en las cuevas.</a:t>
            </a:r>
          </a:p>
          <a:p>
            <a:pPr marL="285750" indent="-285750" algn="just">
              <a:buFont typeface="Wingdings" panose="05000000000000000000" pitchFamily="2" charset="2"/>
              <a:buChar char="v"/>
            </a:pPr>
            <a:endParaRPr lang="es-ES" sz="1200" b="1" dirty="0">
              <a:solidFill>
                <a:srgbClr val="231F20"/>
              </a:solidFill>
              <a:effectLst>
                <a:outerShdw blurRad="38100" dist="38100" dir="2700000" algn="tl">
                  <a:srgbClr val="000000">
                    <a:alpha val="43137"/>
                  </a:srgbClr>
                </a:outerShdw>
              </a:effectLst>
            </a:endParaRPr>
          </a:p>
          <a:p>
            <a:pPr marL="285750" indent="-285750" algn="just">
              <a:buFont typeface="Wingdings" panose="05000000000000000000" pitchFamily="2" charset="2"/>
              <a:buChar char="v"/>
            </a:pPr>
            <a:r>
              <a:rPr lang="es-ES" sz="1200" b="1" dirty="0" smtClean="0">
                <a:solidFill>
                  <a:srgbClr val="231F20"/>
                </a:solidFill>
                <a:effectLst>
                  <a:outerShdw blurRad="38100" dist="38100" dir="2700000" algn="tl">
                    <a:srgbClr val="000000">
                      <a:alpha val="43137"/>
                    </a:srgbClr>
                  </a:outerShdw>
                </a:effectLst>
              </a:rPr>
              <a:t>Toma de fotos en zonas turísticas del municipio.</a:t>
            </a:r>
          </a:p>
          <a:p>
            <a:pPr marL="285750" indent="-285750" algn="just">
              <a:buFont typeface="Wingdings" panose="05000000000000000000" pitchFamily="2" charset="2"/>
              <a:buChar char="v"/>
            </a:pPr>
            <a:endParaRPr lang="es-ES" sz="1200" b="1" dirty="0">
              <a:solidFill>
                <a:srgbClr val="231F20"/>
              </a:solidFill>
              <a:effectLst>
                <a:outerShdw blurRad="38100" dist="38100" dir="2700000" algn="tl">
                  <a:srgbClr val="000000">
                    <a:alpha val="43137"/>
                  </a:srgbClr>
                </a:outerShdw>
              </a:effectLst>
            </a:endParaRPr>
          </a:p>
          <a:p>
            <a:pPr marL="285750" indent="-285750" algn="just">
              <a:buFont typeface="Wingdings" panose="05000000000000000000" pitchFamily="2" charset="2"/>
              <a:buChar char="v"/>
            </a:pPr>
            <a:r>
              <a:rPr lang="es-ES" sz="1200" b="1" dirty="0" smtClean="0">
                <a:solidFill>
                  <a:srgbClr val="231F20"/>
                </a:solidFill>
                <a:effectLst>
                  <a:outerShdw blurRad="38100" dist="38100" dir="2700000" algn="tl">
                    <a:srgbClr val="000000">
                      <a:alpha val="43137"/>
                    </a:srgbClr>
                  </a:outerShdw>
                </a:effectLst>
              </a:rPr>
              <a:t>Conformación del consejo de salud.</a:t>
            </a:r>
          </a:p>
          <a:p>
            <a:pPr marL="285750" indent="-285750" algn="just">
              <a:buFont typeface="Wingdings" panose="05000000000000000000" pitchFamily="2" charset="2"/>
              <a:buChar char="v"/>
            </a:pPr>
            <a:endParaRPr lang="es-ES" sz="1200" b="1" dirty="0">
              <a:solidFill>
                <a:srgbClr val="231F20"/>
              </a:solidFill>
              <a:effectLst>
                <a:outerShdw blurRad="38100" dist="38100" dir="2700000" algn="tl">
                  <a:srgbClr val="000000">
                    <a:alpha val="43137"/>
                  </a:srgbClr>
                </a:outerShdw>
              </a:effectLst>
            </a:endParaRPr>
          </a:p>
          <a:p>
            <a:pPr marL="285750" indent="-285750" algn="just">
              <a:buFont typeface="Wingdings" panose="05000000000000000000" pitchFamily="2" charset="2"/>
              <a:buChar char="v"/>
            </a:pPr>
            <a:r>
              <a:rPr lang="es-ES" sz="1200" b="1" dirty="0" smtClean="0">
                <a:solidFill>
                  <a:srgbClr val="231F20"/>
                </a:solidFill>
                <a:effectLst>
                  <a:outerShdw blurRad="38100" dist="38100" dir="2700000" algn="tl">
                    <a:srgbClr val="000000">
                      <a:alpha val="43137"/>
                    </a:srgbClr>
                  </a:outerShdw>
                </a:effectLst>
              </a:rPr>
              <a:t>Obra de teatro en casa de cultura.</a:t>
            </a:r>
          </a:p>
          <a:p>
            <a:pPr marL="285750" indent="-285750" algn="just">
              <a:buFont typeface="Wingdings" panose="05000000000000000000" pitchFamily="2" charset="2"/>
              <a:buChar char="v"/>
            </a:pPr>
            <a:endParaRPr lang="es-ES" sz="1200" b="1" dirty="0">
              <a:solidFill>
                <a:srgbClr val="231F20"/>
              </a:solidFill>
              <a:effectLst>
                <a:outerShdw blurRad="38100" dist="38100" dir="2700000" algn="tl">
                  <a:srgbClr val="000000">
                    <a:alpha val="43137"/>
                  </a:srgbClr>
                </a:outerShdw>
              </a:effectLst>
            </a:endParaRPr>
          </a:p>
          <a:p>
            <a:pPr marL="285750" indent="-285750" algn="just">
              <a:buFont typeface="Wingdings" panose="05000000000000000000" pitchFamily="2" charset="2"/>
              <a:buChar char="v"/>
            </a:pPr>
            <a:r>
              <a:rPr lang="es-ES" sz="1200" b="1" dirty="0" smtClean="0">
                <a:solidFill>
                  <a:srgbClr val="231F20"/>
                </a:solidFill>
                <a:effectLst>
                  <a:outerShdw blurRad="38100" dist="38100" dir="2700000" algn="tl">
                    <a:srgbClr val="000000">
                      <a:alpha val="43137"/>
                    </a:srgbClr>
                  </a:outerShdw>
                </a:effectLst>
              </a:rPr>
              <a:t>Sesión ordinaria del mes de febrero. </a:t>
            </a:r>
          </a:p>
          <a:p>
            <a:pPr marL="285750" indent="-285750" algn="just">
              <a:buFont typeface="Wingdings" panose="05000000000000000000" pitchFamily="2" charset="2"/>
              <a:buChar char="v"/>
            </a:pPr>
            <a:endParaRPr lang="es-ES" sz="1200" b="1" dirty="0">
              <a:solidFill>
                <a:srgbClr val="231F20"/>
              </a:solidFill>
              <a:effectLst>
                <a:outerShdw blurRad="38100" dist="38100" dir="2700000" algn="tl">
                  <a:srgbClr val="000000">
                    <a:alpha val="43137"/>
                  </a:srgbClr>
                </a:outerShdw>
              </a:effectLst>
            </a:endParaRPr>
          </a:p>
          <a:p>
            <a:pPr marL="285750" indent="-285750" algn="just">
              <a:buFont typeface="Wingdings" panose="05000000000000000000" pitchFamily="2" charset="2"/>
              <a:buChar char="v"/>
            </a:pPr>
            <a:r>
              <a:rPr lang="es-ES" sz="1200" b="1" dirty="0" smtClean="0">
                <a:solidFill>
                  <a:srgbClr val="231F20"/>
                </a:solidFill>
                <a:effectLst>
                  <a:outerShdw blurRad="38100" dist="38100" dir="2700000" algn="tl">
                    <a:srgbClr val="000000">
                      <a:alpha val="43137"/>
                    </a:srgbClr>
                  </a:outerShdw>
                </a:effectLst>
              </a:rPr>
              <a:t>Desfile conmemorativo del 24 de febrero.</a:t>
            </a:r>
          </a:p>
          <a:p>
            <a:pPr marL="285750" indent="-285750" algn="just">
              <a:buFont typeface="Wingdings" panose="05000000000000000000" pitchFamily="2" charset="2"/>
              <a:buChar char="v"/>
            </a:pPr>
            <a:endParaRPr lang="es-ES" sz="1200" b="1" dirty="0">
              <a:solidFill>
                <a:srgbClr val="231F20"/>
              </a:solidFill>
              <a:effectLst>
                <a:outerShdw blurRad="38100" dist="38100" dir="2700000" algn="tl">
                  <a:srgbClr val="000000">
                    <a:alpha val="43137"/>
                  </a:srgbClr>
                </a:outerShdw>
              </a:effectLst>
            </a:endParaRPr>
          </a:p>
          <a:p>
            <a:pPr marL="285750" indent="-285750" algn="just">
              <a:buFont typeface="Wingdings" panose="05000000000000000000" pitchFamily="2" charset="2"/>
              <a:buChar char="v"/>
            </a:pPr>
            <a:r>
              <a:rPr lang="es-ES" sz="1200" b="1" dirty="0" smtClean="0">
                <a:solidFill>
                  <a:srgbClr val="231F20"/>
                </a:solidFill>
                <a:effectLst>
                  <a:outerShdw blurRad="38100" dist="38100" dir="2700000" algn="tl">
                    <a:srgbClr val="000000">
                      <a:alpha val="43137"/>
                    </a:srgbClr>
                  </a:outerShdw>
                </a:effectLst>
              </a:rPr>
              <a:t>Arranque de la semana de la familia (DIF)</a:t>
            </a:r>
          </a:p>
          <a:p>
            <a:pPr marL="285750" indent="-285750" algn="just">
              <a:buFont typeface="Wingdings" panose="05000000000000000000" pitchFamily="2" charset="2"/>
              <a:buChar char="v"/>
            </a:pPr>
            <a:endParaRPr lang="es-ES" sz="1200" b="1" dirty="0">
              <a:solidFill>
                <a:srgbClr val="231F20"/>
              </a:solidFill>
              <a:effectLst>
                <a:outerShdw blurRad="38100" dist="38100" dir="2700000" algn="tl">
                  <a:srgbClr val="000000">
                    <a:alpha val="43137"/>
                  </a:srgbClr>
                </a:outerShdw>
              </a:effectLst>
            </a:endParaRPr>
          </a:p>
          <a:p>
            <a:pPr marL="285750" indent="-285750" algn="just">
              <a:buFont typeface="Wingdings" panose="05000000000000000000" pitchFamily="2" charset="2"/>
              <a:buChar char="v"/>
            </a:pPr>
            <a:r>
              <a:rPr lang="es-ES" sz="1200" b="1" dirty="0" smtClean="0">
                <a:solidFill>
                  <a:srgbClr val="231F20"/>
                </a:solidFill>
                <a:effectLst>
                  <a:outerShdw blurRad="38100" dist="38100" dir="2700000" algn="tl">
                    <a:srgbClr val="000000">
                      <a:alpha val="43137"/>
                    </a:srgbClr>
                  </a:outerShdw>
                </a:effectLst>
              </a:rPr>
              <a:t>Reunión estatal de promoción económica.</a:t>
            </a:r>
          </a:p>
          <a:p>
            <a:pPr marL="285750" indent="-285750" algn="just">
              <a:buFont typeface="Wingdings" panose="05000000000000000000" pitchFamily="2" charset="2"/>
              <a:buChar char="v"/>
            </a:pPr>
            <a:endParaRPr lang="es-ES" sz="1200" b="1" dirty="0">
              <a:solidFill>
                <a:srgbClr val="231F20"/>
              </a:solidFill>
              <a:effectLst>
                <a:outerShdw blurRad="38100" dist="38100" dir="2700000" algn="tl">
                  <a:srgbClr val="000000">
                    <a:alpha val="43137"/>
                  </a:srgbClr>
                </a:outerShdw>
              </a:effectLst>
            </a:endParaRPr>
          </a:p>
          <a:p>
            <a:pPr marL="285750" indent="-285750" algn="just">
              <a:buFont typeface="Wingdings" panose="05000000000000000000" pitchFamily="2" charset="2"/>
              <a:buChar char="v"/>
            </a:pPr>
            <a:r>
              <a:rPr lang="es-ES" sz="1200" b="1" dirty="0" smtClean="0">
                <a:solidFill>
                  <a:srgbClr val="231F20"/>
                </a:solidFill>
                <a:effectLst>
                  <a:outerShdw blurRad="38100" dist="38100" dir="2700000" algn="tl">
                    <a:srgbClr val="000000">
                      <a:alpha val="43137"/>
                    </a:srgbClr>
                  </a:outerShdw>
                </a:effectLst>
              </a:rPr>
              <a:t>Carrera de preescolares en triciclos.</a:t>
            </a:r>
          </a:p>
          <a:p>
            <a:pPr marL="285750" indent="-285750" algn="just">
              <a:buFont typeface="Wingdings" panose="05000000000000000000" pitchFamily="2" charset="2"/>
              <a:buChar char="v"/>
            </a:pPr>
            <a:endParaRPr lang="es-ES" sz="1200" b="1" dirty="0">
              <a:solidFill>
                <a:srgbClr val="231F20"/>
              </a:solidFill>
              <a:effectLst>
                <a:outerShdw blurRad="38100" dist="38100" dir="2700000" algn="tl">
                  <a:srgbClr val="000000">
                    <a:alpha val="43137"/>
                  </a:srgbClr>
                </a:outerShdw>
              </a:effectLst>
            </a:endParaRPr>
          </a:p>
          <a:p>
            <a:pPr marL="285750" indent="-285750" algn="just">
              <a:buFont typeface="Wingdings" panose="05000000000000000000" pitchFamily="2" charset="2"/>
              <a:buChar char="v"/>
            </a:pPr>
            <a:r>
              <a:rPr lang="es-ES" sz="1200" b="1" dirty="0" smtClean="0">
                <a:solidFill>
                  <a:srgbClr val="231F20"/>
                </a:solidFill>
                <a:effectLst>
                  <a:outerShdw blurRad="38100" dist="38100" dir="2700000" algn="tl">
                    <a:srgbClr val="000000">
                      <a:alpha val="43137"/>
                    </a:srgbClr>
                  </a:outerShdw>
                </a:effectLst>
              </a:rPr>
              <a:t>Convivio con las personas de la 3era. Edad.</a:t>
            </a:r>
          </a:p>
          <a:p>
            <a:pPr marL="285750" indent="-285750" algn="just">
              <a:buFont typeface="Wingdings" panose="05000000000000000000" pitchFamily="2" charset="2"/>
              <a:buChar char="v"/>
            </a:pPr>
            <a:endParaRPr lang="es-ES" sz="1200" b="1" dirty="0">
              <a:solidFill>
                <a:srgbClr val="231F20"/>
              </a:solidFill>
              <a:effectLst>
                <a:outerShdw blurRad="38100" dist="38100" dir="2700000" algn="tl">
                  <a:srgbClr val="000000">
                    <a:alpha val="43137"/>
                  </a:srgbClr>
                </a:outerShdw>
              </a:effectLst>
            </a:endParaRPr>
          </a:p>
          <a:p>
            <a:pPr marL="285750" indent="-285750" algn="just">
              <a:buFont typeface="Wingdings" panose="05000000000000000000" pitchFamily="2" charset="2"/>
              <a:buChar char="v"/>
            </a:pPr>
            <a:r>
              <a:rPr lang="es-ES" sz="1200" b="1" dirty="0" smtClean="0">
                <a:solidFill>
                  <a:srgbClr val="231F20"/>
                </a:solidFill>
                <a:effectLst>
                  <a:outerShdw blurRad="38100" dist="38100" dir="2700000" algn="tl">
                    <a:srgbClr val="000000">
                      <a:alpha val="43137"/>
                    </a:srgbClr>
                  </a:outerShdw>
                </a:effectLst>
              </a:rPr>
              <a:t>Conformación del comité mixto de obras publicas.</a:t>
            </a:r>
          </a:p>
          <a:p>
            <a:pPr marL="285750" indent="-285750" algn="just">
              <a:buFont typeface="Wingdings" panose="05000000000000000000" pitchFamily="2" charset="2"/>
              <a:buChar char="v"/>
            </a:pPr>
            <a:endParaRPr lang="es-ES" sz="1200" b="1" dirty="0">
              <a:solidFill>
                <a:srgbClr val="231F20"/>
              </a:solidFill>
              <a:effectLst>
                <a:outerShdw blurRad="38100" dist="38100" dir="2700000" algn="tl">
                  <a:srgbClr val="000000">
                    <a:alpha val="43137"/>
                  </a:srgbClr>
                </a:outerShdw>
              </a:effectLst>
            </a:endParaRPr>
          </a:p>
          <a:p>
            <a:pPr marL="285750" indent="-285750" algn="just">
              <a:buFont typeface="Wingdings" panose="05000000000000000000" pitchFamily="2" charset="2"/>
              <a:buChar char="v"/>
            </a:pPr>
            <a:r>
              <a:rPr lang="es-ES" sz="1200" b="1" dirty="0" smtClean="0">
                <a:solidFill>
                  <a:srgbClr val="231F20"/>
                </a:solidFill>
                <a:effectLst>
                  <a:outerShdw blurRad="38100" dist="38100" dir="2700000" algn="tl">
                    <a:srgbClr val="000000">
                      <a:alpha val="43137"/>
                    </a:srgbClr>
                  </a:outerShdw>
                </a:effectLst>
              </a:rPr>
              <a:t>Visita del municipio de magdalena Jalisco.</a:t>
            </a:r>
          </a:p>
          <a:p>
            <a:pPr marL="285750" indent="-285750" algn="just">
              <a:buFont typeface="Wingdings" panose="05000000000000000000" pitchFamily="2" charset="2"/>
              <a:buChar char="v"/>
            </a:pPr>
            <a:endParaRPr lang="es-ES" sz="1200" b="1" dirty="0">
              <a:solidFill>
                <a:srgbClr val="231F20"/>
              </a:solidFill>
              <a:effectLst>
                <a:outerShdw blurRad="38100" dist="38100" dir="2700000" algn="tl">
                  <a:srgbClr val="000000">
                    <a:alpha val="43137"/>
                  </a:srgbClr>
                </a:outerShdw>
              </a:effectLst>
            </a:endParaRPr>
          </a:p>
          <a:p>
            <a:pPr marL="285750" indent="-285750" algn="just">
              <a:buFont typeface="Wingdings" panose="05000000000000000000" pitchFamily="2" charset="2"/>
              <a:buChar char="v"/>
            </a:pPr>
            <a:r>
              <a:rPr lang="es-ES" sz="1200" b="1" dirty="0" smtClean="0">
                <a:solidFill>
                  <a:srgbClr val="231F20"/>
                </a:solidFill>
                <a:effectLst>
                  <a:outerShdw blurRad="38100" dist="38100" dir="2700000" algn="tl">
                    <a:srgbClr val="000000">
                      <a:alpha val="43137"/>
                    </a:srgbClr>
                  </a:outerShdw>
                </a:effectLst>
              </a:rPr>
              <a:t>Reglamento de transparencia, información publica y protección de  datos personales  del municipio de san Juanito de Escobedo.</a:t>
            </a:r>
          </a:p>
          <a:p>
            <a:pPr marL="285750" indent="-285750" algn="just">
              <a:buFont typeface="Wingdings" panose="05000000000000000000" pitchFamily="2" charset="2"/>
              <a:buChar char="v"/>
            </a:pPr>
            <a:endParaRPr lang="es-ES" sz="1200" b="1" dirty="0" smtClean="0">
              <a:solidFill>
                <a:srgbClr val="231F20"/>
              </a:solidFill>
              <a:effectLst>
                <a:outerShdw blurRad="38100" dist="38100" dir="2700000" algn="tl">
                  <a:srgbClr val="000000">
                    <a:alpha val="43137"/>
                  </a:srgbClr>
                </a:outerShdw>
              </a:effectLst>
            </a:endParaRPr>
          </a:p>
          <a:p>
            <a:pPr marL="285750" indent="-285750" algn="just">
              <a:buFont typeface="Wingdings" panose="05000000000000000000" pitchFamily="2" charset="2"/>
              <a:buChar char="v"/>
            </a:pPr>
            <a:r>
              <a:rPr lang="es-ES" sz="1200" b="1" dirty="0" smtClean="0">
                <a:solidFill>
                  <a:srgbClr val="231F20"/>
                </a:solidFill>
                <a:effectLst>
                  <a:outerShdw blurRad="38100" dist="38100" dir="2700000" algn="tl">
                    <a:srgbClr val="000000">
                      <a:alpha val="43137"/>
                    </a:srgbClr>
                  </a:outerShdw>
                </a:effectLst>
              </a:rPr>
              <a:t>Reglamento de sanidad y protección a los animales para  el municipio de san Juanito de Escobedo.</a:t>
            </a:r>
          </a:p>
          <a:p>
            <a:pPr marL="285750" indent="-285750" algn="just">
              <a:buFont typeface="Wingdings" panose="05000000000000000000" pitchFamily="2" charset="2"/>
              <a:buChar char="v"/>
            </a:pPr>
            <a:endParaRPr lang="es-ES" sz="1200" b="1" dirty="0" smtClean="0">
              <a:solidFill>
                <a:srgbClr val="231F20"/>
              </a:solidFill>
              <a:effectLst>
                <a:outerShdw blurRad="38100" dist="38100" dir="2700000" algn="tl">
                  <a:srgbClr val="000000">
                    <a:alpha val="43137"/>
                  </a:srgbClr>
                </a:outerShdw>
              </a:effectLst>
            </a:endParaRPr>
          </a:p>
          <a:p>
            <a:pPr marL="285750" indent="-285750" algn="just">
              <a:buFont typeface="Wingdings" panose="05000000000000000000" pitchFamily="2" charset="2"/>
              <a:buChar char="v"/>
            </a:pPr>
            <a:endParaRPr lang="es-ES" sz="1400" dirty="0" smtClean="0">
              <a:solidFill>
                <a:srgbClr val="231F20"/>
              </a:solidFill>
            </a:endParaRPr>
          </a:p>
          <a:p>
            <a:pPr marL="285750" indent="-285750" algn="just">
              <a:buFont typeface="Wingdings" panose="05000000000000000000" pitchFamily="2" charset="2"/>
              <a:buChar char="v"/>
            </a:pPr>
            <a:endParaRPr lang="es-ES" sz="1400" dirty="0" smtClean="0">
              <a:solidFill>
                <a:srgbClr val="231F20"/>
              </a:solidFill>
            </a:endParaRPr>
          </a:p>
          <a:p>
            <a:pPr marL="285750" indent="-285750" algn="just">
              <a:buFont typeface="Wingdings" panose="05000000000000000000" pitchFamily="2" charset="2"/>
              <a:buChar char="v"/>
            </a:pPr>
            <a:endParaRPr lang="es-ES" sz="1400" dirty="0">
              <a:solidFill>
                <a:srgbClr val="231F20"/>
              </a:solidFill>
            </a:endParaRPr>
          </a:p>
          <a:p>
            <a:pPr marL="285750" indent="-285750" algn="just">
              <a:buFont typeface="Wingdings" panose="05000000000000000000" pitchFamily="2" charset="2"/>
              <a:buChar char="v"/>
            </a:pPr>
            <a:endParaRPr lang="es-ES" sz="1400" dirty="0" smtClean="0">
              <a:solidFill>
                <a:srgbClr val="231F20"/>
              </a:solidFill>
            </a:endParaRPr>
          </a:p>
          <a:p>
            <a:pPr marL="285750" indent="-285750" algn="just">
              <a:buFont typeface="Wingdings" panose="05000000000000000000" pitchFamily="2" charset="2"/>
              <a:buChar char="v"/>
            </a:pPr>
            <a:endParaRPr lang="es-ES" sz="1400" dirty="0">
              <a:solidFill>
                <a:srgbClr val="231F20"/>
              </a:solidFill>
            </a:endParaRPr>
          </a:p>
          <a:p>
            <a:pPr marL="285750" indent="-285750" algn="just">
              <a:buFont typeface="Wingdings" panose="05000000000000000000" pitchFamily="2" charset="2"/>
              <a:buChar char="v"/>
            </a:pPr>
            <a:endParaRPr lang="es-ES" sz="1400" dirty="0" smtClean="0">
              <a:solidFill>
                <a:srgbClr val="231F20"/>
              </a:solidFill>
            </a:endParaRPr>
          </a:p>
        </p:txBody>
      </p:sp>
      <p:sp>
        <p:nvSpPr>
          <p:cNvPr id="11" name="Rectángulo 10"/>
          <p:cNvSpPr/>
          <p:nvPr/>
        </p:nvSpPr>
        <p:spPr>
          <a:xfrm>
            <a:off x="6189430" y="2368811"/>
            <a:ext cx="745595" cy="5816977"/>
          </a:xfrm>
          <a:prstGeom prst="rect">
            <a:avLst/>
          </a:prstGeom>
        </p:spPr>
        <p:txBody>
          <a:bodyPr wrap="square">
            <a:spAutoFit/>
          </a:bodyPr>
          <a:lstStyle/>
          <a:p>
            <a:pPr algn="just"/>
            <a:r>
              <a:rPr lang="es-ES" sz="1200" b="1" dirty="0" smtClean="0">
                <a:solidFill>
                  <a:srgbClr val="231F20"/>
                </a:solidFill>
                <a:effectLst>
                  <a:outerShdw blurRad="38100" dist="38100" dir="2700000" algn="tl">
                    <a:srgbClr val="000000">
                      <a:alpha val="43137"/>
                    </a:srgbClr>
                  </a:outerShdw>
                </a:effectLst>
              </a:rPr>
              <a:t>1</a:t>
            </a:r>
          </a:p>
          <a:p>
            <a:pPr algn="just"/>
            <a:endParaRPr lang="es-ES" sz="1200" b="1" dirty="0">
              <a:solidFill>
                <a:srgbClr val="231F20"/>
              </a:solidFill>
              <a:effectLst>
                <a:outerShdw blurRad="38100" dist="38100" dir="2700000" algn="tl">
                  <a:srgbClr val="000000">
                    <a:alpha val="43137"/>
                  </a:srgbClr>
                </a:outerShdw>
              </a:effectLst>
            </a:endParaRPr>
          </a:p>
          <a:p>
            <a:pPr algn="just"/>
            <a:r>
              <a:rPr lang="es-ES" sz="1200" b="1" dirty="0" smtClean="0">
                <a:solidFill>
                  <a:srgbClr val="231F20"/>
                </a:solidFill>
                <a:effectLst>
                  <a:outerShdw blurRad="38100" dist="38100" dir="2700000" algn="tl">
                    <a:srgbClr val="000000">
                      <a:alpha val="43137"/>
                    </a:srgbClr>
                  </a:outerShdw>
                </a:effectLst>
              </a:rPr>
              <a:t>2</a:t>
            </a:r>
          </a:p>
          <a:p>
            <a:pPr algn="just"/>
            <a:endParaRPr lang="es-ES" sz="1200" b="1" dirty="0">
              <a:solidFill>
                <a:srgbClr val="231F20"/>
              </a:solidFill>
              <a:effectLst>
                <a:outerShdw blurRad="38100" dist="38100" dir="2700000" algn="tl">
                  <a:srgbClr val="000000">
                    <a:alpha val="43137"/>
                  </a:srgbClr>
                </a:outerShdw>
              </a:effectLst>
            </a:endParaRPr>
          </a:p>
          <a:p>
            <a:pPr algn="just"/>
            <a:r>
              <a:rPr lang="es-ES" sz="1200" b="1" dirty="0" smtClean="0">
                <a:solidFill>
                  <a:srgbClr val="231F20"/>
                </a:solidFill>
                <a:effectLst>
                  <a:outerShdw blurRad="38100" dist="38100" dir="2700000" algn="tl">
                    <a:srgbClr val="000000">
                      <a:alpha val="43137"/>
                    </a:srgbClr>
                  </a:outerShdw>
                </a:effectLst>
              </a:rPr>
              <a:t>3</a:t>
            </a:r>
          </a:p>
          <a:p>
            <a:pPr algn="just"/>
            <a:endParaRPr lang="es-ES" sz="1200" b="1" dirty="0">
              <a:solidFill>
                <a:srgbClr val="231F20"/>
              </a:solidFill>
              <a:effectLst>
                <a:outerShdw blurRad="38100" dist="38100" dir="2700000" algn="tl">
                  <a:srgbClr val="000000">
                    <a:alpha val="43137"/>
                  </a:srgbClr>
                </a:outerShdw>
              </a:effectLst>
            </a:endParaRPr>
          </a:p>
          <a:p>
            <a:pPr algn="just"/>
            <a:r>
              <a:rPr lang="es-ES" sz="1200" b="1" dirty="0" smtClean="0">
                <a:solidFill>
                  <a:srgbClr val="231F20"/>
                </a:solidFill>
                <a:effectLst>
                  <a:outerShdw blurRad="38100" dist="38100" dir="2700000" algn="tl">
                    <a:srgbClr val="000000">
                      <a:alpha val="43137"/>
                    </a:srgbClr>
                  </a:outerShdw>
                </a:effectLst>
              </a:rPr>
              <a:t>4</a:t>
            </a:r>
          </a:p>
          <a:p>
            <a:pPr algn="just"/>
            <a:endParaRPr lang="es-ES" sz="1200" b="1" dirty="0">
              <a:solidFill>
                <a:srgbClr val="231F20"/>
              </a:solidFill>
              <a:effectLst>
                <a:outerShdw blurRad="38100" dist="38100" dir="2700000" algn="tl">
                  <a:srgbClr val="000000">
                    <a:alpha val="43137"/>
                  </a:srgbClr>
                </a:outerShdw>
              </a:effectLst>
            </a:endParaRPr>
          </a:p>
          <a:p>
            <a:pPr algn="just"/>
            <a:r>
              <a:rPr lang="es-ES" sz="1200" b="1" dirty="0" smtClean="0">
                <a:solidFill>
                  <a:srgbClr val="231F20"/>
                </a:solidFill>
                <a:effectLst>
                  <a:outerShdw blurRad="38100" dist="38100" dir="2700000" algn="tl">
                    <a:srgbClr val="000000">
                      <a:alpha val="43137"/>
                    </a:srgbClr>
                  </a:outerShdw>
                </a:effectLst>
              </a:rPr>
              <a:t>5</a:t>
            </a:r>
          </a:p>
          <a:p>
            <a:pPr algn="just"/>
            <a:endParaRPr lang="es-ES" sz="1200" b="1" dirty="0">
              <a:solidFill>
                <a:srgbClr val="231F20"/>
              </a:solidFill>
              <a:effectLst>
                <a:outerShdw blurRad="38100" dist="38100" dir="2700000" algn="tl">
                  <a:srgbClr val="000000">
                    <a:alpha val="43137"/>
                  </a:srgbClr>
                </a:outerShdw>
              </a:effectLst>
            </a:endParaRPr>
          </a:p>
          <a:p>
            <a:pPr algn="just"/>
            <a:r>
              <a:rPr lang="es-ES" sz="1200" b="1" dirty="0" smtClean="0">
                <a:solidFill>
                  <a:srgbClr val="231F20"/>
                </a:solidFill>
                <a:effectLst>
                  <a:outerShdw blurRad="38100" dist="38100" dir="2700000" algn="tl">
                    <a:srgbClr val="000000">
                      <a:alpha val="43137"/>
                    </a:srgbClr>
                  </a:outerShdw>
                </a:effectLst>
              </a:rPr>
              <a:t>6</a:t>
            </a:r>
          </a:p>
          <a:p>
            <a:pPr algn="just"/>
            <a:endParaRPr lang="es-ES" sz="1200" b="1" dirty="0">
              <a:solidFill>
                <a:srgbClr val="231F20"/>
              </a:solidFill>
              <a:effectLst>
                <a:outerShdw blurRad="38100" dist="38100" dir="2700000" algn="tl">
                  <a:srgbClr val="000000">
                    <a:alpha val="43137"/>
                  </a:srgbClr>
                </a:outerShdw>
              </a:effectLst>
            </a:endParaRPr>
          </a:p>
          <a:p>
            <a:pPr algn="just"/>
            <a:r>
              <a:rPr lang="es-ES" sz="1200" b="1" dirty="0" smtClean="0">
                <a:solidFill>
                  <a:srgbClr val="231F20"/>
                </a:solidFill>
                <a:effectLst>
                  <a:outerShdw blurRad="38100" dist="38100" dir="2700000" algn="tl">
                    <a:srgbClr val="000000">
                      <a:alpha val="43137"/>
                    </a:srgbClr>
                  </a:outerShdw>
                </a:effectLst>
              </a:rPr>
              <a:t>7</a:t>
            </a:r>
          </a:p>
          <a:p>
            <a:pPr algn="just"/>
            <a:endParaRPr lang="es-ES" sz="1200" b="1" dirty="0">
              <a:solidFill>
                <a:srgbClr val="231F20"/>
              </a:solidFill>
              <a:effectLst>
                <a:outerShdw blurRad="38100" dist="38100" dir="2700000" algn="tl">
                  <a:srgbClr val="000000">
                    <a:alpha val="43137"/>
                  </a:srgbClr>
                </a:outerShdw>
              </a:effectLst>
            </a:endParaRPr>
          </a:p>
          <a:p>
            <a:pPr algn="just"/>
            <a:r>
              <a:rPr lang="es-ES" sz="1200" b="1" dirty="0" smtClean="0">
                <a:solidFill>
                  <a:srgbClr val="231F20"/>
                </a:solidFill>
                <a:effectLst>
                  <a:outerShdw blurRad="38100" dist="38100" dir="2700000" algn="tl">
                    <a:srgbClr val="000000">
                      <a:alpha val="43137"/>
                    </a:srgbClr>
                  </a:outerShdw>
                </a:effectLst>
              </a:rPr>
              <a:t>8</a:t>
            </a:r>
          </a:p>
          <a:p>
            <a:pPr algn="just"/>
            <a:endParaRPr lang="es-ES" sz="1200" b="1" dirty="0">
              <a:solidFill>
                <a:srgbClr val="231F20"/>
              </a:solidFill>
              <a:effectLst>
                <a:outerShdw blurRad="38100" dist="38100" dir="2700000" algn="tl">
                  <a:srgbClr val="000000">
                    <a:alpha val="43137"/>
                  </a:srgbClr>
                </a:outerShdw>
              </a:effectLst>
            </a:endParaRPr>
          </a:p>
          <a:p>
            <a:pPr algn="just"/>
            <a:r>
              <a:rPr lang="es-ES" sz="1200" b="1" dirty="0" smtClean="0">
                <a:solidFill>
                  <a:srgbClr val="231F20"/>
                </a:solidFill>
                <a:effectLst>
                  <a:outerShdw blurRad="38100" dist="38100" dir="2700000" algn="tl">
                    <a:srgbClr val="000000">
                      <a:alpha val="43137"/>
                    </a:srgbClr>
                  </a:outerShdw>
                </a:effectLst>
              </a:rPr>
              <a:t>9</a:t>
            </a:r>
          </a:p>
          <a:p>
            <a:pPr algn="just"/>
            <a:endParaRPr lang="es-ES" sz="1200" b="1" dirty="0">
              <a:solidFill>
                <a:srgbClr val="231F20"/>
              </a:solidFill>
              <a:effectLst>
                <a:outerShdw blurRad="38100" dist="38100" dir="2700000" algn="tl">
                  <a:srgbClr val="000000">
                    <a:alpha val="43137"/>
                  </a:srgbClr>
                </a:outerShdw>
              </a:effectLst>
            </a:endParaRPr>
          </a:p>
          <a:p>
            <a:pPr algn="just"/>
            <a:r>
              <a:rPr lang="es-ES" sz="1200" b="1" dirty="0" smtClean="0">
                <a:solidFill>
                  <a:srgbClr val="231F20"/>
                </a:solidFill>
                <a:effectLst>
                  <a:outerShdw blurRad="38100" dist="38100" dir="2700000" algn="tl">
                    <a:srgbClr val="000000">
                      <a:alpha val="43137"/>
                    </a:srgbClr>
                  </a:outerShdw>
                </a:effectLst>
              </a:rPr>
              <a:t>10</a:t>
            </a:r>
          </a:p>
          <a:p>
            <a:pPr algn="just"/>
            <a:endParaRPr lang="es-ES" sz="1200" b="1" dirty="0">
              <a:solidFill>
                <a:srgbClr val="231F20"/>
              </a:solidFill>
              <a:effectLst>
                <a:outerShdw blurRad="38100" dist="38100" dir="2700000" algn="tl">
                  <a:srgbClr val="000000">
                    <a:alpha val="43137"/>
                  </a:srgbClr>
                </a:outerShdw>
              </a:effectLst>
            </a:endParaRPr>
          </a:p>
          <a:p>
            <a:pPr algn="just"/>
            <a:r>
              <a:rPr lang="es-ES" sz="1200" b="1" dirty="0" smtClean="0">
                <a:solidFill>
                  <a:srgbClr val="231F20"/>
                </a:solidFill>
                <a:effectLst>
                  <a:outerShdw blurRad="38100" dist="38100" dir="2700000" algn="tl">
                    <a:srgbClr val="000000">
                      <a:alpha val="43137"/>
                    </a:srgbClr>
                  </a:outerShdw>
                </a:effectLst>
              </a:rPr>
              <a:t>11</a:t>
            </a:r>
          </a:p>
          <a:p>
            <a:pPr algn="just"/>
            <a:endParaRPr lang="es-ES" sz="1200" b="1" dirty="0">
              <a:solidFill>
                <a:srgbClr val="231F20"/>
              </a:solidFill>
              <a:effectLst>
                <a:outerShdw blurRad="38100" dist="38100" dir="2700000" algn="tl">
                  <a:srgbClr val="000000">
                    <a:alpha val="43137"/>
                  </a:srgbClr>
                </a:outerShdw>
              </a:effectLst>
            </a:endParaRPr>
          </a:p>
          <a:p>
            <a:pPr algn="just"/>
            <a:r>
              <a:rPr lang="es-ES" sz="1200" b="1" dirty="0" smtClean="0">
                <a:solidFill>
                  <a:srgbClr val="231F20"/>
                </a:solidFill>
                <a:effectLst>
                  <a:outerShdw blurRad="38100" dist="38100" dir="2700000" algn="tl">
                    <a:srgbClr val="000000">
                      <a:alpha val="43137"/>
                    </a:srgbClr>
                  </a:outerShdw>
                </a:effectLst>
              </a:rPr>
              <a:t>12</a:t>
            </a:r>
          </a:p>
          <a:p>
            <a:pPr algn="just"/>
            <a:endParaRPr lang="es-ES" sz="1200" b="1" dirty="0">
              <a:solidFill>
                <a:srgbClr val="231F20"/>
              </a:solidFill>
              <a:effectLst>
                <a:outerShdw blurRad="38100" dist="38100" dir="2700000" algn="tl">
                  <a:srgbClr val="000000">
                    <a:alpha val="43137"/>
                  </a:srgbClr>
                </a:outerShdw>
              </a:effectLst>
            </a:endParaRPr>
          </a:p>
          <a:p>
            <a:pPr algn="just"/>
            <a:r>
              <a:rPr lang="es-ES" sz="1200" b="1" dirty="0" smtClean="0">
                <a:solidFill>
                  <a:srgbClr val="231F20"/>
                </a:solidFill>
                <a:effectLst>
                  <a:outerShdw blurRad="38100" dist="38100" dir="2700000" algn="tl">
                    <a:srgbClr val="000000">
                      <a:alpha val="43137"/>
                    </a:srgbClr>
                  </a:outerShdw>
                </a:effectLst>
              </a:rPr>
              <a:t>13-14</a:t>
            </a:r>
          </a:p>
          <a:p>
            <a:pPr marL="285750" indent="-285750" algn="just">
              <a:buFont typeface="Wingdings" panose="05000000000000000000" pitchFamily="2" charset="2"/>
              <a:buChar char="v"/>
            </a:pPr>
            <a:endParaRPr lang="es-ES" sz="1200" dirty="0" smtClean="0">
              <a:solidFill>
                <a:srgbClr val="231F20"/>
              </a:solidFill>
            </a:endParaRPr>
          </a:p>
          <a:p>
            <a:pPr marL="285750" indent="-285750" algn="just">
              <a:buFont typeface="Wingdings" panose="05000000000000000000" pitchFamily="2" charset="2"/>
              <a:buChar char="v"/>
            </a:pPr>
            <a:endParaRPr lang="es-ES" sz="1200" dirty="0" smtClean="0">
              <a:solidFill>
                <a:srgbClr val="231F20"/>
              </a:solidFill>
            </a:endParaRPr>
          </a:p>
          <a:p>
            <a:pPr marL="285750" indent="-285750" algn="just">
              <a:buFont typeface="Wingdings" panose="05000000000000000000" pitchFamily="2" charset="2"/>
              <a:buChar char="v"/>
            </a:pPr>
            <a:endParaRPr lang="es-ES" sz="1200" dirty="0">
              <a:solidFill>
                <a:srgbClr val="231F20"/>
              </a:solidFill>
            </a:endParaRPr>
          </a:p>
          <a:p>
            <a:pPr marL="285750" indent="-285750" algn="just">
              <a:buFont typeface="Wingdings" panose="05000000000000000000" pitchFamily="2" charset="2"/>
              <a:buChar char="v"/>
            </a:pPr>
            <a:endParaRPr lang="es-ES" sz="1200" dirty="0" smtClean="0">
              <a:solidFill>
                <a:srgbClr val="231F20"/>
              </a:solidFill>
            </a:endParaRPr>
          </a:p>
          <a:p>
            <a:pPr marL="285750" indent="-285750" algn="just">
              <a:buFont typeface="Wingdings" panose="05000000000000000000" pitchFamily="2" charset="2"/>
              <a:buChar char="v"/>
            </a:pPr>
            <a:endParaRPr lang="es-ES" sz="1200" dirty="0">
              <a:solidFill>
                <a:srgbClr val="231F20"/>
              </a:solidFill>
            </a:endParaRPr>
          </a:p>
          <a:p>
            <a:pPr marL="285750" indent="-285750" algn="just">
              <a:buFont typeface="Wingdings" panose="05000000000000000000" pitchFamily="2" charset="2"/>
              <a:buChar char="v"/>
            </a:pPr>
            <a:endParaRPr lang="es-ES" sz="1200" dirty="0" smtClean="0">
              <a:solidFill>
                <a:srgbClr val="231F20"/>
              </a:solidFill>
            </a:endParaRPr>
          </a:p>
        </p:txBody>
      </p:sp>
    </p:spTree>
    <p:extLst>
      <p:ext uri="{BB962C8B-B14F-4D97-AF65-F5344CB8AC3E}">
        <p14:creationId xmlns:p14="http://schemas.microsoft.com/office/powerpoint/2010/main" val="49745848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Imagen 3"/>
          <p:cNvPicPr>
            <a:picLocks noChangeAspect="1"/>
          </p:cNvPicPr>
          <p:nvPr/>
        </p:nvPicPr>
        <p:blipFill rotWithShape="1">
          <a:blip r:embed="rId2"/>
          <a:srcRect l="38494" t="22782" r="38121" b="8468"/>
          <a:stretch/>
        </p:blipFill>
        <p:spPr>
          <a:xfrm>
            <a:off x="0" y="0"/>
            <a:ext cx="7345363" cy="9853448"/>
          </a:xfrm>
          <a:prstGeom prst="rect">
            <a:avLst/>
          </a:prstGeom>
        </p:spPr>
      </p:pic>
    </p:spTree>
    <p:extLst>
      <p:ext uri="{BB962C8B-B14F-4D97-AF65-F5344CB8AC3E}">
        <p14:creationId xmlns:p14="http://schemas.microsoft.com/office/powerpoint/2010/main" val="181929249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Imagen 3"/>
          <p:cNvPicPr>
            <a:picLocks noChangeAspect="1"/>
          </p:cNvPicPr>
          <p:nvPr/>
        </p:nvPicPr>
        <p:blipFill rotWithShape="1">
          <a:blip r:embed="rId2"/>
          <a:srcRect l="38737" t="23644" r="38362" b="10407"/>
          <a:stretch/>
        </p:blipFill>
        <p:spPr>
          <a:xfrm>
            <a:off x="0" y="0"/>
            <a:ext cx="7345363" cy="9790386"/>
          </a:xfrm>
          <a:prstGeom prst="rect">
            <a:avLst/>
          </a:prstGeom>
        </p:spPr>
      </p:pic>
    </p:spTree>
    <p:extLst>
      <p:ext uri="{BB962C8B-B14F-4D97-AF65-F5344CB8AC3E}">
        <p14:creationId xmlns:p14="http://schemas.microsoft.com/office/powerpoint/2010/main" val="106342345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Imagen 3"/>
          <p:cNvPicPr>
            <a:picLocks noChangeAspect="1"/>
          </p:cNvPicPr>
          <p:nvPr/>
        </p:nvPicPr>
        <p:blipFill rotWithShape="1">
          <a:blip r:embed="rId2"/>
          <a:srcRect l="39221" t="24505" r="38241" b="8254"/>
          <a:stretch/>
        </p:blipFill>
        <p:spPr>
          <a:xfrm>
            <a:off x="0" y="0"/>
            <a:ext cx="7345363" cy="9790386"/>
          </a:xfrm>
          <a:prstGeom prst="rect">
            <a:avLst/>
          </a:prstGeom>
        </p:spPr>
      </p:pic>
    </p:spTree>
    <p:extLst>
      <p:ext uri="{BB962C8B-B14F-4D97-AF65-F5344CB8AC3E}">
        <p14:creationId xmlns:p14="http://schemas.microsoft.com/office/powerpoint/2010/main" val="378975913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Imagen 3"/>
          <p:cNvPicPr>
            <a:picLocks noChangeAspect="1"/>
          </p:cNvPicPr>
          <p:nvPr/>
        </p:nvPicPr>
        <p:blipFill rotWithShape="1">
          <a:blip r:embed="rId2"/>
          <a:srcRect l="38858" t="22135" r="38362" b="8899"/>
          <a:stretch/>
        </p:blipFill>
        <p:spPr>
          <a:xfrm>
            <a:off x="0" y="-1"/>
            <a:ext cx="7345363" cy="9821917"/>
          </a:xfrm>
          <a:prstGeom prst="rect">
            <a:avLst/>
          </a:prstGeom>
        </p:spPr>
      </p:pic>
    </p:spTree>
    <p:extLst>
      <p:ext uri="{BB962C8B-B14F-4D97-AF65-F5344CB8AC3E}">
        <p14:creationId xmlns:p14="http://schemas.microsoft.com/office/powerpoint/2010/main" val="100780632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Imagen 3"/>
          <p:cNvPicPr>
            <a:picLocks noChangeAspect="1"/>
          </p:cNvPicPr>
          <p:nvPr/>
        </p:nvPicPr>
        <p:blipFill rotWithShape="1">
          <a:blip r:embed="rId2"/>
          <a:srcRect l="38737" t="21920" r="38483" b="9545"/>
          <a:stretch/>
        </p:blipFill>
        <p:spPr>
          <a:xfrm>
            <a:off x="-1" y="0"/>
            <a:ext cx="7345363" cy="9790386"/>
          </a:xfrm>
          <a:prstGeom prst="rect">
            <a:avLst/>
          </a:prstGeom>
        </p:spPr>
      </p:pic>
    </p:spTree>
    <p:extLst>
      <p:ext uri="{BB962C8B-B14F-4D97-AF65-F5344CB8AC3E}">
        <p14:creationId xmlns:p14="http://schemas.microsoft.com/office/powerpoint/2010/main" val="86220612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Imagen 3"/>
          <p:cNvPicPr>
            <a:picLocks noChangeAspect="1"/>
          </p:cNvPicPr>
          <p:nvPr/>
        </p:nvPicPr>
        <p:blipFill rotWithShape="1">
          <a:blip r:embed="rId2"/>
          <a:srcRect l="39343" t="22998" r="38483" b="8899"/>
          <a:stretch/>
        </p:blipFill>
        <p:spPr>
          <a:xfrm>
            <a:off x="-1" y="-1"/>
            <a:ext cx="7345363" cy="9837683"/>
          </a:xfrm>
          <a:prstGeom prst="rect">
            <a:avLst/>
          </a:prstGeom>
        </p:spPr>
      </p:pic>
    </p:spTree>
    <p:extLst>
      <p:ext uri="{BB962C8B-B14F-4D97-AF65-F5344CB8AC3E}">
        <p14:creationId xmlns:p14="http://schemas.microsoft.com/office/powerpoint/2010/main" val="84139901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Imagen 3"/>
          <p:cNvPicPr>
            <a:picLocks noChangeAspect="1"/>
          </p:cNvPicPr>
          <p:nvPr/>
        </p:nvPicPr>
        <p:blipFill rotWithShape="1">
          <a:blip r:embed="rId2"/>
          <a:srcRect l="38979" t="22566" r="38241" b="9761"/>
          <a:stretch/>
        </p:blipFill>
        <p:spPr>
          <a:xfrm>
            <a:off x="-1" y="0"/>
            <a:ext cx="7345363" cy="9758855"/>
          </a:xfrm>
          <a:prstGeom prst="rect">
            <a:avLst/>
          </a:prstGeom>
        </p:spPr>
      </p:pic>
    </p:spTree>
    <p:extLst>
      <p:ext uri="{BB962C8B-B14F-4D97-AF65-F5344CB8AC3E}">
        <p14:creationId xmlns:p14="http://schemas.microsoft.com/office/powerpoint/2010/main" val="26257229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Imagen 3"/>
          <p:cNvPicPr>
            <a:picLocks noChangeAspect="1"/>
          </p:cNvPicPr>
          <p:nvPr/>
        </p:nvPicPr>
        <p:blipFill rotWithShape="1">
          <a:blip r:embed="rId2"/>
          <a:srcRect l="38979" t="22350" r="38120" b="9977"/>
          <a:stretch/>
        </p:blipFill>
        <p:spPr>
          <a:xfrm>
            <a:off x="0" y="-1"/>
            <a:ext cx="7345363" cy="9774621"/>
          </a:xfrm>
          <a:prstGeom prst="rect">
            <a:avLst/>
          </a:prstGeom>
        </p:spPr>
      </p:pic>
    </p:spTree>
    <p:extLst>
      <p:ext uri="{BB962C8B-B14F-4D97-AF65-F5344CB8AC3E}">
        <p14:creationId xmlns:p14="http://schemas.microsoft.com/office/powerpoint/2010/main" val="388297452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Imagen 3"/>
          <p:cNvPicPr>
            <a:picLocks noChangeAspect="1"/>
          </p:cNvPicPr>
          <p:nvPr/>
        </p:nvPicPr>
        <p:blipFill rotWithShape="1">
          <a:blip r:embed="rId2"/>
          <a:srcRect l="39221" t="22566" r="38120" b="8899"/>
          <a:stretch/>
        </p:blipFill>
        <p:spPr>
          <a:xfrm>
            <a:off x="-1" y="0"/>
            <a:ext cx="7345363" cy="9616966"/>
          </a:xfrm>
          <a:prstGeom prst="rect">
            <a:avLst/>
          </a:prstGeom>
        </p:spPr>
      </p:pic>
    </p:spTree>
    <p:extLst>
      <p:ext uri="{BB962C8B-B14F-4D97-AF65-F5344CB8AC3E}">
        <p14:creationId xmlns:p14="http://schemas.microsoft.com/office/powerpoint/2010/main" val="180773627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Imagen 3"/>
          <p:cNvPicPr>
            <a:picLocks noChangeAspect="1"/>
          </p:cNvPicPr>
          <p:nvPr/>
        </p:nvPicPr>
        <p:blipFill rotWithShape="1">
          <a:blip r:embed="rId2"/>
          <a:srcRect l="35508" t="21621" r="34861" b="11036"/>
          <a:stretch/>
        </p:blipFill>
        <p:spPr>
          <a:xfrm>
            <a:off x="-1" y="0"/>
            <a:ext cx="7345363" cy="9733280"/>
          </a:xfrm>
          <a:prstGeom prst="rect">
            <a:avLst/>
          </a:prstGeom>
        </p:spPr>
      </p:pic>
      <p:sp>
        <p:nvSpPr>
          <p:cNvPr id="5" name="CuadroTexto 4"/>
          <p:cNvSpPr txBox="1"/>
          <p:nvPr/>
        </p:nvSpPr>
        <p:spPr>
          <a:xfrm>
            <a:off x="2096127" y="6921062"/>
            <a:ext cx="4887997" cy="2246769"/>
          </a:xfrm>
          <a:prstGeom prst="rect">
            <a:avLst/>
          </a:prstGeom>
          <a:solidFill>
            <a:schemeClr val="tx1"/>
          </a:solidFill>
          <a:ln>
            <a:solidFill>
              <a:schemeClr val="tx1"/>
            </a:solidFill>
          </a:ln>
        </p:spPr>
        <p:txBody>
          <a:bodyPr wrap="square" rtlCol="0">
            <a:spAutoFit/>
          </a:bodyPr>
          <a:lstStyle/>
          <a:p>
            <a:pPr algn="ctr"/>
            <a:r>
              <a:rPr lang="es-ES" sz="2000" b="1" dirty="0" smtClean="0">
                <a:solidFill>
                  <a:schemeClr val="bg1"/>
                </a:solidFill>
                <a:latin typeface="Arial Black" panose="020B0A04020102020204" pitchFamily="34" charset="0"/>
              </a:rPr>
              <a:t>REGLAMENTO DE SANIDAD Y PROTECCION A LOSANIMALES PARA EL MUNICIPIO DE SAN JUANITO DE ESCOBEDO, JALISCO</a:t>
            </a:r>
            <a:endParaRPr lang="es-MX" sz="2000" b="1" dirty="0" smtClean="0">
              <a:solidFill>
                <a:schemeClr val="bg1"/>
              </a:solidFill>
              <a:latin typeface="Arial Black" panose="020B0A04020102020204" pitchFamily="34" charset="0"/>
            </a:endParaRPr>
          </a:p>
          <a:p>
            <a:pPr algn="ctr"/>
            <a:endParaRPr lang="es-ES" sz="2000" b="1" dirty="0">
              <a:solidFill>
                <a:schemeClr val="bg1"/>
              </a:solidFill>
              <a:latin typeface="Arial Black" panose="020B0A04020102020204" pitchFamily="34" charset="0"/>
            </a:endParaRPr>
          </a:p>
          <a:p>
            <a:pPr algn="ctr"/>
            <a:r>
              <a:rPr lang="es-ES" sz="2000" b="1" dirty="0" smtClean="0">
                <a:solidFill>
                  <a:schemeClr val="bg1"/>
                </a:solidFill>
                <a:latin typeface="Arial Black" panose="020B0A04020102020204" pitchFamily="34" charset="0"/>
              </a:rPr>
              <a:t>ADMINISTRACION 2018-2021</a:t>
            </a:r>
          </a:p>
        </p:txBody>
      </p:sp>
    </p:spTree>
    <p:extLst>
      <p:ext uri="{BB962C8B-B14F-4D97-AF65-F5344CB8AC3E}">
        <p14:creationId xmlns:p14="http://schemas.microsoft.com/office/powerpoint/2010/main" val="26238963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Rectángulo 3"/>
          <p:cNvSpPr/>
          <p:nvPr/>
        </p:nvSpPr>
        <p:spPr>
          <a:xfrm>
            <a:off x="270164" y="343187"/>
            <a:ext cx="6795654" cy="9367601"/>
          </a:xfrm>
          <a:prstGeom prst="rect">
            <a:avLst/>
          </a:prstGeom>
          <a:effectLst>
            <a:glow rad="228600">
              <a:schemeClr val="accent2">
                <a:satMod val="175000"/>
                <a:alpha val="40000"/>
              </a:schemeClr>
            </a:glow>
          </a:effectLst>
        </p:spPr>
        <p:style>
          <a:lnRef idx="2">
            <a:schemeClr val="accent4"/>
          </a:lnRef>
          <a:fillRef idx="1">
            <a:schemeClr val="lt1"/>
          </a:fillRef>
          <a:effectRef idx="0">
            <a:schemeClr val="accent4"/>
          </a:effectRef>
          <a:fontRef idx="minor">
            <a:schemeClr val="dk1"/>
          </a:fontRef>
        </p:style>
        <p:txBody>
          <a:bodyPr rtlCol="0" anchor="ctr"/>
          <a:lstStyle/>
          <a:p>
            <a:pPr algn="ctr"/>
            <a:endParaRPr lang="es-MX" dirty="0"/>
          </a:p>
        </p:txBody>
      </p:sp>
      <p:pic>
        <p:nvPicPr>
          <p:cNvPr id="5" name="Imagen 4"/>
          <p:cNvPicPr>
            <a:picLocks noChangeAspect="1"/>
          </p:cNvPicPr>
          <p:nvPr/>
        </p:nvPicPr>
        <p:blipFill rotWithShape="1">
          <a:blip r:embed="rId2">
            <a:extLst>
              <a:ext uri="{BEBA8EAE-BF5A-486C-A8C5-ECC9F3942E4B}">
                <a14:imgProps xmlns:a14="http://schemas.microsoft.com/office/drawing/2010/main">
                  <a14:imgLayer r:embed="rId3">
                    <a14:imgEffect>
                      <a14:backgroundRemoval t="50000" b="85799" l="4734" r="93787"/>
                    </a14:imgEffect>
                  </a14:imgLayer>
                </a14:imgProps>
              </a:ext>
              <a:ext uri="{28A0092B-C50C-407E-A947-70E740481C1C}">
                <a14:useLocalDpi xmlns:a14="http://schemas.microsoft.com/office/drawing/2010/main" val="0"/>
              </a:ext>
            </a:extLst>
          </a:blip>
          <a:srcRect l="8765" t="51340" r="9021" b="16328"/>
          <a:stretch/>
        </p:blipFill>
        <p:spPr>
          <a:xfrm>
            <a:off x="270164" y="275163"/>
            <a:ext cx="6795654" cy="2098964"/>
          </a:xfrm>
          <a:prstGeom prst="rect">
            <a:avLst/>
          </a:prstGeom>
        </p:spPr>
      </p:pic>
      <p:pic>
        <p:nvPicPr>
          <p:cNvPr id="6" name="Imagen 5"/>
          <p:cNvPicPr>
            <a:picLocks noChangeAspect="1"/>
          </p:cNvPicPr>
          <p:nvPr/>
        </p:nvPicPr>
        <p:blipFill rotWithShape="1">
          <a:blip r:embed="rId2">
            <a:extLst>
              <a:ext uri="{BEBA8EAE-BF5A-486C-A8C5-ECC9F3942E4B}">
                <a14:imgProps xmlns:a14="http://schemas.microsoft.com/office/drawing/2010/main">
                  <a14:imgLayer r:embed="rId3">
                    <a14:imgEffect>
                      <a14:backgroundRemoval t="50000" b="85799" l="4734" r="93787"/>
                    </a14:imgEffect>
                  </a14:imgLayer>
                </a14:imgProps>
              </a:ext>
              <a:ext uri="{28A0092B-C50C-407E-A947-70E740481C1C}">
                <a14:useLocalDpi xmlns:a14="http://schemas.microsoft.com/office/drawing/2010/main" val="0"/>
              </a:ext>
            </a:extLst>
          </a:blip>
          <a:srcRect l="8765" t="51340" r="9021" b="16328"/>
          <a:stretch/>
        </p:blipFill>
        <p:spPr>
          <a:xfrm flipH="1" flipV="1">
            <a:off x="270164" y="7686051"/>
            <a:ext cx="6795654" cy="2058311"/>
          </a:xfrm>
          <a:prstGeom prst="rect">
            <a:avLst/>
          </a:prstGeom>
        </p:spPr>
      </p:pic>
      <p:pic>
        <p:nvPicPr>
          <p:cNvPr id="7" name="Imagen 6"/>
          <p:cNvPicPr>
            <a:picLocks noChangeAspect="1"/>
          </p:cNvPicPr>
          <p:nvPr/>
        </p:nvPicPr>
        <p:blipFill rotWithShape="1">
          <a:blip r:embed="rId4" cstate="print">
            <a:extLst>
              <a:ext uri="{28A0092B-C50C-407E-A947-70E740481C1C}">
                <a14:useLocalDpi xmlns:a14="http://schemas.microsoft.com/office/drawing/2010/main" val="0"/>
              </a:ext>
            </a:extLst>
          </a:blip>
          <a:srcRect l="40383" t="34463" b="24396"/>
          <a:stretch/>
        </p:blipFill>
        <p:spPr>
          <a:xfrm>
            <a:off x="4644000" y="8758170"/>
            <a:ext cx="1414638" cy="483325"/>
          </a:xfrm>
          <a:prstGeom prst="rect">
            <a:avLst/>
          </a:prstGeom>
        </p:spPr>
      </p:pic>
      <p:pic>
        <p:nvPicPr>
          <p:cNvPr id="8" name="Imagen 7"/>
          <p:cNvPicPr>
            <a:picLocks noChangeAspect="1"/>
          </p:cNvPicPr>
          <p:nvPr/>
        </p:nvPicPr>
        <p:blipFill rotWithShape="1">
          <a:blip r:embed="rId5" cstate="print">
            <a:clrChange>
              <a:clrFrom>
                <a:srgbClr val="FEFEFE"/>
              </a:clrFrom>
              <a:clrTo>
                <a:srgbClr val="FEFEFE">
                  <a:alpha val="0"/>
                </a:srgbClr>
              </a:clrTo>
            </a:clrChange>
            <a:duotone>
              <a:prstClr val="black"/>
              <a:schemeClr val="tx1">
                <a:tint val="45000"/>
                <a:satMod val="400000"/>
              </a:schemeClr>
            </a:duotone>
            <a:extLst>
              <a:ext uri="{28A0092B-C50C-407E-A947-70E740481C1C}">
                <a14:useLocalDpi xmlns:a14="http://schemas.microsoft.com/office/drawing/2010/main" val="0"/>
              </a:ext>
            </a:extLst>
          </a:blip>
          <a:srcRect l="15377" r="15373"/>
          <a:stretch/>
        </p:blipFill>
        <p:spPr>
          <a:xfrm>
            <a:off x="6298454" y="275163"/>
            <a:ext cx="767364" cy="1037074"/>
          </a:xfrm>
          <a:prstGeom prst="rect">
            <a:avLst/>
          </a:prstGeom>
        </p:spPr>
      </p:pic>
      <p:sp>
        <p:nvSpPr>
          <p:cNvPr id="9" name="CuadroTexto 8"/>
          <p:cNvSpPr txBox="1"/>
          <p:nvPr/>
        </p:nvSpPr>
        <p:spPr>
          <a:xfrm>
            <a:off x="437760" y="1312237"/>
            <a:ext cx="4206240" cy="1017971"/>
          </a:xfrm>
          <a:prstGeom prst="rect">
            <a:avLst/>
          </a:prstGeom>
          <a:noFill/>
        </p:spPr>
        <p:txBody>
          <a:bodyPr wrap="square" rtlCol="0">
            <a:spAutoFit/>
          </a:bodyPr>
          <a:lstStyle/>
          <a:p>
            <a:pPr algn="ctr"/>
            <a:r>
              <a:rPr lang="es-ES" b="1" dirty="0" smtClean="0">
                <a:solidFill>
                  <a:schemeClr val="tx1">
                    <a:lumMod val="50000"/>
                  </a:schemeClr>
                </a:solidFill>
                <a:effectLst>
                  <a:outerShdw blurRad="38100" dist="38100" dir="2700000" algn="tl">
                    <a:srgbClr val="000000">
                      <a:alpha val="43137"/>
                    </a:srgbClr>
                  </a:outerShdw>
                </a:effectLst>
                <a:latin typeface="Arial Black" panose="020B0A04020102020204" pitchFamily="34" charset="0"/>
              </a:rPr>
              <a:t>EFEMERIDES IMPORTANTES DEL MES</a:t>
            </a:r>
            <a:endParaRPr lang="es-MX" dirty="0">
              <a:solidFill>
                <a:schemeClr val="tx1">
                  <a:lumMod val="50000"/>
                </a:schemeClr>
              </a:solidFill>
              <a:latin typeface="Arial Black" panose="020B0A04020102020204" pitchFamily="34" charset="0"/>
            </a:endParaRPr>
          </a:p>
          <a:p>
            <a:pPr algn="ctr"/>
            <a:r>
              <a:rPr lang="es-ES" b="1" dirty="0" smtClean="0">
                <a:solidFill>
                  <a:schemeClr val="tx1">
                    <a:lumMod val="50000"/>
                  </a:schemeClr>
                </a:solidFill>
                <a:effectLst>
                  <a:outerShdw blurRad="38100" dist="38100" dir="2700000" algn="tl">
                    <a:srgbClr val="000000">
                      <a:alpha val="43137"/>
                    </a:srgbClr>
                  </a:outerShdw>
                </a:effectLst>
              </a:rPr>
              <a:t> </a:t>
            </a:r>
            <a:endParaRPr lang="es-MX" b="1" dirty="0">
              <a:solidFill>
                <a:schemeClr val="tx1">
                  <a:lumMod val="50000"/>
                </a:schemeClr>
              </a:solidFill>
              <a:effectLst>
                <a:outerShdw blurRad="38100" dist="38100" dir="2700000" algn="tl">
                  <a:srgbClr val="000000">
                    <a:alpha val="43137"/>
                  </a:srgbClr>
                </a:outerShdw>
              </a:effectLst>
            </a:endParaRPr>
          </a:p>
        </p:txBody>
      </p:sp>
      <p:sp>
        <p:nvSpPr>
          <p:cNvPr id="10" name="Rectángulo 9"/>
          <p:cNvSpPr/>
          <p:nvPr/>
        </p:nvSpPr>
        <p:spPr>
          <a:xfrm>
            <a:off x="2394162" y="6732547"/>
            <a:ext cx="4517185" cy="1938992"/>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marL="171450" indent="-171450" algn="just">
              <a:buFont typeface="Arial" panose="020B0604020202020204" pitchFamily="34" charset="0"/>
              <a:buChar char="•"/>
            </a:pPr>
            <a:r>
              <a:rPr lang="es-ES" sz="1200" dirty="0">
                <a:solidFill>
                  <a:srgbClr val="000000"/>
                </a:solidFill>
                <a:latin typeface="&amp;quot"/>
              </a:rPr>
              <a:t>El 4 de febrero se conmemora el Día Mundial de la Lucha contra el Cáncer.</a:t>
            </a:r>
          </a:p>
          <a:p>
            <a:pPr marL="171450" indent="-171450" algn="just">
              <a:buFont typeface="Arial" panose="020B0604020202020204" pitchFamily="34" charset="0"/>
              <a:buChar char="•"/>
            </a:pPr>
            <a:r>
              <a:rPr lang="es-ES" sz="1200" dirty="0">
                <a:solidFill>
                  <a:srgbClr val="000000"/>
                </a:solidFill>
                <a:latin typeface="&amp;quot"/>
              </a:rPr>
              <a:t>El 5 de febrero se celebra el aniversario de la promulgación de la Constitución Política de los Estados Unidos Mexicanos.</a:t>
            </a:r>
          </a:p>
          <a:p>
            <a:pPr marL="171450" indent="-171450" algn="just">
              <a:buFont typeface="Arial" panose="020B0604020202020204" pitchFamily="34" charset="0"/>
              <a:buChar char="•"/>
            </a:pPr>
            <a:r>
              <a:rPr lang="es-ES" sz="1200" dirty="0">
                <a:solidFill>
                  <a:srgbClr val="000000"/>
                </a:solidFill>
                <a:latin typeface="&amp;quot"/>
              </a:rPr>
              <a:t>El 9 de febrero inició la llamada Decena Trágica, un episodio que se enmarca en lucha de la Revolución Mexicana.</a:t>
            </a:r>
          </a:p>
          <a:p>
            <a:pPr marL="171450" indent="-171450" algn="just">
              <a:buFont typeface="Arial" panose="020B0604020202020204" pitchFamily="34" charset="0"/>
              <a:buChar char="•"/>
            </a:pPr>
            <a:r>
              <a:rPr lang="es-ES" sz="1200" dirty="0">
                <a:solidFill>
                  <a:srgbClr val="000000"/>
                </a:solidFill>
                <a:latin typeface="&amp;quot"/>
              </a:rPr>
              <a:t>El 10 de febrero se celebra el Día de la Fuerza Aérea Mexicana y el 19 de febrero es el Día del Ejército Mexicano.</a:t>
            </a:r>
          </a:p>
          <a:p>
            <a:pPr marL="171450" indent="-171450" algn="just">
              <a:buFont typeface="Arial" panose="020B0604020202020204" pitchFamily="34" charset="0"/>
              <a:buChar char="•"/>
            </a:pPr>
            <a:r>
              <a:rPr lang="es-ES" sz="1200" dirty="0">
                <a:solidFill>
                  <a:srgbClr val="000000"/>
                </a:solidFill>
                <a:latin typeface="&amp;quot"/>
              </a:rPr>
              <a:t>El 24 de febrero se festeja el Día de la Bandera, uno de los Símbolos Patrios.</a:t>
            </a:r>
            <a:endParaRPr lang="es-ES" sz="1200" i="0" u="none" strike="noStrike" dirty="0">
              <a:solidFill>
                <a:srgbClr val="000000"/>
              </a:solidFill>
              <a:effectLst/>
              <a:latin typeface="&amp;quot"/>
            </a:endParaRPr>
          </a:p>
        </p:txBody>
      </p:sp>
      <p:sp>
        <p:nvSpPr>
          <p:cNvPr id="11" name="CuadroTexto 10"/>
          <p:cNvSpPr txBox="1"/>
          <p:nvPr/>
        </p:nvSpPr>
        <p:spPr>
          <a:xfrm>
            <a:off x="2581891" y="6297978"/>
            <a:ext cx="4380543" cy="677878"/>
          </a:xfrm>
          <a:prstGeom prst="rect">
            <a:avLst/>
          </a:prstGeom>
          <a:noFill/>
        </p:spPr>
        <p:txBody>
          <a:bodyPr wrap="square" rtlCol="0">
            <a:spAutoFit/>
          </a:bodyPr>
          <a:lstStyle/>
          <a:p>
            <a:pPr algn="ctr"/>
            <a:r>
              <a:rPr lang="es-ES" sz="1800" b="1" dirty="0" smtClean="0">
                <a:solidFill>
                  <a:schemeClr val="tx1">
                    <a:lumMod val="50000"/>
                  </a:schemeClr>
                </a:solidFill>
                <a:effectLst>
                  <a:outerShdw blurRad="38100" dist="38100" dir="2700000" algn="tl">
                    <a:srgbClr val="000000">
                      <a:alpha val="43137"/>
                    </a:srgbClr>
                  </a:outerShdw>
                </a:effectLst>
                <a:latin typeface="Arial Black" panose="020B0A04020102020204" pitchFamily="34" charset="0"/>
              </a:rPr>
              <a:t>FECHAS IMPORTANTES DEL MES</a:t>
            </a:r>
            <a:endParaRPr lang="es-MX" sz="1800" dirty="0">
              <a:solidFill>
                <a:schemeClr val="tx1">
                  <a:lumMod val="50000"/>
                </a:schemeClr>
              </a:solidFill>
              <a:latin typeface="Arial Black" panose="020B0A04020102020204" pitchFamily="34" charset="0"/>
            </a:endParaRPr>
          </a:p>
          <a:p>
            <a:pPr algn="ctr"/>
            <a:r>
              <a:rPr lang="es-ES" b="1" dirty="0" smtClean="0">
                <a:solidFill>
                  <a:schemeClr val="tx1">
                    <a:lumMod val="50000"/>
                  </a:schemeClr>
                </a:solidFill>
                <a:effectLst>
                  <a:outerShdw blurRad="38100" dist="38100" dir="2700000" algn="tl">
                    <a:srgbClr val="000000">
                      <a:alpha val="43137"/>
                    </a:srgbClr>
                  </a:outerShdw>
                </a:effectLst>
              </a:rPr>
              <a:t> </a:t>
            </a:r>
            <a:endParaRPr lang="es-MX" b="1" dirty="0">
              <a:solidFill>
                <a:schemeClr val="tx1">
                  <a:lumMod val="50000"/>
                </a:schemeClr>
              </a:solidFill>
              <a:effectLst>
                <a:outerShdw blurRad="38100" dist="38100" dir="2700000" algn="tl">
                  <a:srgbClr val="000000">
                    <a:alpha val="43137"/>
                  </a:srgbClr>
                </a:outerShdw>
              </a:effectLst>
            </a:endParaRPr>
          </a:p>
        </p:txBody>
      </p:sp>
      <p:sp>
        <p:nvSpPr>
          <p:cNvPr id="12" name="CuadroTexto 11"/>
          <p:cNvSpPr txBox="1"/>
          <p:nvPr/>
        </p:nvSpPr>
        <p:spPr>
          <a:xfrm>
            <a:off x="437760" y="2131140"/>
            <a:ext cx="1436915" cy="276999"/>
          </a:xfrm>
          <a:prstGeom prst="rect">
            <a:avLst/>
          </a:prstGeom>
          <a:noFill/>
        </p:spPr>
        <p:txBody>
          <a:bodyPr wrap="square" rtlCol="0">
            <a:spAutoFit/>
          </a:bodyPr>
          <a:lstStyle/>
          <a:p>
            <a:r>
              <a:rPr lang="es-ES" sz="1200" b="1" dirty="0" smtClean="0">
                <a:solidFill>
                  <a:schemeClr val="bg1"/>
                </a:solidFill>
                <a:latin typeface="Arial Black" panose="020B0A04020102020204" pitchFamily="34" charset="0"/>
              </a:rPr>
              <a:t>4 DE FEBRERO</a:t>
            </a:r>
            <a:endParaRPr lang="es-MX" sz="1200" b="1" dirty="0">
              <a:solidFill>
                <a:schemeClr val="bg1"/>
              </a:solidFill>
              <a:latin typeface="Arial Black" panose="020B0A04020102020204" pitchFamily="34" charset="0"/>
            </a:endParaRPr>
          </a:p>
        </p:txBody>
      </p:sp>
      <p:sp>
        <p:nvSpPr>
          <p:cNvPr id="13" name="Rectángulo 12"/>
          <p:cNvSpPr/>
          <p:nvPr/>
        </p:nvSpPr>
        <p:spPr>
          <a:xfrm>
            <a:off x="474727" y="2430973"/>
            <a:ext cx="1341892" cy="1015663"/>
          </a:xfrm>
          <a:prstGeom prst="rect">
            <a:avLst/>
          </a:prstGeom>
        </p:spPr>
        <p:txBody>
          <a:bodyPr wrap="square">
            <a:spAutoFit/>
          </a:bodyPr>
          <a:lstStyle/>
          <a:p>
            <a:pPr algn="just"/>
            <a:r>
              <a:rPr lang="es-ES" sz="1200" dirty="0">
                <a:solidFill>
                  <a:srgbClr val="231F20"/>
                </a:solidFill>
                <a:latin typeface="ff6"/>
              </a:rPr>
              <a:t>1817.Nace en Guadalajara, </a:t>
            </a:r>
            <a:r>
              <a:rPr lang="es-ES" sz="1200" dirty="0" smtClean="0">
                <a:solidFill>
                  <a:srgbClr val="231F20"/>
                </a:solidFill>
                <a:latin typeface="ff6"/>
              </a:rPr>
              <a:t>Mariano </a:t>
            </a:r>
            <a:r>
              <a:rPr lang="es-ES" sz="1200" dirty="0">
                <a:solidFill>
                  <a:srgbClr val="231F20"/>
                </a:solidFill>
                <a:latin typeface="ff6"/>
              </a:rPr>
              <a:t>Otero, político y escritor liberal.</a:t>
            </a:r>
            <a:endParaRPr lang="es-MX" sz="1200" dirty="0"/>
          </a:p>
        </p:txBody>
      </p:sp>
      <p:sp>
        <p:nvSpPr>
          <p:cNvPr id="14" name="Rectángulo 13"/>
          <p:cNvSpPr/>
          <p:nvPr/>
        </p:nvSpPr>
        <p:spPr>
          <a:xfrm>
            <a:off x="437759" y="3473539"/>
            <a:ext cx="1378859" cy="646331"/>
          </a:xfrm>
          <a:prstGeom prst="rect">
            <a:avLst/>
          </a:prstGeom>
        </p:spPr>
        <p:txBody>
          <a:bodyPr wrap="square">
            <a:spAutoFit/>
          </a:bodyPr>
          <a:lstStyle/>
          <a:p>
            <a:r>
              <a:rPr lang="es-ES" sz="1200" dirty="0">
                <a:solidFill>
                  <a:srgbClr val="231F20"/>
                </a:solidFill>
                <a:latin typeface="ff6"/>
              </a:rPr>
              <a:t>Día Mundial de la Lucha contra el Cáncer.</a:t>
            </a:r>
            <a:endParaRPr lang="es-MX" sz="1200" dirty="0"/>
          </a:p>
        </p:txBody>
      </p:sp>
      <p:pic>
        <p:nvPicPr>
          <p:cNvPr id="15" name="Imagen 14"/>
          <p:cNvPicPr>
            <a:picLocks noChangeAspect="1"/>
          </p:cNvPicPr>
          <p:nvPr/>
        </p:nvPicPr>
        <p:blipFill rotWithShape="1">
          <a:blip r:embed="rId6"/>
          <a:srcRect l="52561" t="50766" r="41192" b="34948"/>
          <a:stretch/>
        </p:blipFill>
        <p:spPr>
          <a:xfrm>
            <a:off x="720788" y="4119870"/>
            <a:ext cx="812800" cy="1045029"/>
          </a:xfrm>
          <a:prstGeom prst="rect">
            <a:avLst/>
          </a:prstGeom>
        </p:spPr>
      </p:pic>
      <p:sp>
        <p:nvSpPr>
          <p:cNvPr id="16" name="CuadroTexto 15"/>
          <p:cNvSpPr txBox="1"/>
          <p:nvPr/>
        </p:nvSpPr>
        <p:spPr>
          <a:xfrm>
            <a:off x="2088145" y="2131140"/>
            <a:ext cx="1525911" cy="276999"/>
          </a:xfrm>
          <a:prstGeom prst="rect">
            <a:avLst/>
          </a:prstGeom>
          <a:noFill/>
        </p:spPr>
        <p:txBody>
          <a:bodyPr wrap="square" rtlCol="0">
            <a:spAutoFit/>
          </a:bodyPr>
          <a:lstStyle/>
          <a:p>
            <a:r>
              <a:rPr lang="es-ES" sz="1200" b="1" dirty="0" smtClean="0">
                <a:solidFill>
                  <a:schemeClr val="bg1"/>
                </a:solidFill>
                <a:latin typeface="Arial Black" panose="020B0A04020102020204" pitchFamily="34" charset="0"/>
              </a:rPr>
              <a:t>14 DE FEBRERO</a:t>
            </a:r>
            <a:endParaRPr lang="es-MX" sz="1200" b="1" dirty="0">
              <a:solidFill>
                <a:schemeClr val="bg1"/>
              </a:solidFill>
              <a:latin typeface="Arial Black" panose="020B0A04020102020204" pitchFamily="34" charset="0"/>
            </a:endParaRPr>
          </a:p>
        </p:txBody>
      </p:sp>
      <p:sp>
        <p:nvSpPr>
          <p:cNvPr id="17" name="Rectángulo 16"/>
          <p:cNvSpPr/>
          <p:nvPr/>
        </p:nvSpPr>
        <p:spPr>
          <a:xfrm>
            <a:off x="2050327" y="2416001"/>
            <a:ext cx="1719262" cy="1015663"/>
          </a:xfrm>
          <a:prstGeom prst="rect">
            <a:avLst/>
          </a:prstGeom>
        </p:spPr>
        <p:txBody>
          <a:bodyPr wrap="square">
            <a:spAutoFit/>
          </a:bodyPr>
          <a:lstStyle/>
          <a:p>
            <a:pPr algn="just"/>
            <a:r>
              <a:rPr lang="es-ES" sz="1200" dirty="0">
                <a:solidFill>
                  <a:srgbClr val="231F20"/>
                </a:solidFill>
                <a:latin typeface="ff6"/>
              </a:rPr>
              <a:t>1831.Aniversario de la muerte de Vicente Guerrero. La Bandera Nacional deberá izarse a media </a:t>
            </a:r>
            <a:r>
              <a:rPr lang="es-ES" sz="1200" dirty="0" smtClean="0">
                <a:solidFill>
                  <a:srgbClr val="231F20"/>
                </a:solidFill>
                <a:latin typeface="ff6"/>
              </a:rPr>
              <a:t>asta.</a:t>
            </a:r>
            <a:endParaRPr lang="es-MX" sz="1200" dirty="0"/>
          </a:p>
        </p:txBody>
      </p:sp>
      <p:sp>
        <p:nvSpPr>
          <p:cNvPr id="18" name="CuadroTexto 17"/>
          <p:cNvSpPr txBox="1"/>
          <p:nvPr/>
        </p:nvSpPr>
        <p:spPr>
          <a:xfrm>
            <a:off x="4009206" y="2139002"/>
            <a:ext cx="1525911" cy="276999"/>
          </a:xfrm>
          <a:prstGeom prst="rect">
            <a:avLst/>
          </a:prstGeom>
          <a:noFill/>
        </p:spPr>
        <p:txBody>
          <a:bodyPr wrap="square" rtlCol="0">
            <a:spAutoFit/>
          </a:bodyPr>
          <a:lstStyle/>
          <a:p>
            <a:r>
              <a:rPr lang="es-ES" sz="1200" b="1" dirty="0" smtClean="0">
                <a:solidFill>
                  <a:schemeClr val="bg1"/>
                </a:solidFill>
                <a:latin typeface="Arial Black" panose="020B0A04020102020204" pitchFamily="34" charset="0"/>
              </a:rPr>
              <a:t>20 DE FEBRERO</a:t>
            </a:r>
            <a:endParaRPr lang="es-MX" sz="1200" b="1" dirty="0">
              <a:solidFill>
                <a:schemeClr val="bg1"/>
              </a:solidFill>
              <a:latin typeface="Arial Black" panose="020B0A04020102020204" pitchFamily="34" charset="0"/>
            </a:endParaRPr>
          </a:p>
        </p:txBody>
      </p:sp>
      <p:sp>
        <p:nvSpPr>
          <p:cNvPr id="19" name="Rectángulo 18"/>
          <p:cNvSpPr/>
          <p:nvPr/>
        </p:nvSpPr>
        <p:spPr>
          <a:xfrm>
            <a:off x="4003297" y="2416001"/>
            <a:ext cx="1414462" cy="466404"/>
          </a:xfrm>
          <a:prstGeom prst="rect">
            <a:avLst/>
          </a:prstGeom>
        </p:spPr>
        <p:txBody>
          <a:bodyPr wrap="square">
            <a:spAutoFit/>
          </a:bodyPr>
          <a:lstStyle/>
          <a:p>
            <a:r>
              <a:rPr lang="es-ES" sz="1200" dirty="0">
                <a:solidFill>
                  <a:srgbClr val="231F20"/>
                </a:solidFill>
                <a:latin typeface="ff6"/>
              </a:rPr>
              <a:t>Día Mundial de la Justicia Social.</a:t>
            </a:r>
            <a:endParaRPr lang="es-MX" sz="1200" dirty="0"/>
          </a:p>
        </p:txBody>
      </p:sp>
      <p:pic>
        <p:nvPicPr>
          <p:cNvPr id="20" name="Imagen 19"/>
          <p:cNvPicPr>
            <a:picLocks noChangeAspect="1"/>
          </p:cNvPicPr>
          <p:nvPr/>
        </p:nvPicPr>
        <p:blipFill rotWithShape="1">
          <a:blip r:embed="rId7"/>
          <a:srcRect l="70968" t="54878" r="21112" b="29845"/>
          <a:stretch/>
        </p:blipFill>
        <p:spPr>
          <a:xfrm>
            <a:off x="4128743" y="2959291"/>
            <a:ext cx="1030514" cy="1117601"/>
          </a:xfrm>
          <a:prstGeom prst="rect">
            <a:avLst/>
          </a:prstGeom>
        </p:spPr>
      </p:pic>
      <p:sp>
        <p:nvSpPr>
          <p:cNvPr id="21" name="CuadroTexto 20"/>
          <p:cNvSpPr txBox="1"/>
          <p:nvPr/>
        </p:nvSpPr>
        <p:spPr>
          <a:xfrm>
            <a:off x="5549752" y="2510703"/>
            <a:ext cx="1525911" cy="276999"/>
          </a:xfrm>
          <a:prstGeom prst="rect">
            <a:avLst/>
          </a:prstGeom>
          <a:noFill/>
        </p:spPr>
        <p:txBody>
          <a:bodyPr wrap="square" rtlCol="0">
            <a:spAutoFit/>
          </a:bodyPr>
          <a:lstStyle/>
          <a:p>
            <a:r>
              <a:rPr lang="es-ES" sz="1200" b="1" dirty="0" smtClean="0">
                <a:solidFill>
                  <a:schemeClr val="bg1"/>
                </a:solidFill>
                <a:latin typeface="Arial Black" panose="020B0A04020102020204" pitchFamily="34" charset="0"/>
              </a:rPr>
              <a:t>21 DE FEBRERO</a:t>
            </a:r>
            <a:endParaRPr lang="es-MX" sz="1200" b="1" dirty="0">
              <a:solidFill>
                <a:schemeClr val="bg1"/>
              </a:solidFill>
              <a:latin typeface="Arial Black" panose="020B0A04020102020204" pitchFamily="34" charset="0"/>
            </a:endParaRPr>
          </a:p>
        </p:txBody>
      </p:sp>
      <p:sp>
        <p:nvSpPr>
          <p:cNvPr id="22" name="Rectángulo 21"/>
          <p:cNvSpPr/>
          <p:nvPr/>
        </p:nvSpPr>
        <p:spPr>
          <a:xfrm>
            <a:off x="5685560" y="2832385"/>
            <a:ext cx="1225787" cy="1938992"/>
          </a:xfrm>
          <a:prstGeom prst="rect">
            <a:avLst/>
          </a:prstGeom>
        </p:spPr>
        <p:txBody>
          <a:bodyPr wrap="square">
            <a:spAutoFit/>
          </a:bodyPr>
          <a:lstStyle/>
          <a:p>
            <a:pPr algn="just"/>
            <a:r>
              <a:rPr lang="es-ES" sz="1200" dirty="0">
                <a:solidFill>
                  <a:srgbClr val="231F20"/>
                </a:solidFill>
                <a:latin typeface="ff6"/>
              </a:rPr>
              <a:t>1861. </a:t>
            </a:r>
            <a:endParaRPr lang="es-ES" sz="1200" dirty="0" smtClean="0">
              <a:solidFill>
                <a:srgbClr val="231F20"/>
              </a:solidFill>
              <a:latin typeface="ff6"/>
            </a:endParaRPr>
          </a:p>
          <a:p>
            <a:pPr algn="just"/>
            <a:r>
              <a:rPr lang="es-ES" sz="1200" dirty="0" smtClean="0">
                <a:solidFill>
                  <a:srgbClr val="231F20"/>
                </a:solidFill>
                <a:latin typeface="ff6"/>
              </a:rPr>
              <a:t>El </a:t>
            </a:r>
            <a:r>
              <a:rPr lang="es-ES" sz="1200" dirty="0">
                <a:solidFill>
                  <a:srgbClr val="231F20"/>
                </a:solidFill>
                <a:latin typeface="ff6"/>
              </a:rPr>
              <a:t>Presidente Benito Juárez expulsa al embajador es- pañol, Joaquín Pacheco, por interferir en la política de México.</a:t>
            </a:r>
            <a:endParaRPr lang="es-MX" sz="1200" dirty="0"/>
          </a:p>
        </p:txBody>
      </p:sp>
      <p:pic>
        <p:nvPicPr>
          <p:cNvPr id="23" name="Imagen 22"/>
          <p:cNvPicPr>
            <a:picLocks noChangeAspect="1"/>
          </p:cNvPicPr>
          <p:nvPr/>
        </p:nvPicPr>
        <p:blipFill rotWithShape="1">
          <a:blip r:embed="rId8"/>
          <a:srcRect l="81454" t="54576" r="12411" b="30741"/>
          <a:stretch/>
        </p:blipFill>
        <p:spPr>
          <a:xfrm>
            <a:off x="5845762" y="4852484"/>
            <a:ext cx="933890" cy="1256504"/>
          </a:xfrm>
          <a:prstGeom prst="rect">
            <a:avLst/>
          </a:prstGeom>
        </p:spPr>
      </p:pic>
      <p:sp>
        <p:nvSpPr>
          <p:cNvPr id="24" name="Rectángulo 23"/>
          <p:cNvSpPr/>
          <p:nvPr/>
        </p:nvSpPr>
        <p:spPr>
          <a:xfrm>
            <a:off x="2082477" y="3942721"/>
            <a:ext cx="1612820" cy="1200329"/>
          </a:xfrm>
          <a:prstGeom prst="rect">
            <a:avLst/>
          </a:prstGeom>
        </p:spPr>
        <p:txBody>
          <a:bodyPr wrap="square">
            <a:spAutoFit/>
          </a:bodyPr>
          <a:lstStyle/>
          <a:p>
            <a:pPr algn="just"/>
            <a:r>
              <a:rPr lang="es-ES" sz="1200" dirty="0" smtClean="0">
                <a:solidFill>
                  <a:srgbClr val="231F20"/>
                </a:solidFill>
                <a:latin typeface="ff6"/>
              </a:rPr>
              <a:t>1913 Aniversario </a:t>
            </a:r>
            <a:r>
              <a:rPr lang="es-ES" sz="1200" dirty="0">
                <a:solidFill>
                  <a:srgbClr val="231F20"/>
                </a:solidFill>
                <a:latin typeface="ff6"/>
              </a:rPr>
              <a:t>de la muerte de Francisco I. Madero</a:t>
            </a:r>
            <a:r>
              <a:rPr lang="es-ES" sz="1200" dirty="0" smtClean="0">
                <a:solidFill>
                  <a:srgbClr val="231F20"/>
                </a:solidFill>
                <a:latin typeface="ff6"/>
              </a:rPr>
              <a:t>. La </a:t>
            </a:r>
            <a:r>
              <a:rPr lang="es-ES" sz="1200" dirty="0">
                <a:solidFill>
                  <a:srgbClr val="231F20"/>
                </a:solidFill>
                <a:latin typeface="ff6"/>
              </a:rPr>
              <a:t>Bandera Nacional deberá izarse a media </a:t>
            </a:r>
            <a:r>
              <a:rPr lang="es-ES" sz="1200" dirty="0" smtClean="0">
                <a:solidFill>
                  <a:srgbClr val="231F20"/>
                </a:solidFill>
                <a:latin typeface="ff6"/>
              </a:rPr>
              <a:t>asta.</a:t>
            </a:r>
            <a:endParaRPr lang="es-MX" sz="1200" dirty="0"/>
          </a:p>
        </p:txBody>
      </p:sp>
      <p:sp>
        <p:nvSpPr>
          <p:cNvPr id="25" name="CuadroTexto 24"/>
          <p:cNvSpPr txBox="1"/>
          <p:nvPr/>
        </p:nvSpPr>
        <p:spPr>
          <a:xfrm>
            <a:off x="2140534" y="3668522"/>
            <a:ext cx="1525911" cy="276999"/>
          </a:xfrm>
          <a:prstGeom prst="rect">
            <a:avLst/>
          </a:prstGeom>
          <a:noFill/>
        </p:spPr>
        <p:txBody>
          <a:bodyPr wrap="square" rtlCol="0">
            <a:spAutoFit/>
          </a:bodyPr>
          <a:lstStyle/>
          <a:p>
            <a:r>
              <a:rPr lang="es-ES" sz="1200" b="1" dirty="0" smtClean="0">
                <a:solidFill>
                  <a:schemeClr val="bg1"/>
                </a:solidFill>
                <a:latin typeface="Arial Black" panose="020B0A04020102020204" pitchFamily="34" charset="0"/>
              </a:rPr>
              <a:t>22 DE FEBRERO</a:t>
            </a:r>
            <a:endParaRPr lang="es-MX" sz="1200" b="1" dirty="0">
              <a:solidFill>
                <a:schemeClr val="bg1"/>
              </a:solidFill>
              <a:latin typeface="Arial Black" panose="020B0A04020102020204" pitchFamily="34" charset="0"/>
            </a:endParaRPr>
          </a:p>
        </p:txBody>
      </p:sp>
      <p:pic>
        <p:nvPicPr>
          <p:cNvPr id="26" name="Imagen 25"/>
          <p:cNvPicPr>
            <a:picLocks noChangeAspect="1"/>
          </p:cNvPicPr>
          <p:nvPr/>
        </p:nvPicPr>
        <p:blipFill rotWithShape="1">
          <a:blip r:embed="rId9"/>
          <a:srcRect l="23049" t="68044" r="70481" b="17274"/>
          <a:stretch/>
        </p:blipFill>
        <p:spPr>
          <a:xfrm>
            <a:off x="2482575" y="5211412"/>
            <a:ext cx="841828" cy="1074057"/>
          </a:xfrm>
          <a:prstGeom prst="rect">
            <a:avLst/>
          </a:prstGeom>
        </p:spPr>
      </p:pic>
      <p:sp>
        <p:nvSpPr>
          <p:cNvPr id="27" name="CuadroTexto 26"/>
          <p:cNvSpPr txBox="1"/>
          <p:nvPr/>
        </p:nvSpPr>
        <p:spPr>
          <a:xfrm>
            <a:off x="3947572" y="4242691"/>
            <a:ext cx="1525911" cy="276999"/>
          </a:xfrm>
          <a:prstGeom prst="rect">
            <a:avLst/>
          </a:prstGeom>
          <a:noFill/>
        </p:spPr>
        <p:txBody>
          <a:bodyPr wrap="square" rtlCol="0">
            <a:spAutoFit/>
          </a:bodyPr>
          <a:lstStyle/>
          <a:p>
            <a:r>
              <a:rPr lang="es-ES" sz="1200" b="1" dirty="0" smtClean="0">
                <a:solidFill>
                  <a:schemeClr val="bg1"/>
                </a:solidFill>
                <a:latin typeface="Arial Black" panose="020B0A04020102020204" pitchFamily="34" charset="0"/>
              </a:rPr>
              <a:t>24 DE FEBRERO</a:t>
            </a:r>
            <a:endParaRPr lang="es-MX" sz="1200" b="1" dirty="0">
              <a:solidFill>
                <a:schemeClr val="bg1"/>
              </a:solidFill>
              <a:latin typeface="Arial Black" panose="020B0A04020102020204" pitchFamily="34" charset="0"/>
            </a:endParaRPr>
          </a:p>
        </p:txBody>
      </p:sp>
      <p:sp>
        <p:nvSpPr>
          <p:cNvPr id="28" name="Rectángulo 27"/>
          <p:cNvSpPr/>
          <p:nvPr/>
        </p:nvSpPr>
        <p:spPr>
          <a:xfrm>
            <a:off x="3926365" y="4497724"/>
            <a:ext cx="1604724" cy="830997"/>
          </a:xfrm>
          <a:prstGeom prst="rect">
            <a:avLst/>
          </a:prstGeom>
        </p:spPr>
        <p:txBody>
          <a:bodyPr wrap="square">
            <a:spAutoFit/>
          </a:bodyPr>
          <a:lstStyle/>
          <a:p>
            <a:pPr algn="just"/>
            <a:r>
              <a:rPr lang="es-ES" sz="1200" dirty="0">
                <a:solidFill>
                  <a:srgbClr val="231F20"/>
                </a:solidFill>
                <a:latin typeface="ff6"/>
              </a:rPr>
              <a:t>Día de la Bandera</a:t>
            </a:r>
            <a:r>
              <a:rPr lang="es-ES" sz="1200" dirty="0" smtClean="0">
                <a:solidFill>
                  <a:srgbClr val="231F20"/>
                </a:solidFill>
                <a:latin typeface="ff6"/>
              </a:rPr>
              <a:t>. La </a:t>
            </a:r>
            <a:r>
              <a:rPr lang="es-ES" sz="1200" dirty="0">
                <a:solidFill>
                  <a:srgbClr val="231F20"/>
                </a:solidFill>
                <a:latin typeface="ff6"/>
              </a:rPr>
              <a:t>Bandera Nacional deberá izarse a toda </a:t>
            </a:r>
            <a:r>
              <a:rPr lang="es-ES" sz="1200" dirty="0" smtClean="0">
                <a:solidFill>
                  <a:srgbClr val="231F20"/>
                </a:solidFill>
                <a:latin typeface="ff6"/>
              </a:rPr>
              <a:t>asta.</a:t>
            </a:r>
            <a:endParaRPr lang="es-MX" sz="1200" dirty="0"/>
          </a:p>
        </p:txBody>
      </p:sp>
      <p:sp>
        <p:nvSpPr>
          <p:cNvPr id="29" name="Rectángulo 28"/>
          <p:cNvSpPr/>
          <p:nvPr/>
        </p:nvSpPr>
        <p:spPr>
          <a:xfrm>
            <a:off x="406834" y="5986512"/>
            <a:ext cx="1498765" cy="1200329"/>
          </a:xfrm>
          <a:prstGeom prst="rect">
            <a:avLst/>
          </a:prstGeom>
        </p:spPr>
        <p:txBody>
          <a:bodyPr wrap="square">
            <a:spAutoFit/>
          </a:bodyPr>
          <a:lstStyle/>
          <a:p>
            <a:pPr algn="just"/>
            <a:r>
              <a:rPr lang="es-ES" sz="1200" dirty="0" smtClean="0">
                <a:solidFill>
                  <a:srgbClr val="231F20"/>
                </a:solidFill>
                <a:latin typeface="ff6"/>
              </a:rPr>
              <a:t>1525 .</a:t>
            </a:r>
            <a:r>
              <a:rPr lang="es-ES" sz="1200" dirty="0">
                <a:solidFill>
                  <a:srgbClr val="231F20"/>
                </a:solidFill>
                <a:latin typeface="ff6"/>
              </a:rPr>
              <a:t>Aniversario de la muerte de </a:t>
            </a:r>
            <a:r>
              <a:rPr lang="es-ES" sz="1200" dirty="0" smtClean="0">
                <a:solidFill>
                  <a:srgbClr val="231F20"/>
                </a:solidFill>
                <a:latin typeface="ff6"/>
              </a:rPr>
              <a:t>Cuauhtémoc La </a:t>
            </a:r>
            <a:r>
              <a:rPr lang="es-ES" sz="1200" dirty="0">
                <a:solidFill>
                  <a:srgbClr val="231F20"/>
                </a:solidFill>
                <a:latin typeface="ff6"/>
              </a:rPr>
              <a:t>Bandera Nacional deberá izarse a media </a:t>
            </a:r>
            <a:r>
              <a:rPr lang="es-ES" sz="1200" dirty="0" smtClean="0">
                <a:solidFill>
                  <a:srgbClr val="231F20"/>
                </a:solidFill>
                <a:latin typeface="ff6"/>
              </a:rPr>
              <a:t>asta.</a:t>
            </a:r>
            <a:endParaRPr lang="es-MX" sz="1200" dirty="0"/>
          </a:p>
        </p:txBody>
      </p:sp>
      <p:sp>
        <p:nvSpPr>
          <p:cNvPr id="30" name="CuadroTexto 29"/>
          <p:cNvSpPr txBox="1"/>
          <p:nvPr/>
        </p:nvSpPr>
        <p:spPr>
          <a:xfrm>
            <a:off x="433307" y="5657530"/>
            <a:ext cx="1525911" cy="276999"/>
          </a:xfrm>
          <a:prstGeom prst="rect">
            <a:avLst/>
          </a:prstGeom>
          <a:noFill/>
        </p:spPr>
        <p:txBody>
          <a:bodyPr wrap="square" rtlCol="0">
            <a:spAutoFit/>
          </a:bodyPr>
          <a:lstStyle/>
          <a:p>
            <a:r>
              <a:rPr lang="es-ES" sz="1200" b="1" dirty="0" smtClean="0">
                <a:solidFill>
                  <a:schemeClr val="bg1"/>
                </a:solidFill>
                <a:latin typeface="Arial Black" panose="020B0A04020102020204" pitchFamily="34" charset="0"/>
              </a:rPr>
              <a:t>28 DE FEBRERO</a:t>
            </a:r>
            <a:endParaRPr lang="es-MX" sz="1200" b="1" dirty="0">
              <a:solidFill>
                <a:schemeClr val="bg1"/>
              </a:solidFill>
              <a:latin typeface="Arial Black" panose="020B0A04020102020204" pitchFamily="34" charset="0"/>
            </a:endParaRPr>
          </a:p>
        </p:txBody>
      </p:sp>
      <p:pic>
        <p:nvPicPr>
          <p:cNvPr id="31" name="Imagen 3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003297" y="5313060"/>
            <a:ext cx="1470187" cy="826546"/>
          </a:xfrm>
          <a:prstGeom prst="rect">
            <a:avLst/>
          </a:prstGeom>
        </p:spPr>
      </p:pic>
      <p:sp>
        <p:nvSpPr>
          <p:cNvPr id="32" name="CuadroTexto 31"/>
          <p:cNvSpPr txBox="1"/>
          <p:nvPr/>
        </p:nvSpPr>
        <p:spPr>
          <a:xfrm>
            <a:off x="345067" y="9344628"/>
            <a:ext cx="851195" cy="307777"/>
          </a:xfrm>
          <a:prstGeom prst="rect">
            <a:avLst/>
          </a:prstGeom>
          <a:solidFill>
            <a:schemeClr val="tx1">
              <a:lumMod val="85000"/>
            </a:schemeClr>
          </a:solidFill>
          <a:ln>
            <a:solidFill>
              <a:srgbClr val="FF9900"/>
            </a:solidFill>
          </a:ln>
          <a:effectLst>
            <a:outerShdw blurRad="50800" dist="38100" dir="8100000" algn="tr" rotWithShape="0">
              <a:prstClr val="black">
                <a:alpha val="40000"/>
              </a:prst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r>
              <a:rPr lang="es-ES" sz="1400" b="1" dirty="0" smtClean="0">
                <a:solidFill>
                  <a:schemeClr val="bg1"/>
                </a:solidFill>
              </a:rPr>
              <a:t>Pagina 1 </a:t>
            </a:r>
            <a:endParaRPr lang="es-MX" sz="1400" b="1" dirty="0">
              <a:solidFill>
                <a:schemeClr val="bg1"/>
              </a:solidFill>
            </a:endParaRPr>
          </a:p>
        </p:txBody>
      </p:sp>
    </p:spTree>
    <p:extLst>
      <p:ext uri="{BB962C8B-B14F-4D97-AF65-F5344CB8AC3E}">
        <p14:creationId xmlns:p14="http://schemas.microsoft.com/office/powerpoint/2010/main" val="4810249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Imagen 3"/>
          <p:cNvPicPr>
            <a:picLocks noChangeAspect="1"/>
          </p:cNvPicPr>
          <p:nvPr/>
        </p:nvPicPr>
        <p:blipFill rotWithShape="1">
          <a:blip r:embed="rId2"/>
          <a:srcRect l="33405" t="22351" r="31698" b="10624"/>
          <a:stretch/>
        </p:blipFill>
        <p:spPr>
          <a:xfrm>
            <a:off x="0" y="0"/>
            <a:ext cx="7345363" cy="9538138"/>
          </a:xfrm>
          <a:prstGeom prst="rect">
            <a:avLst/>
          </a:prstGeom>
        </p:spPr>
      </p:pic>
    </p:spTree>
    <p:extLst>
      <p:ext uri="{BB962C8B-B14F-4D97-AF65-F5344CB8AC3E}">
        <p14:creationId xmlns:p14="http://schemas.microsoft.com/office/powerpoint/2010/main" val="107428526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Imagen 3"/>
          <p:cNvPicPr>
            <a:picLocks noChangeAspect="1"/>
          </p:cNvPicPr>
          <p:nvPr/>
        </p:nvPicPr>
        <p:blipFill rotWithShape="1">
          <a:blip r:embed="rId2"/>
          <a:srcRect l="33284" t="23213" r="32546" b="10192"/>
          <a:stretch/>
        </p:blipFill>
        <p:spPr>
          <a:xfrm>
            <a:off x="-1" y="-1"/>
            <a:ext cx="7345363" cy="9569669"/>
          </a:xfrm>
          <a:prstGeom prst="rect">
            <a:avLst/>
          </a:prstGeom>
        </p:spPr>
      </p:pic>
    </p:spTree>
    <p:extLst>
      <p:ext uri="{BB962C8B-B14F-4D97-AF65-F5344CB8AC3E}">
        <p14:creationId xmlns:p14="http://schemas.microsoft.com/office/powerpoint/2010/main" val="425960198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Imagen 3"/>
          <p:cNvPicPr>
            <a:picLocks noChangeAspect="1"/>
          </p:cNvPicPr>
          <p:nvPr/>
        </p:nvPicPr>
        <p:blipFill rotWithShape="1">
          <a:blip r:embed="rId2"/>
          <a:srcRect l="34253" t="22135" r="32910" b="10407"/>
          <a:stretch/>
        </p:blipFill>
        <p:spPr>
          <a:xfrm>
            <a:off x="0" y="0"/>
            <a:ext cx="7345363" cy="9569669"/>
          </a:xfrm>
          <a:prstGeom prst="rect">
            <a:avLst/>
          </a:prstGeom>
        </p:spPr>
      </p:pic>
    </p:spTree>
    <p:extLst>
      <p:ext uri="{BB962C8B-B14F-4D97-AF65-F5344CB8AC3E}">
        <p14:creationId xmlns:p14="http://schemas.microsoft.com/office/powerpoint/2010/main" val="272485587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Imagen 3"/>
          <p:cNvPicPr>
            <a:picLocks noChangeAspect="1"/>
          </p:cNvPicPr>
          <p:nvPr/>
        </p:nvPicPr>
        <p:blipFill rotWithShape="1">
          <a:blip r:embed="rId2"/>
          <a:srcRect l="33647" t="22566" r="31940" b="10839"/>
          <a:stretch/>
        </p:blipFill>
        <p:spPr>
          <a:xfrm>
            <a:off x="0" y="504497"/>
            <a:ext cx="7345363" cy="9459310"/>
          </a:xfrm>
          <a:prstGeom prst="rect">
            <a:avLst/>
          </a:prstGeom>
        </p:spPr>
      </p:pic>
    </p:spTree>
    <p:extLst>
      <p:ext uri="{BB962C8B-B14F-4D97-AF65-F5344CB8AC3E}">
        <p14:creationId xmlns:p14="http://schemas.microsoft.com/office/powerpoint/2010/main" val="247235474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Imagen 3"/>
          <p:cNvPicPr>
            <a:picLocks noChangeAspect="1"/>
          </p:cNvPicPr>
          <p:nvPr/>
        </p:nvPicPr>
        <p:blipFill rotWithShape="1">
          <a:blip r:embed="rId2"/>
          <a:srcRect l="34132" t="23644" r="32910" b="9761"/>
          <a:stretch/>
        </p:blipFill>
        <p:spPr>
          <a:xfrm>
            <a:off x="-1" y="536027"/>
            <a:ext cx="7345363" cy="8276897"/>
          </a:xfrm>
          <a:prstGeom prst="rect">
            <a:avLst/>
          </a:prstGeom>
        </p:spPr>
      </p:pic>
    </p:spTree>
    <p:extLst>
      <p:ext uri="{BB962C8B-B14F-4D97-AF65-F5344CB8AC3E}">
        <p14:creationId xmlns:p14="http://schemas.microsoft.com/office/powerpoint/2010/main" val="247245349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Imagen 3"/>
          <p:cNvPicPr>
            <a:picLocks noChangeAspect="1"/>
          </p:cNvPicPr>
          <p:nvPr/>
        </p:nvPicPr>
        <p:blipFill rotWithShape="1">
          <a:blip r:embed="rId2"/>
          <a:srcRect l="34011" t="23644" r="32546" b="9761"/>
          <a:stretch/>
        </p:blipFill>
        <p:spPr>
          <a:xfrm>
            <a:off x="0" y="1103585"/>
            <a:ext cx="7345363" cy="7740870"/>
          </a:xfrm>
          <a:prstGeom prst="rect">
            <a:avLst/>
          </a:prstGeom>
        </p:spPr>
      </p:pic>
    </p:spTree>
    <p:extLst>
      <p:ext uri="{BB962C8B-B14F-4D97-AF65-F5344CB8AC3E}">
        <p14:creationId xmlns:p14="http://schemas.microsoft.com/office/powerpoint/2010/main" val="258621730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Imagen 3"/>
          <p:cNvPicPr>
            <a:picLocks noChangeAspect="1"/>
          </p:cNvPicPr>
          <p:nvPr/>
        </p:nvPicPr>
        <p:blipFill rotWithShape="1">
          <a:blip r:embed="rId2"/>
          <a:srcRect l="33526" t="22351" r="32546" b="11917"/>
          <a:stretch/>
        </p:blipFill>
        <p:spPr>
          <a:xfrm>
            <a:off x="0" y="3231931"/>
            <a:ext cx="7345363" cy="8119242"/>
          </a:xfrm>
          <a:prstGeom prst="rect">
            <a:avLst/>
          </a:prstGeom>
        </p:spPr>
      </p:pic>
    </p:spTree>
    <p:extLst>
      <p:ext uri="{BB962C8B-B14F-4D97-AF65-F5344CB8AC3E}">
        <p14:creationId xmlns:p14="http://schemas.microsoft.com/office/powerpoint/2010/main" val="136387439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Imagen 3"/>
          <p:cNvPicPr>
            <a:picLocks noChangeAspect="1"/>
          </p:cNvPicPr>
          <p:nvPr/>
        </p:nvPicPr>
        <p:blipFill rotWithShape="1">
          <a:blip r:embed="rId2"/>
          <a:srcRect l="33768" t="22782" r="32789" b="10623"/>
          <a:stretch/>
        </p:blipFill>
        <p:spPr>
          <a:xfrm>
            <a:off x="0" y="1213945"/>
            <a:ext cx="7345363" cy="7677807"/>
          </a:xfrm>
          <a:prstGeom prst="rect">
            <a:avLst/>
          </a:prstGeom>
        </p:spPr>
      </p:pic>
    </p:spTree>
    <p:extLst>
      <p:ext uri="{BB962C8B-B14F-4D97-AF65-F5344CB8AC3E}">
        <p14:creationId xmlns:p14="http://schemas.microsoft.com/office/powerpoint/2010/main" val="793124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Imagen 3"/>
          <p:cNvPicPr>
            <a:picLocks noChangeAspect="1"/>
          </p:cNvPicPr>
          <p:nvPr/>
        </p:nvPicPr>
        <p:blipFill rotWithShape="1">
          <a:blip r:embed="rId2"/>
          <a:srcRect l="33405" t="23213" r="32304" b="10623"/>
          <a:stretch/>
        </p:blipFill>
        <p:spPr>
          <a:xfrm>
            <a:off x="0" y="851339"/>
            <a:ext cx="7345363" cy="8119240"/>
          </a:xfrm>
          <a:prstGeom prst="rect">
            <a:avLst/>
          </a:prstGeom>
        </p:spPr>
      </p:pic>
    </p:spTree>
    <p:extLst>
      <p:ext uri="{BB962C8B-B14F-4D97-AF65-F5344CB8AC3E}">
        <p14:creationId xmlns:p14="http://schemas.microsoft.com/office/powerpoint/2010/main" val="425260692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Imagen 3"/>
          <p:cNvPicPr>
            <a:picLocks noChangeAspect="1"/>
          </p:cNvPicPr>
          <p:nvPr/>
        </p:nvPicPr>
        <p:blipFill rotWithShape="1">
          <a:blip r:embed="rId2"/>
          <a:srcRect l="33405" t="24074" r="32546" b="8684"/>
          <a:stretch/>
        </p:blipFill>
        <p:spPr>
          <a:xfrm>
            <a:off x="-1" y="961696"/>
            <a:ext cx="7345363" cy="8560676"/>
          </a:xfrm>
          <a:prstGeom prst="rect">
            <a:avLst/>
          </a:prstGeom>
        </p:spPr>
      </p:pic>
    </p:spTree>
    <p:extLst>
      <p:ext uri="{BB962C8B-B14F-4D97-AF65-F5344CB8AC3E}">
        <p14:creationId xmlns:p14="http://schemas.microsoft.com/office/powerpoint/2010/main" val="38982520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Rectángulo 3"/>
          <p:cNvSpPr/>
          <p:nvPr/>
        </p:nvSpPr>
        <p:spPr>
          <a:xfrm>
            <a:off x="270164" y="275163"/>
            <a:ext cx="6795654" cy="9367601"/>
          </a:xfrm>
          <a:prstGeom prst="rect">
            <a:avLst/>
          </a:prstGeom>
          <a:effectLst>
            <a:glow rad="228600">
              <a:schemeClr val="accent2">
                <a:satMod val="175000"/>
                <a:alpha val="40000"/>
              </a:schemeClr>
            </a:glow>
          </a:effectLst>
        </p:spPr>
        <p:style>
          <a:lnRef idx="2">
            <a:schemeClr val="accent4"/>
          </a:lnRef>
          <a:fillRef idx="1">
            <a:schemeClr val="lt1"/>
          </a:fillRef>
          <a:effectRef idx="0">
            <a:schemeClr val="accent4"/>
          </a:effectRef>
          <a:fontRef idx="minor">
            <a:schemeClr val="dk1"/>
          </a:fontRef>
        </p:style>
        <p:txBody>
          <a:bodyPr rtlCol="0" anchor="ctr"/>
          <a:lstStyle/>
          <a:p>
            <a:pPr algn="ctr"/>
            <a:endParaRPr lang="es-MX" dirty="0"/>
          </a:p>
        </p:txBody>
      </p:sp>
      <p:pic>
        <p:nvPicPr>
          <p:cNvPr id="5" name="Imagen 4"/>
          <p:cNvPicPr>
            <a:picLocks noChangeAspect="1"/>
          </p:cNvPicPr>
          <p:nvPr/>
        </p:nvPicPr>
        <p:blipFill rotWithShape="1">
          <a:blip r:embed="rId2">
            <a:extLst>
              <a:ext uri="{BEBA8EAE-BF5A-486C-A8C5-ECC9F3942E4B}">
                <a14:imgProps xmlns:a14="http://schemas.microsoft.com/office/drawing/2010/main">
                  <a14:imgLayer r:embed="rId3">
                    <a14:imgEffect>
                      <a14:backgroundRemoval t="50000" b="85799" l="4734" r="93787"/>
                    </a14:imgEffect>
                  </a14:imgLayer>
                </a14:imgProps>
              </a:ext>
              <a:ext uri="{28A0092B-C50C-407E-A947-70E740481C1C}">
                <a14:useLocalDpi xmlns:a14="http://schemas.microsoft.com/office/drawing/2010/main" val="0"/>
              </a:ext>
            </a:extLst>
          </a:blip>
          <a:srcRect l="8765" t="51340" r="9021" b="16328"/>
          <a:stretch/>
        </p:blipFill>
        <p:spPr>
          <a:xfrm>
            <a:off x="270164" y="275163"/>
            <a:ext cx="6795654" cy="2098964"/>
          </a:xfrm>
          <a:prstGeom prst="rect">
            <a:avLst/>
          </a:prstGeom>
        </p:spPr>
      </p:pic>
      <p:pic>
        <p:nvPicPr>
          <p:cNvPr id="6" name="Imagen 5"/>
          <p:cNvPicPr>
            <a:picLocks noChangeAspect="1"/>
          </p:cNvPicPr>
          <p:nvPr/>
        </p:nvPicPr>
        <p:blipFill rotWithShape="1">
          <a:blip r:embed="rId2">
            <a:extLst>
              <a:ext uri="{BEBA8EAE-BF5A-486C-A8C5-ECC9F3942E4B}">
                <a14:imgProps xmlns:a14="http://schemas.microsoft.com/office/drawing/2010/main">
                  <a14:imgLayer r:embed="rId3">
                    <a14:imgEffect>
                      <a14:backgroundRemoval t="50000" b="85799" l="4734" r="93787"/>
                    </a14:imgEffect>
                  </a14:imgLayer>
                </a14:imgProps>
              </a:ext>
              <a:ext uri="{28A0092B-C50C-407E-A947-70E740481C1C}">
                <a14:useLocalDpi xmlns:a14="http://schemas.microsoft.com/office/drawing/2010/main" val="0"/>
              </a:ext>
            </a:extLst>
          </a:blip>
          <a:srcRect l="8765" t="51340" r="9021" b="16328"/>
          <a:stretch/>
        </p:blipFill>
        <p:spPr>
          <a:xfrm flipH="1" flipV="1">
            <a:off x="270164" y="7584453"/>
            <a:ext cx="6795654" cy="2058311"/>
          </a:xfrm>
          <a:prstGeom prst="rect">
            <a:avLst/>
          </a:prstGeom>
        </p:spPr>
      </p:pic>
      <p:pic>
        <p:nvPicPr>
          <p:cNvPr id="7" name="Imagen 6"/>
          <p:cNvPicPr>
            <a:picLocks noChangeAspect="1"/>
          </p:cNvPicPr>
          <p:nvPr/>
        </p:nvPicPr>
        <p:blipFill rotWithShape="1">
          <a:blip r:embed="rId4" cstate="print">
            <a:extLst>
              <a:ext uri="{28A0092B-C50C-407E-A947-70E740481C1C}">
                <a14:useLocalDpi xmlns:a14="http://schemas.microsoft.com/office/drawing/2010/main" val="0"/>
              </a:ext>
            </a:extLst>
          </a:blip>
          <a:srcRect l="40383" t="34463" b="24396"/>
          <a:stretch/>
        </p:blipFill>
        <p:spPr>
          <a:xfrm>
            <a:off x="4644000" y="8758170"/>
            <a:ext cx="1414638" cy="483325"/>
          </a:xfrm>
          <a:prstGeom prst="rect">
            <a:avLst/>
          </a:prstGeom>
        </p:spPr>
      </p:pic>
      <p:pic>
        <p:nvPicPr>
          <p:cNvPr id="8" name="Imagen 7"/>
          <p:cNvPicPr>
            <a:picLocks noChangeAspect="1"/>
          </p:cNvPicPr>
          <p:nvPr/>
        </p:nvPicPr>
        <p:blipFill rotWithShape="1">
          <a:blip r:embed="rId5" cstate="print">
            <a:clrChange>
              <a:clrFrom>
                <a:srgbClr val="FEFEFE"/>
              </a:clrFrom>
              <a:clrTo>
                <a:srgbClr val="FEFEFE">
                  <a:alpha val="0"/>
                </a:srgbClr>
              </a:clrTo>
            </a:clrChange>
            <a:duotone>
              <a:prstClr val="black"/>
              <a:schemeClr val="tx1">
                <a:tint val="45000"/>
                <a:satMod val="400000"/>
              </a:schemeClr>
            </a:duotone>
            <a:extLst>
              <a:ext uri="{28A0092B-C50C-407E-A947-70E740481C1C}">
                <a14:useLocalDpi xmlns:a14="http://schemas.microsoft.com/office/drawing/2010/main" val="0"/>
              </a:ext>
            </a:extLst>
          </a:blip>
          <a:srcRect l="15377" r="15373"/>
          <a:stretch/>
        </p:blipFill>
        <p:spPr>
          <a:xfrm>
            <a:off x="6298454" y="275163"/>
            <a:ext cx="767364" cy="1037074"/>
          </a:xfrm>
          <a:prstGeom prst="rect">
            <a:avLst/>
          </a:prstGeom>
        </p:spPr>
      </p:pic>
      <p:sp>
        <p:nvSpPr>
          <p:cNvPr id="9" name="CuadroTexto 8"/>
          <p:cNvSpPr txBox="1"/>
          <p:nvPr/>
        </p:nvSpPr>
        <p:spPr>
          <a:xfrm>
            <a:off x="437760" y="1312237"/>
            <a:ext cx="4206240" cy="1017971"/>
          </a:xfrm>
          <a:prstGeom prst="rect">
            <a:avLst/>
          </a:prstGeom>
          <a:noFill/>
        </p:spPr>
        <p:txBody>
          <a:bodyPr wrap="square" rtlCol="0">
            <a:spAutoFit/>
          </a:bodyPr>
          <a:lstStyle/>
          <a:p>
            <a:pPr algn="ctr"/>
            <a:r>
              <a:rPr lang="es-ES" b="1" dirty="0" smtClean="0">
                <a:solidFill>
                  <a:schemeClr val="tx1">
                    <a:lumMod val="50000"/>
                  </a:schemeClr>
                </a:solidFill>
                <a:effectLst>
                  <a:outerShdw blurRad="38100" dist="38100" dir="2700000" algn="tl">
                    <a:srgbClr val="000000">
                      <a:alpha val="43137"/>
                    </a:srgbClr>
                  </a:outerShdw>
                </a:effectLst>
                <a:latin typeface="Arial Black" panose="020B0A04020102020204" pitchFamily="34" charset="0"/>
              </a:rPr>
              <a:t>SALIDA A TOMA DE FOTOS A LAS CUEVAS.</a:t>
            </a:r>
            <a:endParaRPr lang="es-MX" dirty="0">
              <a:solidFill>
                <a:schemeClr val="tx1">
                  <a:lumMod val="50000"/>
                </a:schemeClr>
              </a:solidFill>
              <a:latin typeface="Arial Black" panose="020B0A04020102020204" pitchFamily="34" charset="0"/>
            </a:endParaRPr>
          </a:p>
          <a:p>
            <a:pPr algn="ctr"/>
            <a:r>
              <a:rPr lang="es-ES" b="1" dirty="0" smtClean="0">
                <a:solidFill>
                  <a:schemeClr val="tx1">
                    <a:lumMod val="50000"/>
                  </a:schemeClr>
                </a:solidFill>
                <a:effectLst>
                  <a:outerShdw blurRad="38100" dist="38100" dir="2700000" algn="tl">
                    <a:srgbClr val="000000">
                      <a:alpha val="43137"/>
                    </a:srgbClr>
                  </a:outerShdw>
                </a:effectLst>
              </a:rPr>
              <a:t> </a:t>
            </a:r>
            <a:endParaRPr lang="es-MX" b="1" dirty="0">
              <a:solidFill>
                <a:schemeClr val="tx1">
                  <a:lumMod val="50000"/>
                </a:schemeClr>
              </a:solidFill>
              <a:effectLst>
                <a:outerShdw blurRad="38100" dist="38100" dir="2700000" algn="tl">
                  <a:srgbClr val="000000">
                    <a:alpha val="43137"/>
                  </a:srgbClr>
                </a:outerShdw>
              </a:effectLst>
            </a:endParaRPr>
          </a:p>
        </p:txBody>
      </p:sp>
      <p:sp>
        <p:nvSpPr>
          <p:cNvPr id="10" name="Rectángulo 9"/>
          <p:cNvSpPr/>
          <p:nvPr/>
        </p:nvSpPr>
        <p:spPr>
          <a:xfrm>
            <a:off x="474727" y="2306280"/>
            <a:ext cx="4735902" cy="1815882"/>
          </a:xfrm>
          <a:prstGeom prst="rect">
            <a:avLst/>
          </a:prstGeom>
        </p:spPr>
        <p:txBody>
          <a:bodyPr wrap="square">
            <a:spAutoFit/>
          </a:bodyPr>
          <a:lstStyle/>
          <a:p>
            <a:pPr algn="just"/>
            <a:r>
              <a:rPr lang="es-ES" sz="1400" dirty="0" smtClean="0">
                <a:solidFill>
                  <a:srgbClr val="231F20"/>
                </a:solidFill>
              </a:rPr>
              <a:t>El día miércoles 6 de febrero del 2019 se llevo acabo una salida por parte de la dirección de cultura y la dirección de comunicación social al sitio arqueológico conocido como “Las Cuevas” situado a las afueras de la cabecera municipal.</a:t>
            </a:r>
          </a:p>
          <a:p>
            <a:pPr algn="just"/>
            <a:endParaRPr lang="es-ES" sz="1400" dirty="0">
              <a:solidFill>
                <a:srgbClr val="231F20"/>
              </a:solidFill>
            </a:endParaRPr>
          </a:p>
          <a:p>
            <a:pPr algn="just"/>
            <a:r>
              <a:rPr lang="es-ES" sz="1400" dirty="0" smtClean="0">
                <a:solidFill>
                  <a:srgbClr val="231F20"/>
                </a:solidFill>
              </a:rPr>
              <a:t>Esto con la finalidad de dar a conocer algunos de los sitios arqueológicos que se encuentran dentro del municipio y que son importantes.</a:t>
            </a:r>
            <a:endParaRPr lang="es-MX" sz="1400" dirty="0"/>
          </a:p>
        </p:txBody>
      </p:sp>
      <p:sp>
        <p:nvSpPr>
          <p:cNvPr id="11" name="CuadroTexto 10"/>
          <p:cNvSpPr txBox="1"/>
          <p:nvPr/>
        </p:nvSpPr>
        <p:spPr>
          <a:xfrm>
            <a:off x="345067" y="9344628"/>
            <a:ext cx="851195" cy="307777"/>
          </a:xfrm>
          <a:prstGeom prst="rect">
            <a:avLst/>
          </a:prstGeom>
          <a:solidFill>
            <a:schemeClr val="tx1">
              <a:lumMod val="85000"/>
            </a:schemeClr>
          </a:solidFill>
          <a:ln>
            <a:solidFill>
              <a:srgbClr val="FF9900"/>
            </a:solidFill>
          </a:ln>
          <a:effectLst>
            <a:outerShdw blurRad="50800" dist="38100" dir="8100000" algn="tr" rotWithShape="0">
              <a:prstClr val="black">
                <a:alpha val="40000"/>
              </a:prst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r>
              <a:rPr lang="es-ES" sz="1400" b="1" dirty="0" smtClean="0">
                <a:solidFill>
                  <a:schemeClr val="bg1"/>
                </a:solidFill>
              </a:rPr>
              <a:t>Pagina 2 </a:t>
            </a:r>
            <a:endParaRPr lang="es-MX" sz="1400" b="1" dirty="0">
              <a:solidFill>
                <a:schemeClr val="bg1"/>
              </a:solidFill>
            </a:endParaRPr>
          </a:p>
        </p:txBody>
      </p:sp>
      <p:pic>
        <p:nvPicPr>
          <p:cNvPr id="2" name="Imagen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224418" y="2485954"/>
            <a:ext cx="1801857" cy="1198043"/>
          </a:xfrm>
          <a:prstGeom prst="rect">
            <a:avLst/>
          </a:prstGeom>
        </p:spPr>
      </p:pic>
      <p:pic>
        <p:nvPicPr>
          <p:cNvPr id="3" name="Imagen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92040" y="5801707"/>
            <a:ext cx="2564520" cy="1705133"/>
          </a:xfrm>
          <a:prstGeom prst="rect">
            <a:avLst/>
          </a:prstGeom>
        </p:spPr>
      </p:pic>
      <p:pic>
        <p:nvPicPr>
          <p:cNvPr id="12" name="Imagen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23589" y="4099353"/>
            <a:ext cx="2532971" cy="1684156"/>
          </a:xfrm>
          <a:prstGeom prst="rect">
            <a:avLst/>
          </a:prstGeom>
        </p:spPr>
      </p:pic>
      <p:sp>
        <p:nvSpPr>
          <p:cNvPr id="13" name="Rectángulo 12"/>
          <p:cNvSpPr/>
          <p:nvPr/>
        </p:nvSpPr>
        <p:spPr>
          <a:xfrm>
            <a:off x="3221315" y="4183071"/>
            <a:ext cx="3579748" cy="1600438"/>
          </a:xfrm>
          <a:prstGeom prst="rect">
            <a:avLst/>
          </a:prstGeom>
        </p:spPr>
        <p:txBody>
          <a:bodyPr wrap="square">
            <a:spAutoFit/>
          </a:bodyPr>
          <a:lstStyle/>
          <a:p>
            <a:pPr algn="just"/>
            <a:r>
              <a:rPr lang="es-ES" sz="1400" dirty="0" smtClean="0">
                <a:solidFill>
                  <a:srgbClr val="231F20"/>
                </a:solidFill>
              </a:rPr>
              <a:t>Las fotos fueron enviadas a la secretaria de turismo del estado de Jalisco, para la elaboración de algunos proyectos para darle realce y rescatar un poco los sitios arqueológicos que se encuentran en nuestro municipio.</a:t>
            </a:r>
          </a:p>
          <a:p>
            <a:pPr algn="just"/>
            <a:endParaRPr lang="es-MX" sz="1400" dirty="0"/>
          </a:p>
        </p:txBody>
      </p:sp>
      <p:pic>
        <p:nvPicPr>
          <p:cNvPr id="14" name="Imagen 1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009696" y="5641080"/>
            <a:ext cx="1738564" cy="1155960"/>
          </a:xfrm>
          <a:prstGeom prst="rect">
            <a:avLst/>
          </a:prstGeom>
        </p:spPr>
      </p:pic>
      <p:pic>
        <p:nvPicPr>
          <p:cNvPr id="15" name="Imagen 1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162178" y="5972743"/>
            <a:ext cx="1931659" cy="1284348"/>
          </a:xfrm>
          <a:prstGeom prst="rect">
            <a:avLst/>
          </a:prstGeom>
        </p:spPr>
      </p:pic>
      <p:pic>
        <p:nvPicPr>
          <p:cNvPr id="16" name="Imagen 15"/>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423556" y="6923670"/>
            <a:ext cx="1855526" cy="1233727"/>
          </a:xfrm>
          <a:prstGeom prst="rect">
            <a:avLst/>
          </a:prstGeom>
        </p:spPr>
      </p:pic>
      <p:pic>
        <p:nvPicPr>
          <p:cNvPr id="17" name="Imagen 16"/>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715670" y="7533237"/>
            <a:ext cx="1842299" cy="1224933"/>
          </a:xfrm>
          <a:prstGeom prst="rect">
            <a:avLst/>
          </a:prstGeom>
        </p:spPr>
      </p:pic>
    </p:spTree>
    <p:extLst>
      <p:ext uri="{BB962C8B-B14F-4D97-AF65-F5344CB8AC3E}">
        <p14:creationId xmlns:p14="http://schemas.microsoft.com/office/powerpoint/2010/main" val="200115946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Imagen 3"/>
          <p:cNvPicPr>
            <a:picLocks noChangeAspect="1"/>
          </p:cNvPicPr>
          <p:nvPr/>
        </p:nvPicPr>
        <p:blipFill rotWithShape="1">
          <a:blip r:embed="rId2"/>
          <a:srcRect l="34011" t="22566" r="32425" b="10408"/>
          <a:stretch/>
        </p:blipFill>
        <p:spPr>
          <a:xfrm>
            <a:off x="0" y="898633"/>
            <a:ext cx="7345363" cy="8024650"/>
          </a:xfrm>
          <a:prstGeom prst="rect">
            <a:avLst/>
          </a:prstGeom>
        </p:spPr>
      </p:pic>
    </p:spTree>
    <p:extLst>
      <p:ext uri="{BB962C8B-B14F-4D97-AF65-F5344CB8AC3E}">
        <p14:creationId xmlns:p14="http://schemas.microsoft.com/office/powerpoint/2010/main" val="357604587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Imagen 3"/>
          <p:cNvPicPr>
            <a:picLocks noChangeAspect="1"/>
          </p:cNvPicPr>
          <p:nvPr/>
        </p:nvPicPr>
        <p:blipFill rotWithShape="1">
          <a:blip r:embed="rId2"/>
          <a:srcRect l="34253" t="23213" r="32789" b="9546"/>
          <a:stretch/>
        </p:blipFill>
        <p:spPr>
          <a:xfrm>
            <a:off x="173420" y="788277"/>
            <a:ext cx="6936828" cy="8576440"/>
          </a:xfrm>
          <a:prstGeom prst="rect">
            <a:avLst/>
          </a:prstGeom>
        </p:spPr>
      </p:pic>
    </p:spTree>
    <p:extLst>
      <p:ext uri="{BB962C8B-B14F-4D97-AF65-F5344CB8AC3E}">
        <p14:creationId xmlns:p14="http://schemas.microsoft.com/office/powerpoint/2010/main" val="222765636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Imagen 3"/>
          <p:cNvPicPr>
            <a:picLocks noChangeAspect="1"/>
          </p:cNvPicPr>
          <p:nvPr/>
        </p:nvPicPr>
        <p:blipFill rotWithShape="1">
          <a:blip r:embed="rId2"/>
          <a:srcRect l="33890" t="24075" r="32668" b="11270"/>
          <a:stretch/>
        </p:blipFill>
        <p:spPr>
          <a:xfrm>
            <a:off x="-1" y="930165"/>
            <a:ext cx="7345363" cy="8403021"/>
          </a:xfrm>
          <a:prstGeom prst="rect">
            <a:avLst/>
          </a:prstGeom>
        </p:spPr>
      </p:pic>
    </p:spTree>
    <p:extLst>
      <p:ext uri="{BB962C8B-B14F-4D97-AF65-F5344CB8AC3E}">
        <p14:creationId xmlns:p14="http://schemas.microsoft.com/office/powerpoint/2010/main" val="310991331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Imagen 3"/>
          <p:cNvPicPr>
            <a:picLocks noChangeAspect="1"/>
          </p:cNvPicPr>
          <p:nvPr/>
        </p:nvPicPr>
        <p:blipFill rotWithShape="1">
          <a:blip r:embed="rId2"/>
          <a:srcRect l="33526" t="23644" r="32546" b="9330"/>
          <a:stretch/>
        </p:blipFill>
        <p:spPr>
          <a:xfrm>
            <a:off x="0" y="1024758"/>
            <a:ext cx="7220607" cy="8119241"/>
          </a:xfrm>
          <a:prstGeom prst="rect">
            <a:avLst/>
          </a:prstGeom>
        </p:spPr>
      </p:pic>
    </p:spTree>
    <p:extLst>
      <p:ext uri="{BB962C8B-B14F-4D97-AF65-F5344CB8AC3E}">
        <p14:creationId xmlns:p14="http://schemas.microsoft.com/office/powerpoint/2010/main" val="227687282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Imagen 3"/>
          <p:cNvPicPr>
            <a:picLocks noChangeAspect="1"/>
          </p:cNvPicPr>
          <p:nvPr/>
        </p:nvPicPr>
        <p:blipFill rotWithShape="1">
          <a:blip r:embed="rId2"/>
          <a:srcRect l="33890" t="23428" r="31940" b="9546"/>
          <a:stretch/>
        </p:blipFill>
        <p:spPr>
          <a:xfrm>
            <a:off x="315311" y="2932385"/>
            <a:ext cx="7030052" cy="7835463"/>
          </a:xfrm>
          <a:prstGeom prst="rect">
            <a:avLst/>
          </a:prstGeom>
        </p:spPr>
      </p:pic>
    </p:spTree>
    <p:extLst>
      <p:ext uri="{BB962C8B-B14F-4D97-AF65-F5344CB8AC3E}">
        <p14:creationId xmlns:p14="http://schemas.microsoft.com/office/powerpoint/2010/main" val="337485638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Imagen 3"/>
          <p:cNvPicPr>
            <a:picLocks noChangeAspect="1"/>
          </p:cNvPicPr>
          <p:nvPr/>
        </p:nvPicPr>
        <p:blipFill rotWithShape="1">
          <a:blip r:embed="rId2"/>
          <a:srcRect l="33284" t="22351" r="32667" b="12563"/>
          <a:stretch/>
        </p:blipFill>
        <p:spPr>
          <a:xfrm>
            <a:off x="-1" y="804042"/>
            <a:ext cx="7157545" cy="7819696"/>
          </a:xfrm>
          <a:prstGeom prst="rect">
            <a:avLst/>
          </a:prstGeom>
        </p:spPr>
      </p:pic>
    </p:spTree>
    <p:extLst>
      <p:ext uri="{BB962C8B-B14F-4D97-AF65-F5344CB8AC3E}">
        <p14:creationId xmlns:p14="http://schemas.microsoft.com/office/powerpoint/2010/main" val="375518608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Imagen 3"/>
          <p:cNvPicPr>
            <a:picLocks noChangeAspect="1"/>
          </p:cNvPicPr>
          <p:nvPr/>
        </p:nvPicPr>
        <p:blipFill rotWithShape="1">
          <a:blip r:embed="rId2"/>
          <a:srcRect l="33769" t="22997" r="32425" b="10839"/>
          <a:stretch/>
        </p:blipFill>
        <p:spPr>
          <a:xfrm>
            <a:off x="220717" y="835572"/>
            <a:ext cx="6794938" cy="7772399"/>
          </a:xfrm>
          <a:prstGeom prst="rect">
            <a:avLst/>
          </a:prstGeom>
        </p:spPr>
      </p:pic>
    </p:spTree>
    <p:extLst>
      <p:ext uri="{BB962C8B-B14F-4D97-AF65-F5344CB8AC3E}">
        <p14:creationId xmlns:p14="http://schemas.microsoft.com/office/powerpoint/2010/main" val="230446784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Imagen 3"/>
          <p:cNvPicPr>
            <a:picLocks noChangeAspect="1"/>
          </p:cNvPicPr>
          <p:nvPr/>
        </p:nvPicPr>
        <p:blipFill rotWithShape="1">
          <a:blip r:embed="rId2"/>
          <a:srcRect l="34132" t="23428" r="32667" b="9546"/>
          <a:stretch/>
        </p:blipFill>
        <p:spPr>
          <a:xfrm>
            <a:off x="204951" y="867102"/>
            <a:ext cx="6826470" cy="8339960"/>
          </a:xfrm>
          <a:prstGeom prst="rect">
            <a:avLst/>
          </a:prstGeom>
        </p:spPr>
      </p:pic>
    </p:spTree>
    <p:extLst>
      <p:ext uri="{BB962C8B-B14F-4D97-AF65-F5344CB8AC3E}">
        <p14:creationId xmlns:p14="http://schemas.microsoft.com/office/powerpoint/2010/main" val="49917409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Imagen 3"/>
          <p:cNvPicPr>
            <a:picLocks noChangeAspect="1"/>
          </p:cNvPicPr>
          <p:nvPr/>
        </p:nvPicPr>
        <p:blipFill rotWithShape="1">
          <a:blip r:embed="rId2"/>
          <a:srcRect l="34496" t="21920" r="33031" b="10839"/>
          <a:stretch/>
        </p:blipFill>
        <p:spPr>
          <a:xfrm>
            <a:off x="425667" y="725212"/>
            <a:ext cx="6479630" cy="8434553"/>
          </a:xfrm>
          <a:prstGeom prst="rect">
            <a:avLst/>
          </a:prstGeom>
        </p:spPr>
      </p:pic>
    </p:spTree>
    <p:extLst>
      <p:ext uri="{BB962C8B-B14F-4D97-AF65-F5344CB8AC3E}">
        <p14:creationId xmlns:p14="http://schemas.microsoft.com/office/powerpoint/2010/main" val="236384271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Imagen 3"/>
          <p:cNvPicPr>
            <a:picLocks noChangeAspect="1"/>
          </p:cNvPicPr>
          <p:nvPr/>
        </p:nvPicPr>
        <p:blipFill rotWithShape="1">
          <a:blip r:embed="rId2"/>
          <a:srcRect l="33284" t="22566" r="33031" b="9761"/>
          <a:stretch/>
        </p:blipFill>
        <p:spPr>
          <a:xfrm>
            <a:off x="141889" y="851337"/>
            <a:ext cx="6810703" cy="8245366"/>
          </a:xfrm>
          <a:prstGeom prst="rect">
            <a:avLst/>
          </a:prstGeom>
        </p:spPr>
      </p:pic>
    </p:spTree>
    <p:extLst>
      <p:ext uri="{BB962C8B-B14F-4D97-AF65-F5344CB8AC3E}">
        <p14:creationId xmlns:p14="http://schemas.microsoft.com/office/powerpoint/2010/main" val="4843842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Rectángulo 3"/>
          <p:cNvSpPr/>
          <p:nvPr/>
        </p:nvSpPr>
        <p:spPr>
          <a:xfrm>
            <a:off x="270164" y="275163"/>
            <a:ext cx="6795654" cy="9367601"/>
          </a:xfrm>
          <a:prstGeom prst="rect">
            <a:avLst/>
          </a:prstGeom>
          <a:effectLst>
            <a:glow rad="228600">
              <a:schemeClr val="accent2">
                <a:satMod val="175000"/>
                <a:alpha val="40000"/>
              </a:schemeClr>
            </a:glow>
          </a:effectLst>
        </p:spPr>
        <p:style>
          <a:lnRef idx="2">
            <a:schemeClr val="accent4"/>
          </a:lnRef>
          <a:fillRef idx="1">
            <a:schemeClr val="lt1"/>
          </a:fillRef>
          <a:effectRef idx="0">
            <a:schemeClr val="accent4"/>
          </a:effectRef>
          <a:fontRef idx="minor">
            <a:schemeClr val="dk1"/>
          </a:fontRef>
        </p:style>
        <p:txBody>
          <a:bodyPr rtlCol="0" anchor="ctr"/>
          <a:lstStyle/>
          <a:p>
            <a:pPr algn="ctr"/>
            <a:endParaRPr lang="es-MX" dirty="0"/>
          </a:p>
        </p:txBody>
      </p:sp>
      <p:pic>
        <p:nvPicPr>
          <p:cNvPr id="5" name="Imagen 4"/>
          <p:cNvPicPr>
            <a:picLocks noChangeAspect="1"/>
          </p:cNvPicPr>
          <p:nvPr/>
        </p:nvPicPr>
        <p:blipFill rotWithShape="1">
          <a:blip r:embed="rId2">
            <a:extLst>
              <a:ext uri="{BEBA8EAE-BF5A-486C-A8C5-ECC9F3942E4B}">
                <a14:imgProps xmlns:a14="http://schemas.microsoft.com/office/drawing/2010/main">
                  <a14:imgLayer r:embed="rId3">
                    <a14:imgEffect>
                      <a14:backgroundRemoval t="50000" b="85799" l="4734" r="93787"/>
                    </a14:imgEffect>
                  </a14:imgLayer>
                </a14:imgProps>
              </a:ext>
              <a:ext uri="{28A0092B-C50C-407E-A947-70E740481C1C}">
                <a14:useLocalDpi xmlns:a14="http://schemas.microsoft.com/office/drawing/2010/main" val="0"/>
              </a:ext>
            </a:extLst>
          </a:blip>
          <a:srcRect l="8765" t="51340" r="9021" b="16328"/>
          <a:stretch/>
        </p:blipFill>
        <p:spPr>
          <a:xfrm>
            <a:off x="270164" y="275163"/>
            <a:ext cx="6795654" cy="2098964"/>
          </a:xfrm>
          <a:prstGeom prst="rect">
            <a:avLst/>
          </a:prstGeom>
        </p:spPr>
      </p:pic>
      <p:pic>
        <p:nvPicPr>
          <p:cNvPr id="6" name="Imagen 5"/>
          <p:cNvPicPr>
            <a:picLocks noChangeAspect="1"/>
          </p:cNvPicPr>
          <p:nvPr/>
        </p:nvPicPr>
        <p:blipFill rotWithShape="1">
          <a:blip r:embed="rId2">
            <a:extLst>
              <a:ext uri="{BEBA8EAE-BF5A-486C-A8C5-ECC9F3942E4B}">
                <a14:imgProps xmlns:a14="http://schemas.microsoft.com/office/drawing/2010/main">
                  <a14:imgLayer r:embed="rId3">
                    <a14:imgEffect>
                      <a14:backgroundRemoval t="50000" b="85799" l="4734" r="93787"/>
                    </a14:imgEffect>
                  </a14:imgLayer>
                </a14:imgProps>
              </a:ext>
              <a:ext uri="{28A0092B-C50C-407E-A947-70E740481C1C}">
                <a14:useLocalDpi xmlns:a14="http://schemas.microsoft.com/office/drawing/2010/main" val="0"/>
              </a:ext>
            </a:extLst>
          </a:blip>
          <a:srcRect l="8765" t="51340" r="9021" b="16328"/>
          <a:stretch/>
        </p:blipFill>
        <p:spPr>
          <a:xfrm flipH="1" flipV="1">
            <a:off x="270164" y="7584453"/>
            <a:ext cx="6795654" cy="2058311"/>
          </a:xfrm>
          <a:prstGeom prst="rect">
            <a:avLst/>
          </a:prstGeom>
        </p:spPr>
      </p:pic>
      <p:pic>
        <p:nvPicPr>
          <p:cNvPr id="7" name="Imagen 6"/>
          <p:cNvPicPr>
            <a:picLocks noChangeAspect="1"/>
          </p:cNvPicPr>
          <p:nvPr/>
        </p:nvPicPr>
        <p:blipFill rotWithShape="1">
          <a:blip r:embed="rId4" cstate="print">
            <a:extLst>
              <a:ext uri="{28A0092B-C50C-407E-A947-70E740481C1C}">
                <a14:useLocalDpi xmlns:a14="http://schemas.microsoft.com/office/drawing/2010/main" val="0"/>
              </a:ext>
            </a:extLst>
          </a:blip>
          <a:srcRect l="40383" t="34463" b="24396"/>
          <a:stretch/>
        </p:blipFill>
        <p:spPr>
          <a:xfrm>
            <a:off x="4644000" y="8803890"/>
            <a:ext cx="1414638" cy="483325"/>
          </a:xfrm>
          <a:prstGeom prst="rect">
            <a:avLst/>
          </a:prstGeom>
        </p:spPr>
      </p:pic>
      <p:pic>
        <p:nvPicPr>
          <p:cNvPr id="8" name="Imagen 7"/>
          <p:cNvPicPr>
            <a:picLocks noChangeAspect="1"/>
          </p:cNvPicPr>
          <p:nvPr/>
        </p:nvPicPr>
        <p:blipFill rotWithShape="1">
          <a:blip r:embed="rId5" cstate="print">
            <a:clrChange>
              <a:clrFrom>
                <a:srgbClr val="FEFEFE"/>
              </a:clrFrom>
              <a:clrTo>
                <a:srgbClr val="FEFEFE">
                  <a:alpha val="0"/>
                </a:srgbClr>
              </a:clrTo>
            </a:clrChange>
            <a:duotone>
              <a:prstClr val="black"/>
              <a:schemeClr val="tx1">
                <a:tint val="45000"/>
                <a:satMod val="400000"/>
              </a:schemeClr>
            </a:duotone>
            <a:extLst>
              <a:ext uri="{28A0092B-C50C-407E-A947-70E740481C1C}">
                <a14:useLocalDpi xmlns:a14="http://schemas.microsoft.com/office/drawing/2010/main" val="0"/>
              </a:ext>
            </a:extLst>
          </a:blip>
          <a:srcRect l="15377" r="15373"/>
          <a:stretch/>
        </p:blipFill>
        <p:spPr>
          <a:xfrm>
            <a:off x="6298454" y="275163"/>
            <a:ext cx="767364" cy="1037074"/>
          </a:xfrm>
          <a:prstGeom prst="rect">
            <a:avLst/>
          </a:prstGeom>
        </p:spPr>
      </p:pic>
      <p:sp>
        <p:nvSpPr>
          <p:cNvPr id="9" name="Rectángulo 8"/>
          <p:cNvSpPr/>
          <p:nvPr/>
        </p:nvSpPr>
        <p:spPr>
          <a:xfrm>
            <a:off x="327257" y="1081295"/>
            <a:ext cx="4360862" cy="1017971"/>
          </a:xfrm>
          <a:prstGeom prst="rect">
            <a:avLst/>
          </a:prstGeom>
        </p:spPr>
        <p:txBody>
          <a:bodyPr wrap="square">
            <a:spAutoFit/>
          </a:bodyPr>
          <a:lstStyle/>
          <a:p>
            <a:pPr algn="ctr"/>
            <a:r>
              <a:rPr lang="es-ES" b="1" dirty="0">
                <a:solidFill>
                  <a:schemeClr val="tx1">
                    <a:lumMod val="50000"/>
                  </a:schemeClr>
                </a:solidFill>
                <a:effectLst>
                  <a:outerShdw blurRad="38100" dist="38100" dir="2700000" algn="tl">
                    <a:srgbClr val="000000">
                      <a:alpha val="43137"/>
                    </a:srgbClr>
                  </a:outerShdw>
                </a:effectLst>
                <a:latin typeface="Arial Black" panose="020B0A04020102020204" pitchFamily="34" charset="0"/>
              </a:rPr>
              <a:t>SALIDA A TOMA DE FOTOS </a:t>
            </a:r>
            <a:r>
              <a:rPr lang="es-ES" b="1" dirty="0" smtClean="0">
                <a:solidFill>
                  <a:schemeClr val="tx1">
                    <a:lumMod val="50000"/>
                  </a:schemeClr>
                </a:solidFill>
                <a:effectLst>
                  <a:outerShdw blurRad="38100" dist="38100" dir="2700000" algn="tl">
                    <a:srgbClr val="000000">
                      <a:alpha val="43137"/>
                    </a:srgbClr>
                  </a:outerShdw>
                </a:effectLst>
                <a:latin typeface="Arial Black" panose="020B0A04020102020204" pitchFamily="34" charset="0"/>
              </a:rPr>
              <a:t>A DIFERENTES ZONAS TURISTICAS DEL MUNICIPIO.</a:t>
            </a:r>
            <a:endParaRPr lang="es-MX" dirty="0">
              <a:solidFill>
                <a:schemeClr val="tx1">
                  <a:lumMod val="50000"/>
                </a:schemeClr>
              </a:solidFill>
              <a:latin typeface="Arial Black" panose="020B0A04020102020204" pitchFamily="34" charset="0"/>
            </a:endParaRPr>
          </a:p>
        </p:txBody>
      </p:sp>
      <p:sp>
        <p:nvSpPr>
          <p:cNvPr id="10" name="CuadroTexto 9"/>
          <p:cNvSpPr txBox="1"/>
          <p:nvPr/>
        </p:nvSpPr>
        <p:spPr>
          <a:xfrm>
            <a:off x="345067" y="9344628"/>
            <a:ext cx="851195" cy="307777"/>
          </a:xfrm>
          <a:prstGeom prst="rect">
            <a:avLst/>
          </a:prstGeom>
          <a:solidFill>
            <a:schemeClr val="tx1">
              <a:lumMod val="85000"/>
            </a:schemeClr>
          </a:solidFill>
          <a:ln>
            <a:solidFill>
              <a:srgbClr val="FF9900"/>
            </a:solidFill>
          </a:ln>
          <a:effectLst>
            <a:outerShdw blurRad="50800" dist="38100" dir="8100000" algn="tr" rotWithShape="0">
              <a:prstClr val="black">
                <a:alpha val="40000"/>
              </a:prst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r>
              <a:rPr lang="es-ES" sz="1400" b="1" dirty="0" smtClean="0">
                <a:solidFill>
                  <a:schemeClr val="bg1"/>
                </a:solidFill>
              </a:rPr>
              <a:t>Pagina 3 </a:t>
            </a:r>
            <a:endParaRPr lang="es-MX" sz="1400" b="1" dirty="0">
              <a:solidFill>
                <a:schemeClr val="bg1"/>
              </a:solidFill>
            </a:endParaRPr>
          </a:p>
        </p:txBody>
      </p:sp>
      <p:pic>
        <p:nvPicPr>
          <p:cNvPr id="2" name="Imagen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896686" y="2193940"/>
            <a:ext cx="2093602" cy="1570202"/>
          </a:xfrm>
          <a:prstGeom prst="rect">
            <a:avLst/>
          </a:prstGeom>
        </p:spPr>
      </p:pic>
      <p:pic>
        <p:nvPicPr>
          <p:cNvPr id="3" name="Imagen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608320" y="3814597"/>
            <a:ext cx="1379475" cy="1839300"/>
          </a:xfrm>
          <a:prstGeom prst="rect">
            <a:avLst/>
          </a:prstGeom>
        </p:spPr>
      </p:pic>
      <p:pic>
        <p:nvPicPr>
          <p:cNvPr id="11" name="Imagen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881049" y="3814597"/>
            <a:ext cx="1649248" cy="1236936"/>
          </a:xfrm>
          <a:prstGeom prst="rect">
            <a:avLst/>
          </a:prstGeom>
        </p:spPr>
      </p:pic>
      <p:sp>
        <p:nvSpPr>
          <p:cNvPr id="13" name="Rectángulo 12"/>
          <p:cNvSpPr/>
          <p:nvPr/>
        </p:nvSpPr>
        <p:spPr>
          <a:xfrm>
            <a:off x="452952" y="2138505"/>
            <a:ext cx="4429165" cy="2031325"/>
          </a:xfrm>
          <a:prstGeom prst="rect">
            <a:avLst/>
          </a:prstGeom>
        </p:spPr>
        <p:txBody>
          <a:bodyPr wrap="square">
            <a:spAutoFit/>
          </a:bodyPr>
          <a:lstStyle/>
          <a:p>
            <a:pPr algn="just"/>
            <a:r>
              <a:rPr lang="es-ES" sz="1400" dirty="0" smtClean="0">
                <a:solidFill>
                  <a:srgbClr val="231F20"/>
                </a:solidFill>
              </a:rPr>
              <a:t>También por parte de la dirección de turismo se visitaron algunos de los puntos mas turísticos del municipio como lo son: destiladora de agave azul una de las fabricas de vino mas importantes del municipio, el mirador de cristo rey, punto en donde se puede apreciar la mayor parte del pueblo, algunas talabarterías reconocidas del pueblo, las ruinas de la ex--hacienda de santa fe,  y la laguna la colorada.</a:t>
            </a:r>
          </a:p>
          <a:p>
            <a:pPr algn="just"/>
            <a:endParaRPr lang="es-MX" sz="1400" dirty="0"/>
          </a:p>
        </p:txBody>
      </p:sp>
      <p:pic>
        <p:nvPicPr>
          <p:cNvPr id="14" name="Imagen 1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63425" y="3962608"/>
            <a:ext cx="2267845" cy="1507876"/>
          </a:xfrm>
          <a:prstGeom prst="rect">
            <a:avLst/>
          </a:prstGeom>
        </p:spPr>
      </p:pic>
      <p:pic>
        <p:nvPicPr>
          <p:cNvPr id="15" name="Imagen 1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416186" y="3754419"/>
            <a:ext cx="1386840" cy="922101"/>
          </a:xfrm>
          <a:prstGeom prst="rect">
            <a:avLst/>
          </a:prstGeom>
        </p:spPr>
      </p:pic>
      <p:pic>
        <p:nvPicPr>
          <p:cNvPr id="16" name="Imagen 15"/>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771995" y="4745498"/>
            <a:ext cx="1447800" cy="962633"/>
          </a:xfrm>
          <a:prstGeom prst="rect">
            <a:avLst/>
          </a:prstGeom>
        </p:spPr>
      </p:pic>
      <p:sp>
        <p:nvSpPr>
          <p:cNvPr id="17" name="Rectángulo 16"/>
          <p:cNvSpPr/>
          <p:nvPr/>
        </p:nvSpPr>
        <p:spPr>
          <a:xfrm>
            <a:off x="2816030" y="6020362"/>
            <a:ext cx="4158604" cy="1384995"/>
          </a:xfrm>
          <a:prstGeom prst="rect">
            <a:avLst/>
          </a:prstGeom>
        </p:spPr>
        <p:txBody>
          <a:bodyPr wrap="square">
            <a:spAutoFit/>
          </a:bodyPr>
          <a:lstStyle/>
          <a:p>
            <a:pPr algn="just"/>
            <a:r>
              <a:rPr lang="es-ES" sz="1400" dirty="0" smtClean="0">
                <a:solidFill>
                  <a:srgbClr val="231F20"/>
                </a:solidFill>
              </a:rPr>
              <a:t>Y no podía faltar la visita al templo de la virgen del pueblito y su museo, lugar importante dentro del municipio en donde se venera la imagen de la virgen del pueblito y que es visitada a diario por personas de diferentes puntos dela región.</a:t>
            </a:r>
          </a:p>
          <a:p>
            <a:pPr algn="just"/>
            <a:endParaRPr lang="es-MX" sz="1400" dirty="0"/>
          </a:p>
        </p:txBody>
      </p:sp>
      <p:pic>
        <p:nvPicPr>
          <p:cNvPr id="18" name="Imagen 17"/>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63425" y="5512618"/>
            <a:ext cx="1768006" cy="1175536"/>
          </a:xfrm>
          <a:prstGeom prst="rect">
            <a:avLst/>
          </a:prstGeom>
        </p:spPr>
      </p:pic>
      <p:pic>
        <p:nvPicPr>
          <p:cNvPr id="19" name="Imagen 18"/>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283082" y="5093529"/>
            <a:ext cx="1261951" cy="839063"/>
          </a:xfrm>
          <a:prstGeom prst="rect">
            <a:avLst/>
          </a:prstGeom>
        </p:spPr>
      </p:pic>
      <p:pic>
        <p:nvPicPr>
          <p:cNvPr id="20" name="Imagen 19"/>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881471" y="5081754"/>
            <a:ext cx="1196262" cy="795387"/>
          </a:xfrm>
          <a:prstGeom prst="rect">
            <a:avLst/>
          </a:prstGeom>
        </p:spPr>
      </p:pic>
      <p:pic>
        <p:nvPicPr>
          <p:cNvPr id="21" name="Imagen 20"/>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293953" y="3745899"/>
            <a:ext cx="991303" cy="659111"/>
          </a:xfrm>
          <a:prstGeom prst="rect">
            <a:avLst/>
          </a:prstGeom>
        </p:spPr>
      </p:pic>
      <p:pic>
        <p:nvPicPr>
          <p:cNvPr id="22" name="Imagen 21"/>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360065" y="6717010"/>
            <a:ext cx="1267213" cy="842562"/>
          </a:xfrm>
          <a:prstGeom prst="rect">
            <a:avLst/>
          </a:prstGeom>
        </p:spPr>
      </p:pic>
      <p:pic>
        <p:nvPicPr>
          <p:cNvPr id="23" name="Imagen 22"/>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flipH="1">
            <a:off x="1645502" y="6696964"/>
            <a:ext cx="996660" cy="662673"/>
          </a:xfrm>
          <a:prstGeom prst="rect">
            <a:avLst/>
          </a:prstGeom>
        </p:spPr>
      </p:pic>
      <p:pic>
        <p:nvPicPr>
          <p:cNvPr id="24" name="Imagen 23"/>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1949799" y="5723095"/>
            <a:ext cx="881471" cy="586084"/>
          </a:xfrm>
          <a:prstGeom prst="rect">
            <a:avLst/>
          </a:prstGeom>
        </p:spPr>
      </p:pic>
      <p:pic>
        <p:nvPicPr>
          <p:cNvPr id="25" name="Imagen 24"/>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4892401" y="3374907"/>
            <a:ext cx="1196262" cy="795387"/>
          </a:xfrm>
          <a:prstGeom prst="rect">
            <a:avLst/>
          </a:prstGeom>
        </p:spPr>
      </p:pic>
      <p:pic>
        <p:nvPicPr>
          <p:cNvPr id="26" name="Imagen 25"/>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5757579" y="5295858"/>
            <a:ext cx="1103580" cy="733763"/>
          </a:xfrm>
          <a:prstGeom prst="rect">
            <a:avLst/>
          </a:prstGeom>
        </p:spPr>
      </p:pic>
      <p:pic>
        <p:nvPicPr>
          <p:cNvPr id="27" name="Imagen 26"/>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549285" y="7621207"/>
            <a:ext cx="1293953" cy="860341"/>
          </a:xfrm>
          <a:prstGeom prst="rect">
            <a:avLst/>
          </a:prstGeom>
        </p:spPr>
      </p:pic>
      <p:pic>
        <p:nvPicPr>
          <p:cNvPr id="28" name="Imagen 27"/>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452049" y="8529712"/>
            <a:ext cx="995379" cy="661821"/>
          </a:xfrm>
          <a:prstGeom prst="rect">
            <a:avLst/>
          </a:prstGeom>
        </p:spPr>
      </p:pic>
      <p:pic>
        <p:nvPicPr>
          <p:cNvPr id="29" name="Imagen 28"/>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1496855" y="8239735"/>
            <a:ext cx="1293953" cy="860341"/>
          </a:xfrm>
          <a:prstGeom prst="rect">
            <a:avLst/>
          </a:prstGeom>
        </p:spPr>
      </p:pic>
      <p:pic>
        <p:nvPicPr>
          <p:cNvPr id="30" name="Imagen 29"/>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1905368" y="7418686"/>
            <a:ext cx="1159646" cy="771041"/>
          </a:xfrm>
          <a:prstGeom prst="rect">
            <a:avLst/>
          </a:prstGeom>
        </p:spPr>
      </p:pic>
      <p:pic>
        <p:nvPicPr>
          <p:cNvPr id="31" name="Imagen 30"/>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5184894" y="7020256"/>
            <a:ext cx="1676265" cy="1114538"/>
          </a:xfrm>
          <a:prstGeom prst="rect">
            <a:avLst/>
          </a:prstGeom>
        </p:spPr>
      </p:pic>
      <p:pic>
        <p:nvPicPr>
          <p:cNvPr id="32" name="Imagen 31"/>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3164455" y="7211301"/>
            <a:ext cx="1471553" cy="978426"/>
          </a:xfrm>
          <a:prstGeom prst="rect">
            <a:avLst/>
          </a:prstGeom>
        </p:spPr>
      </p:pic>
      <p:pic>
        <p:nvPicPr>
          <p:cNvPr id="33" name="Imagen 32"/>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a:off x="2840235" y="8046036"/>
            <a:ext cx="1225137" cy="814586"/>
          </a:xfrm>
          <a:prstGeom prst="rect">
            <a:avLst/>
          </a:prstGeom>
        </p:spPr>
      </p:pic>
      <p:pic>
        <p:nvPicPr>
          <p:cNvPr id="34" name="Imagen 33"/>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4268346" y="7794265"/>
            <a:ext cx="1339974" cy="890940"/>
          </a:xfrm>
          <a:prstGeom prst="rect">
            <a:avLst/>
          </a:prstGeom>
        </p:spPr>
      </p:pic>
      <p:pic>
        <p:nvPicPr>
          <p:cNvPr id="35" name="Imagen 34"/>
          <p:cNvPicPr>
            <a:picLocks noChangeAspect="1"/>
          </p:cNvPicPr>
          <p:nvPr/>
        </p:nvPicPr>
        <p:blipFill>
          <a:blip r:embed="rId29" cstate="print">
            <a:extLst>
              <a:ext uri="{28A0092B-C50C-407E-A947-70E740481C1C}">
                <a14:useLocalDpi xmlns:a14="http://schemas.microsoft.com/office/drawing/2010/main" val="0"/>
              </a:ext>
            </a:extLst>
          </a:blip>
          <a:stretch>
            <a:fillRect/>
          </a:stretch>
        </p:blipFill>
        <p:spPr>
          <a:xfrm>
            <a:off x="5811294" y="8069609"/>
            <a:ext cx="864173" cy="574583"/>
          </a:xfrm>
          <a:prstGeom prst="rect">
            <a:avLst/>
          </a:prstGeom>
        </p:spPr>
      </p:pic>
    </p:spTree>
    <p:extLst>
      <p:ext uri="{BB962C8B-B14F-4D97-AF65-F5344CB8AC3E}">
        <p14:creationId xmlns:p14="http://schemas.microsoft.com/office/powerpoint/2010/main" val="336339695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Imagen 3"/>
          <p:cNvPicPr>
            <a:picLocks noChangeAspect="1"/>
          </p:cNvPicPr>
          <p:nvPr/>
        </p:nvPicPr>
        <p:blipFill rotWithShape="1">
          <a:blip r:embed="rId2"/>
          <a:srcRect l="33768" t="23213" r="32789" b="9761"/>
          <a:stretch/>
        </p:blipFill>
        <p:spPr>
          <a:xfrm>
            <a:off x="204951" y="772511"/>
            <a:ext cx="6700346" cy="8324192"/>
          </a:xfrm>
          <a:prstGeom prst="rect">
            <a:avLst/>
          </a:prstGeom>
        </p:spPr>
      </p:pic>
    </p:spTree>
    <p:extLst>
      <p:ext uri="{BB962C8B-B14F-4D97-AF65-F5344CB8AC3E}">
        <p14:creationId xmlns:p14="http://schemas.microsoft.com/office/powerpoint/2010/main" val="342963849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Imagen 3"/>
          <p:cNvPicPr>
            <a:picLocks noChangeAspect="1"/>
          </p:cNvPicPr>
          <p:nvPr/>
        </p:nvPicPr>
        <p:blipFill rotWithShape="1">
          <a:blip r:embed="rId2"/>
          <a:srcRect l="35344" t="24075" r="32910" b="10839"/>
          <a:stretch/>
        </p:blipFill>
        <p:spPr>
          <a:xfrm>
            <a:off x="425669" y="772509"/>
            <a:ext cx="6589986" cy="8671035"/>
          </a:xfrm>
          <a:prstGeom prst="rect">
            <a:avLst/>
          </a:prstGeom>
        </p:spPr>
      </p:pic>
    </p:spTree>
    <p:extLst>
      <p:ext uri="{BB962C8B-B14F-4D97-AF65-F5344CB8AC3E}">
        <p14:creationId xmlns:p14="http://schemas.microsoft.com/office/powerpoint/2010/main" val="376840935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Imagen 3"/>
          <p:cNvPicPr>
            <a:picLocks noChangeAspect="1"/>
          </p:cNvPicPr>
          <p:nvPr/>
        </p:nvPicPr>
        <p:blipFill rotWithShape="1">
          <a:blip r:embed="rId2"/>
          <a:srcRect l="33284" t="22782" r="33031" b="10407"/>
          <a:stretch/>
        </p:blipFill>
        <p:spPr>
          <a:xfrm>
            <a:off x="126123" y="977461"/>
            <a:ext cx="6905297" cy="7614746"/>
          </a:xfrm>
          <a:prstGeom prst="rect">
            <a:avLst/>
          </a:prstGeom>
        </p:spPr>
      </p:pic>
    </p:spTree>
    <p:extLst>
      <p:ext uri="{BB962C8B-B14F-4D97-AF65-F5344CB8AC3E}">
        <p14:creationId xmlns:p14="http://schemas.microsoft.com/office/powerpoint/2010/main" val="358292150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Imagen 3"/>
          <p:cNvPicPr>
            <a:picLocks noChangeAspect="1"/>
          </p:cNvPicPr>
          <p:nvPr/>
        </p:nvPicPr>
        <p:blipFill rotWithShape="1">
          <a:blip r:embed="rId2"/>
          <a:srcRect l="33405" t="23428" r="33152" b="11054"/>
          <a:stretch/>
        </p:blipFill>
        <p:spPr>
          <a:xfrm>
            <a:off x="346842" y="1087820"/>
            <a:ext cx="6574220" cy="7015656"/>
          </a:xfrm>
          <a:prstGeom prst="rect">
            <a:avLst/>
          </a:prstGeom>
        </p:spPr>
      </p:pic>
    </p:spTree>
    <p:extLst>
      <p:ext uri="{BB962C8B-B14F-4D97-AF65-F5344CB8AC3E}">
        <p14:creationId xmlns:p14="http://schemas.microsoft.com/office/powerpoint/2010/main" val="48068434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Imagen 3"/>
          <p:cNvPicPr>
            <a:picLocks noChangeAspect="1"/>
          </p:cNvPicPr>
          <p:nvPr/>
        </p:nvPicPr>
        <p:blipFill rotWithShape="1">
          <a:blip r:embed="rId2"/>
          <a:srcRect l="33284" t="23644" r="33031" b="9330"/>
          <a:stretch/>
        </p:blipFill>
        <p:spPr>
          <a:xfrm>
            <a:off x="441434" y="756745"/>
            <a:ext cx="6337737" cy="7709337"/>
          </a:xfrm>
          <a:prstGeom prst="rect">
            <a:avLst/>
          </a:prstGeom>
        </p:spPr>
      </p:pic>
    </p:spTree>
    <p:extLst>
      <p:ext uri="{BB962C8B-B14F-4D97-AF65-F5344CB8AC3E}">
        <p14:creationId xmlns:p14="http://schemas.microsoft.com/office/powerpoint/2010/main" val="84758096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Imagen 3"/>
          <p:cNvPicPr>
            <a:picLocks noChangeAspect="1"/>
          </p:cNvPicPr>
          <p:nvPr/>
        </p:nvPicPr>
        <p:blipFill rotWithShape="1">
          <a:blip r:embed="rId2"/>
          <a:srcRect l="33526" t="22351" r="33274" b="10408"/>
          <a:stretch/>
        </p:blipFill>
        <p:spPr>
          <a:xfrm>
            <a:off x="504496" y="567559"/>
            <a:ext cx="6416565" cy="8087710"/>
          </a:xfrm>
          <a:prstGeom prst="rect">
            <a:avLst/>
          </a:prstGeom>
        </p:spPr>
      </p:pic>
    </p:spTree>
    <p:extLst>
      <p:ext uri="{BB962C8B-B14F-4D97-AF65-F5344CB8AC3E}">
        <p14:creationId xmlns:p14="http://schemas.microsoft.com/office/powerpoint/2010/main" val="375394226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Imagen 3"/>
          <p:cNvPicPr>
            <a:picLocks noChangeAspect="1"/>
          </p:cNvPicPr>
          <p:nvPr/>
        </p:nvPicPr>
        <p:blipFill rotWithShape="1">
          <a:blip r:embed="rId2"/>
          <a:srcRect l="34738" t="22998" r="33031" b="10193"/>
          <a:stretch/>
        </p:blipFill>
        <p:spPr>
          <a:xfrm>
            <a:off x="520261" y="772509"/>
            <a:ext cx="6385035" cy="8024649"/>
          </a:xfrm>
          <a:prstGeom prst="rect">
            <a:avLst/>
          </a:prstGeom>
        </p:spPr>
      </p:pic>
    </p:spTree>
    <p:extLst>
      <p:ext uri="{BB962C8B-B14F-4D97-AF65-F5344CB8AC3E}">
        <p14:creationId xmlns:p14="http://schemas.microsoft.com/office/powerpoint/2010/main" val="334367954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Imagen 3"/>
          <p:cNvPicPr>
            <a:picLocks noChangeAspect="1"/>
          </p:cNvPicPr>
          <p:nvPr/>
        </p:nvPicPr>
        <p:blipFill rotWithShape="1">
          <a:blip r:embed="rId2"/>
          <a:srcRect l="33769" t="24075" r="33395" b="9546"/>
          <a:stretch/>
        </p:blipFill>
        <p:spPr>
          <a:xfrm>
            <a:off x="457200" y="851338"/>
            <a:ext cx="6353503" cy="7914290"/>
          </a:xfrm>
          <a:prstGeom prst="rect">
            <a:avLst/>
          </a:prstGeom>
        </p:spPr>
      </p:pic>
    </p:spTree>
    <p:extLst>
      <p:ext uri="{BB962C8B-B14F-4D97-AF65-F5344CB8AC3E}">
        <p14:creationId xmlns:p14="http://schemas.microsoft.com/office/powerpoint/2010/main" val="156481083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Imagen 3"/>
          <p:cNvPicPr>
            <a:picLocks noChangeAspect="1"/>
          </p:cNvPicPr>
          <p:nvPr/>
        </p:nvPicPr>
        <p:blipFill rotWithShape="1">
          <a:blip r:embed="rId2"/>
          <a:srcRect l="34496" t="22351" r="32667" b="11917"/>
          <a:stretch/>
        </p:blipFill>
        <p:spPr>
          <a:xfrm>
            <a:off x="551791" y="551794"/>
            <a:ext cx="6227381" cy="8056178"/>
          </a:xfrm>
          <a:prstGeom prst="rect">
            <a:avLst/>
          </a:prstGeom>
        </p:spPr>
      </p:pic>
    </p:spTree>
    <p:extLst>
      <p:ext uri="{BB962C8B-B14F-4D97-AF65-F5344CB8AC3E}">
        <p14:creationId xmlns:p14="http://schemas.microsoft.com/office/powerpoint/2010/main" val="328145385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Imagen 3"/>
          <p:cNvPicPr>
            <a:picLocks noChangeAspect="1"/>
          </p:cNvPicPr>
          <p:nvPr/>
        </p:nvPicPr>
        <p:blipFill rotWithShape="1">
          <a:blip r:embed="rId2"/>
          <a:srcRect l="34253" t="22997" r="33274" b="9762"/>
          <a:stretch/>
        </p:blipFill>
        <p:spPr>
          <a:xfrm>
            <a:off x="331076" y="756744"/>
            <a:ext cx="6495393" cy="8087711"/>
          </a:xfrm>
          <a:prstGeom prst="rect">
            <a:avLst/>
          </a:prstGeom>
        </p:spPr>
      </p:pic>
    </p:spTree>
    <p:extLst>
      <p:ext uri="{BB962C8B-B14F-4D97-AF65-F5344CB8AC3E}">
        <p14:creationId xmlns:p14="http://schemas.microsoft.com/office/powerpoint/2010/main" val="13479898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Rectángulo 3"/>
          <p:cNvSpPr/>
          <p:nvPr/>
        </p:nvSpPr>
        <p:spPr>
          <a:xfrm>
            <a:off x="270164" y="275163"/>
            <a:ext cx="6795654" cy="9367601"/>
          </a:xfrm>
          <a:prstGeom prst="rect">
            <a:avLst/>
          </a:prstGeom>
          <a:effectLst>
            <a:glow rad="228600">
              <a:schemeClr val="accent2">
                <a:satMod val="175000"/>
                <a:alpha val="40000"/>
              </a:schemeClr>
            </a:glow>
          </a:effectLst>
        </p:spPr>
        <p:style>
          <a:lnRef idx="2">
            <a:schemeClr val="accent4"/>
          </a:lnRef>
          <a:fillRef idx="1">
            <a:schemeClr val="lt1"/>
          </a:fillRef>
          <a:effectRef idx="0">
            <a:schemeClr val="accent4"/>
          </a:effectRef>
          <a:fontRef idx="minor">
            <a:schemeClr val="dk1"/>
          </a:fontRef>
        </p:style>
        <p:txBody>
          <a:bodyPr rtlCol="0" anchor="ctr"/>
          <a:lstStyle/>
          <a:p>
            <a:pPr algn="ctr"/>
            <a:endParaRPr lang="es-MX" dirty="0"/>
          </a:p>
        </p:txBody>
      </p:sp>
      <p:pic>
        <p:nvPicPr>
          <p:cNvPr id="5" name="Imagen 4"/>
          <p:cNvPicPr>
            <a:picLocks noChangeAspect="1"/>
          </p:cNvPicPr>
          <p:nvPr/>
        </p:nvPicPr>
        <p:blipFill rotWithShape="1">
          <a:blip r:embed="rId2">
            <a:extLst>
              <a:ext uri="{BEBA8EAE-BF5A-486C-A8C5-ECC9F3942E4B}">
                <a14:imgProps xmlns:a14="http://schemas.microsoft.com/office/drawing/2010/main">
                  <a14:imgLayer r:embed="rId3">
                    <a14:imgEffect>
                      <a14:backgroundRemoval t="50000" b="85799" l="4734" r="93787"/>
                    </a14:imgEffect>
                  </a14:imgLayer>
                </a14:imgProps>
              </a:ext>
              <a:ext uri="{28A0092B-C50C-407E-A947-70E740481C1C}">
                <a14:useLocalDpi xmlns:a14="http://schemas.microsoft.com/office/drawing/2010/main" val="0"/>
              </a:ext>
            </a:extLst>
          </a:blip>
          <a:srcRect l="8765" t="51340" r="9021" b="16328"/>
          <a:stretch/>
        </p:blipFill>
        <p:spPr>
          <a:xfrm>
            <a:off x="270164" y="275163"/>
            <a:ext cx="6795654" cy="2098964"/>
          </a:xfrm>
          <a:prstGeom prst="rect">
            <a:avLst/>
          </a:prstGeom>
        </p:spPr>
      </p:pic>
      <p:pic>
        <p:nvPicPr>
          <p:cNvPr id="6" name="Imagen 5"/>
          <p:cNvPicPr>
            <a:picLocks noChangeAspect="1"/>
          </p:cNvPicPr>
          <p:nvPr/>
        </p:nvPicPr>
        <p:blipFill rotWithShape="1">
          <a:blip r:embed="rId2">
            <a:extLst>
              <a:ext uri="{BEBA8EAE-BF5A-486C-A8C5-ECC9F3942E4B}">
                <a14:imgProps xmlns:a14="http://schemas.microsoft.com/office/drawing/2010/main">
                  <a14:imgLayer r:embed="rId3">
                    <a14:imgEffect>
                      <a14:backgroundRemoval t="50000" b="85799" l="4734" r="93787"/>
                    </a14:imgEffect>
                  </a14:imgLayer>
                </a14:imgProps>
              </a:ext>
              <a:ext uri="{28A0092B-C50C-407E-A947-70E740481C1C}">
                <a14:useLocalDpi xmlns:a14="http://schemas.microsoft.com/office/drawing/2010/main" val="0"/>
              </a:ext>
            </a:extLst>
          </a:blip>
          <a:srcRect l="8765" t="51340" r="9021" b="16328"/>
          <a:stretch/>
        </p:blipFill>
        <p:spPr>
          <a:xfrm flipH="1" flipV="1">
            <a:off x="270164" y="7584453"/>
            <a:ext cx="6795654" cy="2058311"/>
          </a:xfrm>
          <a:prstGeom prst="rect">
            <a:avLst/>
          </a:prstGeom>
        </p:spPr>
      </p:pic>
      <p:pic>
        <p:nvPicPr>
          <p:cNvPr id="7" name="Imagen 6"/>
          <p:cNvPicPr>
            <a:picLocks noChangeAspect="1"/>
          </p:cNvPicPr>
          <p:nvPr/>
        </p:nvPicPr>
        <p:blipFill rotWithShape="1">
          <a:blip r:embed="rId4" cstate="print">
            <a:extLst>
              <a:ext uri="{28A0092B-C50C-407E-A947-70E740481C1C}">
                <a14:useLocalDpi xmlns:a14="http://schemas.microsoft.com/office/drawing/2010/main" val="0"/>
              </a:ext>
            </a:extLst>
          </a:blip>
          <a:srcRect l="40383" t="34463" b="24396"/>
          <a:stretch/>
        </p:blipFill>
        <p:spPr>
          <a:xfrm>
            <a:off x="4644000" y="8758170"/>
            <a:ext cx="1414638" cy="483325"/>
          </a:xfrm>
          <a:prstGeom prst="rect">
            <a:avLst/>
          </a:prstGeom>
        </p:spPr>
      </p:pic>
      <p:pic>
        <p:nvPicPr>
          <p:cNvPr id="8" name="Imagen 7"/>
          <p:cNvPicPr>
            <a:picLocks noChangeAspect="1"/>
          </p:cNvPicPr>
          <p:nvPr/>
        </p:nvPicPr>
        <p:blipFill rotWithShape="1">
          <a:blip r:embed="rId5" cstate="print">
            <a:clrChange>
              <a:clrFrom>
                <a:srgbClr val="FEFEFE"/>
              </a:clrFrom>
              <a:clrTo>
                <a:srgbClr val="FEFEFE">
                  <a:alpha val="0"/>
                </a:srgbClr>
              </a:clrTo>
            </a:clrChange>
            <a:duotone>
              <a:prstClr val="black"/>
              <a:schemeClr val="tx1">
                <a:tint val="45000"/>
                <a:satMod val="400000"/>
              </a:schemeClr>
            </a:duotone>
            <a:extLst>
              <a:ext uri="{28A0092B-C50C-407E-A947-70E740481C1C}">
                <a14:useLocalDpi xmlns:a14="http://schemas.microsoft.com/office/drawing/2010/main" val="0"/>
              </a:ext>
            </a:extLst>
          </a:blip>
          <a:srcRect l="15377" r="15373"/>
          <a:stretch/>
        </p:blipFill>
        <p:spPr>
          <a:xfrm>
            <a:off x="6298454" y="275163"/>
            <a:ext cx="767364" cy="1037074"/>
          </a:xfrm>
          <a:prstGeom prst="rect">
            <a:avLst/>
          </a:prstGeom>
        </p:spPr>
      </p:pic>
      <p:sp>
        <p:nvSpPr>
          <p:cNvPr id="9" name="Rectángulo 8"/>
          <p:cNvSpPr/>
          <p:nvPr/>
        </p:nvSpPr>
        <p:spPr>
          <a:xfrm>
            <a:off x="385309" y="1168381"/>
            <a:ext cx="4767262" cy="1017971"/>
          </a:xfrm>
          <a:prstGeom prst="rect">
            <a:avLst/>
          </a:prstGeom>
        </p:spPr>
        <p:txBody>
          <a:bodyPr wrap="square">
            <a:spAutoFit/>
          </a:bodyPr>
          <a:lstStyle/>
          <a:p>
            <a:pPr algn="ctr"/>
            <a:r>
              <a:rPr lang="es-ES" b="1" dirty="0" smtClean="0">
                <a:solidFill>
                  <a:schemeClr val="tx1">
                    <a:lumMod val="50000"/>
                  </a:schemeClr>
                </a:solidFill>
                <a:effectLst>
                  <a:outerShdw blurRad="38100" dist="38100" dir="2700000" algn="tl">
                    <a:srgbClr val="000000">
                      <a:alpha val="43137"/>
                    </a:srgbClr>
                  </a:outerShdw>
                </a:effectLst>
                <a:latin typeface="Arial Black" panose="020B0A04020102020204" pitchFamily="34" charset="0"/>
              </a:rPr>
              <a:t>REUNION PARA LA CONFORMACION DEL CONSEJO DE SALUD</a:t>
            </a:r>
            <a:endParaRPr lang="es-MX" dirty="0">
              <a:solidFill>
                <a:schemeClr val="tx1">
                  <a:lumMod val="50000"/>
                </a:schemeClr>
              </a:solidFill>
              <a:latin typeface="Arial Black" panose="020B0A04020102020204" pitchFamily="34" charset="0"/>
            </a:endParaRPr>
          </a:p>
        </p:txBody>
      </p:sp>
      <p:sp>
        <p:nvSpPr>
          <p:cNvPr id="10" name="CuadroTexto 9"/>
          <p:cNvSpPr txBox="1"/>
          <p:nvPr/>
        </p:nvSpPr>
        <p:spPr>
          <a:xfrm>
            <a:off x="345067" y="9344628"/>
            <a:ext cx="851195" cy="307777"/>
          </a:xfrm>
          <a:prstGeom prst="rect">
            <a:avLst/>
          </a:prstGeom>
          <a:solidFill>
            <a:schemeClr val="tx1">
              <a:lumMod val="85000"/>
            </a:schemeClr>
          </a:solidFill>
          <a:ln>
            <a:solidFill>
              <a:srgbClr val="FF9900"/>
            </a:solidFill>
          </a:ln>
          <a:effectLst>
            <a:outerShdw blurRad="50800" dist="38100" dir="8100000" algn="tr" rotWithShape="0">
              <a:prstClr val="black">
                <a:alpha val="40000"/>
              </a:prst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r>
              <a:rPr lang="es-ES" sz="1400" b="1" dirty="0" smtClean="0">
                <a:solidFill>
                  <a:schemeClr val="bg1"/>
                </a:solidFill>
              </a:rPr>
              <a:t>Pagina 4 </a:t>
            </a:r>
            <a:endParaRPr lang="es-MX" sz="1400" b="1" dirty="0">
              <a:solidFill>
                <a:schemeClr val="bg1"/>
              </a:solidFill>
            </a:endParaRPr>
          </a:p>
        </p:txBody>
      </p:sp>
      <p:pic>
        <p:nvPicPr>
          <p:cNvPr id="2" name="Imagen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768940" y="6085305"/>
            <a:ext cx="1967058" cy="2622745"/>
          </a:xfrm>
          <a:prstGeom prst="rect">
            <a:avLst/>
          </a:prstGeom>
        </p:spPr>
      </p:pic>
      <p:pic>
        <p:nvPicPr>
          <p:cNvPr id="3" name="Imagen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09188" y="5092030"/>
            <a:ext cx="1862086" cy="2482782"/>
          </a:xfrm>
          <a:prstGeom prst="rect">
            <a:avLst/>
          </a:prstGeom>
        </p:spPr>
      </p:pic>
      <p:pic>
        <p:nvPicPr>
          <p:cNvPr id="12" name="Imagen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908230" y="5078823"/>
            <a:ext cx="1985356" cy="2647141"/>
          </a:xfrm>
          <a:prstGeom prst="rect">
            <a:avLst/>
          </a:prstGeom>
        </p:spPr>
      </p:pic>
      <p:pic>
        <p:nvPicPr>
          <p:cNvPr id="13" name="Imagen 12"/>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10000" b="90000" l="44141" r="94141"/>
                    </a14:imgEffect>
                  </a14:imgLayer>
                </a14:imgProps>
              </a:ext>
              <a:ext uri="{28A0092B-C50C-407E-A947-70E740481C1C}">
                <a14:useLocalDpi xmlns:a14="http://schemas.microsoft.com/office/drawing/2010/main" val="0"/>
              </a:ext>
            </a:extLst>
          </a:blip>
          <a:srcRect l="42092"/>
          <a:stretch/>
        </p:blipFill>
        <p:spPr>
          <a:xfrm>
            <a:off x="5199763" y="1603249"/>
            <a:ext cx="1988742" cy="1931798"/>
          </a:xfrm>
          <a:prstGeom prst="rect">
            <a:avLst/>
          </a:prstGeom>
        </p:spPr>
      </p:pic>
      <p:sp>
        <p:nvSpPr>
          <p:cNvPr id="14" name="Rectángulo 13"/>
          <p:cNvSpPr/>
          <p:nvPr/>
        </p:nvSpPr>
        <p:spPr>
          <a:xfrm>
            <a:off x="689638" y="2424247"/>
            <a:ext cx="4158604" cy="2031325"/>
          </a:xfrm>
          <a:prstGeom prst="rect">
            <a:avLst/>
          </a:prstGeom>
        </p:spPr>
        <p:txBody>
          <a:bodyPr wrap="square">
            <a:spAutoFit/>
          </a:bodyPr>
          <a:lstStyle/>
          <a:p>
            <a:pPr algn="just"/>
            <a:r>
              <a:rPr lang="es-ES" sz="1400" dirty="0" smtClean="0">
                <a:solidFill>
                  <a:srgbClr val="231F20"/>
                </a:solidFill>
              </a:rPr>
              <a:t>El día viernes 8 de febrero del 2019 se llevo a cabo una reunión en casa de cultura con la finalidad de llevar a cabo la conformación del consejo de salud, en el cual quedo conformado por personas de diferentes rangos del sector como por personal del H. ayuntamiento.</a:t>
            </a:r>
          </a:p>
          <a:p>
            <a:pPr algn="just"/>
            <a:endParaRPr lang="es-ES" sz="1400" dirty="0">
              <a:solidFill>
                <a:srgbClr val="231F20"/>
              </a:solidFill>
            </a:endParaRPr>
          </a:p>
          <a:p>
            <a:pPr algn="just"/>
            <a:r>
              <a:rPr lang="es-ES" sz="1400" dirty="0" smtClean="0">
                <a:solidFill>
                  <a:srgbClr val="231F20"/>
                </a:solidFill>
              </a:rPr>
              <a:t>Esto para tener un control para cualquier tipo de emergencias ya sea de salud o ambiental.</a:t>
            </a:r>
          </a:p>
          <a:p>
            <a:pPr algn="just"/>
            <a:endParaRPr lang="es-MX" sz="1400" dirty="0"/>
          </a:p>
        </p:txBody>
      </p:sp>
    </p:spTree>
    <p:extLst>
      <p:ext uri="{BB962C8B-B14F-4D97-AF65-F5344CB8AC3E}">
        <p14:creationId xmlns:p14="http://schemas.microsoft.com/office/powerpoint/2010/main" val="36033322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Imagen 3"/>
          <p:cNvPicPr>
            <a:picLocks noChangeAspect="1"/>
          </p:cNvPicPr>
          <p:nvPr/>
        </p:nvPicPr>
        <p:blipFill rotWithShape="1">
          <a:blip r:embed="rId2"/>
          <a:srcRect l="34253" t="23644" r="32789" b="10838"/>
          <a:stretch/>
        </p:blipFill>
        <p:spPr>
          <a:xfrm>
            <a:off x="457199" y="772510"/>
            <a:ext cx="6385035" cy="7772400"/>
          </a:xfrm>
          <a:prstGeom prst="rect">
            <a:avLst/>
          </a:prstGeom>
        </p:spPr>
      </p:pic>
    </p:spTree>
    <p:extLst>
      <p:ext uri="{BB962C8B-B14F-4D97-AF65-F5344CB8AC3E}">
        <p14:creationId xmlns:p14="http://schemas.microsoft.com/office/powerpoint/2010/main" val="40947211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Imagen 3"/>
          <p:cNvPicPr>
            <a:picLocks noChangeAspect="1"/>
          </p:cNvPicPr>
          <p:nvPr/>
        </p:nvPicPr>
        <p:blipFill rotWithShape="1">
          <a:blip r:embed="rId2"/>
          <a:srcRect l="34010" t="22351" r="32789" b="11055"/>
          <a:stretch/>
        </p:blipFill>
        <p:spPr>
          <a:xfrm>
            <a:off x="394138" y="835573"/>
            <a:ext cx="6463862" cy="7693572"/>
          </a:xfrm>
          <a:prstGeom prst="rect">
            <a:avLst/>
          </a:prstGeom>
        </p:spPr>
      </p:pic>
    </p:spTree>
    <p:extLst>
      <p:ext uri="{BB962C8B-B14F-4D97-AF65-F5344CB8AC3E}">
        <p14:creationId xmlns:p14="http://schemas.microsoft.com/office/powerpoint/2010/main" val="349959333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Imagen 3"/>
          <p:cNvPicPr>
            <a:picLocks noChangeAspect="1"/>
          </p:cNvPicPr>
          <p:nvPr/>
        </p:nvPicPr>
        <p:blipFill rotWithShape="1">
          <a:blip r:embed="rId2"/>
          <a:srcRect l="33890" t="22997" r="33031" b="12993"/>
          <a:stretch/>
        </p:blipFill>
        <p:spPr>
          <a:xfrm>
            <a:off x="236482" y="536027"/>
            <a:ext cx="6826469" cy="7866994"/>
          </a:xfrm>
          <a:prstGeom prst="rect">
            <a:avLst/>
          </a:prstGeom>
        </p:spPr>
      </p:pic>
    </p:spTree>
    <p:extLst>
      <p:ext uri="{BB962C8B-B14F-4D97-AF65-F5344CB8AC3E}">
        <p14:creationId xmlns:p14="http://schemas.microsoft.com/office/powerpoint/2010/main" val="182586692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Imagen 3"/>
          <p:cNvPicPr>
            <a:picLocks noChangeAspect="1"/>
          </p:cNvPicPr>
          <p:nvPr/>
        </p:nvPicPr>
        <p:blipFill rotWithShape="1">
          <a:blip r:embed="rId2"/>
          <a:srcRect l="34253" t="23644" r="32425" b="9976"/>
          <a:stretch/>
        </p:blipFill>
        <p:spPr>
          <a:xfrm>
            <a:off x="378371" y="835572"/>
            <a:ext cx="6511159" cy="7914289"/>
          </a:xfrm>
          <a:prstGeom prst="rect">
            <a:avLst/>
          </a:prstGeom>
        </p:spPr>
      </p:pic>
    </p:spTree>
    <p:extLst>
      <p:ext uri="{BB962C8B-B14F-4D97-AF65-F5344CB8AC3E}">
        <p14:creationId xmlns:p14="http://schemas.microsoft.com/office/powerpoint/2010/main" val="341573474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Imagen 3"/>
          <p:cNvPicPr>
            <a:picLocks noChangeAspect="1"/>
          </p:cNvPicPr>
          <p:nvPr/>
        </p:nvPicPr>
        <p:blipFill rotWithShape="1">
          <a:blip r:embed="rId2"/>
          <a:srcRect l="34253" t="22135" r="33395" b="11916"/>
          <a:stretch/>
        </p:blipFill>
        <p:spPr>
          <a:xfrm>
            <a:off x="378373" y="1056289"/>
            <a:ext cx="6385034" cy="8371489"/>
          </a:xfrm>
          <a:prstGeom prst="rect">
            <a:avLst/>
          </a:prstGeom>
        </p:spPr>
      </p:pic>
    </p:spTree>
    <p:extLst>
      <p:ext uri="{BB962C8B-B14F-4D97-AF65-F5344CB8AC3E}">
        <p14:creationId xmlns:p14="http://schemas.microsoft.com/office/powerpoint/2010/main" val="65878500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Imagen 3"/>
          <p:cNvPicPr>
            <a:picLocks noChangeAspect="1"/>
          </p:cNvPicPr>
          <p:nvPr/>
        </p:nvPicPr>
        <p:blipFill rotWithShape="1">
          <a:blip r:embed="rId2"/>
          <a:srcRect l="34617" t="21705" r="32546" b="12778"/>
          <a:stretch/>
        </p:blipFill>
        <p:spPr>
          <a:xfrm>
            <a:off x="488731" y="189186"/>
            <a:ext cx="6416566" cy="8103476"/>
          </a:xfrm>
          <a:prstGeom prst="rect">
            <a:avLst/>
          </a:prstGeom>
        </p:spPr>
      </p:pic>
    </p:spTree>
    <p:extLst>
      <p:ext uri="{BB962C8B-B14F-4D97-AF65-F5344CB8AC3E}">
        <p14:creationId xmlns:p14="http://schemas.microsoft.com/office/powerpoint/2010/main" val="28368112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Rectángulo 3"/>
          <p:cNvSpPr/>
          <p:nvPr/>
        </p:nvSpPr>
        <p:spPr>
          <a:xfrm>
            <a:off x="270164" y="275163"/>
            <a:ext cx="6795654" cy="9367601"/>
          </a:xfrm>
          <a:prstGeom prst="rect">
            <a:avLst/>
          </a:prstGeom>
          <a:effectLst>
            <a:glow rad="228600">
              <a:schemeClr val="accent2">
                <a:satMod val="175000"/>
                <a:alpha val="40000"/>
              </a:schemeClr>
            </a:glow>
          </a:effectLst>
        </p:spPr>
        <p:style>
          <a:lnRef idx="2">
            <a:schemeClr val="accent4"/>
          </a:lnRef>
          <a:fillRef idx="1">
            <a:schemeClr val="lt1"/>
          </a:fillRef>
          <a:effectRef idx="0">
            <a:schemeClr val="accent4"/>
          </a:effectRef>
          <a:fontRef idx="minor">
            <a:schemeClr val="dk1"/>
          </a:fontRef>
        </p:style>
        <p:txBody>
          <a:bodyPr rtlCol="0" anchor="ctr"/>
          <a:lstStyle/>
          <a:p>
            <a:pPr algn="ctr"/>
            <a:endParaRPr lang="es-MX" dirty="0"/>
          </a:p>
        </p:txBody>
      </p:sp>
      <p:pic>
        <p:nvPicPr>
          <p:cNvPr id="5" name="Imagen 4"/>
          <p:cNvPicPr>
            <a:picLocks noChangeAspect="1"/>
          </p:cNvPicPr>
          <p:nvPr/>
        </p:nvPicPr>
        <p:blipFill rotWithShape="1">
          <a:blip r:embed="rId2">
            <a:extLst>
              <a:ext uri="{BEBA8EAE-BF5A-486C-A8C5-ECC9F3942E4B}">
                <a14:imgProps xmlns:a14="http://schemas.microsoft.com/office/drawing/2010/main">
                  <a14:imgLayer r:embed="rId3">
                    <a14:imgEffect>
                      <a14:backgroundRemoval t="50000" b="85799" l="4734" r="93787"/>
                    </a14:imgEffect>
                  </a14:imgLayer>
                </a14:imgProps>
              </a:ext>
              <a:ext uri="{28A0092B-C50C-407E-A947-70E740481C1C}">
                <a14:useLocalDpi xmlns:a14="http://schemas.microsoft.com/office/drawing/2010/main" val="0"/>
              </a:ext>
            </a:extLst>
          </a:blip>
          <a:srcRect l="8765" t="51340" r="9021" b="16328"/>
          <a:stretch/>
        </p:blipFill>
        <p:spPr>
          <a:xfrm>
            <a:off x="270164" y="275163"/>
            <a:ext cx="6795654" cy="2098964"/>
          </a:xfrm>
          <a:prstGeom prst="rect">
            <a:avLst/>
          </a:prstGeom>
        </p:spPr>
      </p:pic>
      <p:pic>
        <p:nvPicPr>
          <p:cNvPr id="6" name="Imagen 5"/>
          <p:cNvPicPr>
            <a:picLocks noChangeAspect="1"/>
          </p:cNvPicPr>
          <p:nvPr/>
        </p:nvPicPr>
        <p:blipFill rotWithShape="1">
          <a:blip r:embed="rId2">
            <a:extLst>
              <a:ext uri="{BEBA8EAE-BF5A-486C-A8C5-ECC9F3942E4B}">
                <a14:imgProps xmlns:a14="http://schemas.microsoft.com/office/drawing/2010/main">
                  <a14:imgLayer r:embed="rId3">
                    <a14:imgEffect>
                      <a14:backgroundRemoval t="50000" b="85799" l="4734" r="93787"/>
                    </a14:imgEffect>
                  </a14:imgLayer>
                </a14:imgProps>
              </a:ext>
              <a:ext uri="{28A0092B-C50C-407E-A947-70E740481C1C}">
                <a14:useLocalDpi xmlns:a14="http://schemas.microsoft.com/office/drawing/2010/main" val="0"/>
              </a:ext>
            </a:extLst>
          </a:blip>
          <a:srcRect l="8765" t="51340" r="9021" b="16328"/>
          <a:stretch/>
        </p:blipFill>
        <p:spPr>
          <a:xfrm flipH="1" flipV="1">
            <a:off x="270164" y="7584453"/>
            <a:ext cx="6795654" cy="2058311"/>
          </a:xfrm>
          <a:prstGeom prst="rect">
            <a:avLst/>
          </a:prstGeom>
        </p:spPr>
      </p:pic>
      <p:pic>
        <p:nvPicPr>
          <p:cNvPr id="7" name="Imagen 6"/>
          <p:cNvPicPr>
            <a:picLocks noChangeAspect="1"/>
          </p:cNvPicPr>
          <p:nvPr/>
        </p:nvPicPr>
        <p:blipFill rotWithShape="1">
          <a:blip r:embed="rId4" cstate="print">
            <a:extLst>
              <a:ext uri="{28A0092B-C50C-407E-A947-70E740481C1C}">
                <a14:useLocalDpi xmlns:a14="http://schemas.microsoft.com/office/drawing/2010/main" val="0"/>
              </a:ext>
            </a:extLst>
          </a:blip>
          <a:srcRect l="40383" t="34463" b="24396"/>
          <a:stretch/>
        </p:blipFill>
        <p:spPr>
          <a:xfrm>
            <a:off x="4644000" y="8758170"/>
            <a:ext cx="1414638" cy="483325"/>
          </a:xfrm>
          <a:prstGeom prst="rect">
            <a:avLst/>
          </a:prstGeom>
        </p:spPr>
      </p:pic>
      <p:pic>
        <p:nvPicPr>
          <p:cNvPr id="8" name="Imagen 7"/>
          <p:cNvPicPr>
            <a:picLocks noChangeAspect="1"/>
          </p:cNvPicPr>
          <p:nvPr/>
        </p:nvPicPr>
        <p:blipFill rotWithShape="1">
          <a:blip r:embed="rId5" cstate="print">
            <a:clrChange>
              <a:clrFrom>
                <a:srgbClr val="FEFEFE"/>
              </a:clrFrom>
              <a:clrTo>
                <a:srgbClr val="FEFEFE">
                  <a:alpha val="0"/>
                </a:srgbClr>
              </a:clrTo>
            </a:clrChange>
            <a:duotone>
              <a:prstClr val="black"/>
              <a:schemeClr val="tx1">
                <a:tint val="45000"/>
                <a:satMod val="400000"/>
              </a:schemeClr>
            </a:duotone>
            <a:extLst>
              <a:ext uri="{28A0092B-C50C-407E-A947-70E740481C1C}">
                <a14:useLocalDpi xmlns:a14="http://schemas.microsoft.com/office/drawing/2010/main" val="0"/>
              </a:ext>
            </a:extLst>
          </a:blip>
          <a:srcRect l="15377" r="15373"/>
          <a:stretch/>
        </p:blipFill>
        <p:spPr>
          <a:xfrm>
            <a:off x="6298454" y="275163"/>
            <a:ext cx="767364" cy="1037074"/>
          </a:xfrm>
          <a:prstGeom prst="rect">
            <a:avLst/>
          </a:prstGeom>
        </p:spPr>
      </p:pic>
      <p:sp>
        <p:nvSpPr>
          <p:cNvPr id="9" name="Rectángulo 8"/>
          <p:cNvSpPr/>
          <p:nvPr/>
        </p:nvSpPr>
        <p:spPr>
          <a:xfrm>
            <a:off x="246750" y="969932"/>
            <a:ext cx="3961830" cy="709425"/>
          </a:xfrm>
          <a:prstGeom prst="rect">
            <a:avLst/>
          </a:prstGeom>
        </p:spPr>
        <p:txBody>
          <a:bodyPr wrap="square">
            <a:spAutoFit/>
          </a:bodyPr>
          <a:lstStyle/>
          <a:p>
            <a:pPr algn="ctr"/>
            <a:r>
              <a:rPr lang="es-ES" b="1" dirty="0" smtClean="0">
                <a:solidFill>
                  <a:schemeClr val="tx1">
                    <a:lumMod val="50000"/>
                  </a:schemeClr>
                </a:solidFill>
                <a:effectLst>
                  <a:outerShdw blurRad="38100" dist="38100" dir="2700000" algn="tl">
                    <a:srgbClr val="000000">
                      <a:alpha val="43137"/>
                    </a:srgbClr>
                  </a:outerShdw>
                </a:effectLst>
                <a:latin typeface="Arial Black" panose="020B0A04020102020204" pitchFamily="34" charset="0"/>
              </a:rPr>
              <a:t>1er OBRA DE TEATRO EN CASA DE LA CULTURA</a:t>
            </a:r>
            <a:endParaRPr lang="es-MX" dirty="0">
              <a:solidFill>
                <a:schemeClr val="tx1">
                  <a:lumMod val="50000"/>
                </a:schemeClr>
              </a:solidFill>
              <a:latin typeface="Arial Black" panose="020B0A04020102020204" pitchFamily="34" charset="0"/>
            </a:endParaRPr>
          </a:p>
        </p:txBody>
      </p:sp>
      <p:sp>
        <p:nvSpPr>
          <p:cNvPr id="10" name="CuadroTexto 9"/>
          <p:cNvSpPr txBox="1"/>
          <p:nvPr/>
        </p:nvSpPr>
        <p:spPr>
          <a:xfrm>
            <a:off x="345067" y="9344628"/>
            <a:ext cx="851195" cy="307777"/>
          </a:xfrm>
          <a:prstGeom prst="rect">
            <a:avLst/>
          </a:prstGeom>
          <a:solidFill>
            <a:schemeClr val="tx1">
              <a:lumMod val="85000"/>
            </a:schemeClr>
          </a:solidFill>
          <a:ln>
            <a:solidFill>
              <a:srgbClr val="FF9900"/>
            </a:solidFill>
          </a:ln>
          <a:effectLst>
            <a:outerShdw blurRad="50800" dist="38100" dir="8100000" algn="tr" rotWithShape="0">
              <a:prstClr val="black">
                <a:alpha val="40000"/>
              </a:prst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r>
              <a:rPr lang="es-ES" sz="1400" b="1" dirty="0" smtClean="0">
                <a:solidFill>
                  <a:schemeClr val="bg1"/>
                </a:solidFill>
              </a:rPr>
              <a:t>Pagina 5 </a:t>
            </a:r>
            <a:endParaRPr lang="es-MX" sz="1400" b="1" dirty="0">
              <a:solidFill>
                <a:schemeClr val="bg1"/>
              </a:solidFill>
            </a:endParaRPr>
          </a:p>
        </p:txBody>
      </p:sp>
      <p:pic>
        <p:nvPicPr>
          <p:cNvPr id="2" name="Imagen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133140">
            <a:off x="4467370" y="643612"/>
            <a:ext cx="2179479" cy="1961531"/>
          </a:xfrm>
          <a:prstGeom prst="rect">
            <a:avLst/>
          </a:prstGeom>
        </p:spPr>
      </p:pic>
      <p:pic>
        <p:nvPicPr>
          <p:cNvPr id="3" name="Imagen 2"/>
          <p:cNvPicPr>
            <a:picLocks noChangeAspect="1"/>
          </p:cNvPicPr>
          <p:nvPr/>
        </p:nvPicPr>
        <p:blipFill rotWithShape="1">
          <a:blip r:embed="rId7" cstate="print">
            <a:extLst>
              <a:ext uri="{28A0092B-C50C-407E-A947-70E740481C1C}">
                <a14:useLocalDpi xmlns:a14="http://schemas.microsoft.com/office/drawing/2010/main" val="0"/>
              </a:ext>
            </a:extLst>
          </a:blip>
          <a:srcRect l="21786" r="22403"/>
          <a:stretch/>
        </p:blipFill>
        <p:spPr>
          <a:xfrm>
            <a:off x="5250917" y="6251374"/>
            <a:ext cx="1615441" cy="1628132"/>
          </a:xfrm>
          <a:prstGeom prst="rect">
            <a:avLst/>
          </a:prstGeom>
        </p:spPr>
      </p:pic>
      <p:pic>
        <p:nvPicPr>
          <p:cNvPr id="11" name="Imagen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801520" y="2905073"/>
            <a:ext cx="2127534" cy="2836711"/>
          </a:xfrm>
          <a:prstGeom prst="rect">
            <a:avLst/>
          </a:prstGeom>
        </p:spPr>
      </p:pic>
      <p:pic>
        <p:nvPicPr>
          <p:cNvPr id="12" name="Imagen 1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66088" y="5021492"/>
            <a:ext cx="1914990" cy="2553320"/>
          </a:xfrm>
          <a:prstGeom prst="rect">
            <a:avLst/>
          </a:prstGeom>
        </p:spPr>
      </p:pic>
      <p:pic>
        <p:nvPicPr>
          <p:cNvPr id="13" name="Imagen 1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777548" y="5723930"/>
            <a:ext cx="2012265" cy="2683021"/>
          </a:xfrm>
          <a:prstGeom prst="rect">
            <a:avLst/>
          </a:prstGeom>
        </p:spPr>
      </p:pic>
      <p:sp>
        <p:nvSpPr>
          <p:cNvPr id="14" name="Rectángulo 13"/>
          <p:cNvSpPr/>
          <p:nvPr/>
        </p:nvSpPr>
        <p:spPr>
          <a:xfrm>
            <a:off x="456540" y="2407487"/>
            <a:ext cx="4158604" cy="1815882"/>
          </a:xfrm>
          <a:prstGeom prst="rect">
            <a:avLst/>
          </a:prstGeom>
        </p:spPr>
        <p:txBody>
          <a:bodyPr wrap="square">
            <a:spAutoFit/>
          </a:bodyPr>
          <a:lstStyle/>
          <a:p>
            <a:pPr algn="just"/>
            <a:r>
              <a:rPr lang="es-ES" sz="1400" dirty="0" smtClean="0">
                <a:solidFill>
                  <a:srgbClr val="231F20"/>
                </a:solidFill>
              </a:rPr>
              <a:t>El día sábado 9 de febrero se llevo a cabo por primera vez en el auditorio de la casa de cultura del municipio una obra de teatro llamada “desbaratando </a:t>
            </a:r>
            <a:r>
              <a:rPr lang="es-ES" sz="1400" dirty="0" err="1" smtClean="0">
                <a:solidFill>
                  <a:srgbClr val="231F20"/>
                </a:solidFill>
              </a:rPr>
              <a:t>shakerpier</a:t>
            </a:r>
            <a:r>
              <a:rPr lang="es-ES" sz="1400" dirty="0" smtClean="0">
                <a:solidFill>
                  <a:srgbClr val="231F20"/>
                </a:solidFill>
              </a:rPr>
              <a:t>” del municipio de Etzatlán Jalisco. </a:t>
            </a:r>
          </a:p>
          <a:p>
            <a:pPr algn="just"/>
            <a:endParaRPr lang="es-ES" sz="1400" dirty="0">
              <a:solidFill>
                <a:srgbClr val="231F20"/>
              </a:solidFill>
            </a:endParaRPr>
          </a:p>
          <a:p>
            <a:pPr algn="just"/>
            <a:r>
              <a:rPr lang="es-ES" sz="1400" dirty="0" smtClean="0">
                <a:solidFill>
                  <a:srgbClr val="231F20"/>
                </a:solidFill>
              </a:rPr>
              <a:t>En dicho evento acudió diferente publico de todas las edades del municipio. </a:t>
            </a:r>
          </a:p>
          <a:p>
            <a:pPr algn="just"/>
            <a:endParaRPr lang="es-MX" sz="1400" dirty="0"/>
          </a:p>
        </p:txBody>
      </p:sp>
    </p:spTree>
    <p:extLst>
      <p:ext uri="{BB962C8B-B14F-4D97-AF65-F5344CB8AC3E}">
        <p14:creationId xmlns:p14="http://schemas.microsoft.com/office/powerpoint/2010/main" val="33109506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Rectángulo 3"/>
          <p:cNvSpPr/>
          <p:nvPr/>
        </p:nvSpPr>
        <p:spPr>
          <a:xfrm>
            <a:off x="270164" y="275163"/>
            <a:ext cx="6795654" cy="9367601"/>
          </a:xfrm>
          <a:prstGeom prst="rect">
            <a:avLst/>
          </a:prstGeom>
          <a:effectLst>
            <a:glow rad="228600">
              <a:schemeClr val="accent2">
                <a:satMod val="175000"/>
                <a:alpha val="40000"/>
              </a:schemeClr>
            </a:glow>
          </a:effectLst>
        </p:spPr>
        <p:style>
          <a:lnRef idx="2">
            <a:schemeClr val="accent4"/>
          </a:lnRef>
          <a:fillRef idx="1">
            <a:schemeClr val="lt1"/>
          </a:fillRef>
          <a:effectRef idx="0">
            <a:schemeClr val="accent4"/>
          </a:effectRef>
          <a:fontRef idx="minor">
            <a:schemeClr val="dk1"/>
          </a:fontRef>
        </p:style>
        <p:txBody>
          <a:bodyPr rtlCol="0" anchor="ctr"/>
          <a:lstStyle/>
          <a:p>
            <a:pPr algn="ctr"/>
            <a:endParaRPr lang="es-MX" dirty="0"/>
          </a:p>
        </p:txBody>
      </p:sp>
      <p:pic>
        <p:nvPicPr>
          <p:cNvPr id="5" name="Imagen 4"/>
          <p:cNvPicPr>
            <a:picLocks noChangeAspect="1"/>
          </p:cNvPicPr>
          <p:nvPr/>
        </p:nvPicPr>
        <p:blipFill rotWithShape="1">
          <a:blip r:embed="rId2">
            <a:extLst>
              <a:ext uri="{BEBA8EAE-BF5A-486C-A8C5-ECC9F3942E4B}">
                <a14:imgProps xmlns:a14="http://schemas.microsoft.com/office/drawing/2010/main">
                  <a14:imgLayer r:embed="rId3">
                    <a14:imgEffect>
                      <a14:backgroundRemoval t="50000" b="85799" l="4734" r="93787"/>
                    </a14:imgEffect>
                  </a14:imgLayer>
                </a14:imgProps>
              </a:ext>
              <a:ext uri="{28A0092B-C50C-407E-A947-70E740481C1C}">
                <a14:useLocalDpi xmlns:a14="http://schemas.microsoft.com/office/drawing/2010/main" val="0"/>
              </a:ext>
            </a:extLst>
          </a:blip>
          <a:srcRect l="8765" t="51340" r="9021" b="16328"/>
          <a:stretch/>
        </p:blipFill>
        <p:spPr>
          <a:xfrm>
            <a:off x="270164" y="275163"/>
            <a:ext cx="6795654" cy="2098964"/>
          </a:xfrm>
          <a:prstGeom prst="rect">
            <a:avLst/>
          </a:prstGeom>
        </p:spPr>
      </p:pic>
      <p:pic>
        <p:nvPicPr>
          <p:cNvPr id="6" name="Imagen 5"/>
          <p:cNvPicPr>
            <a:picLocks noChangeAspect="1"/>
          </p:cNvPicPr>
          <p:nvPr/>
        </p:nvPicPr>
        <p:blipFill rotWithShape="1">
          <a:blip r:embed="rId2">
            <a:extLst>
              <a:ext uri="{BEBA8EAE-BF5A-486C-A8C5-ECC9F3942E4B}">
                <a14:imgProps xmlns:a14="http://schemas.microsoft.com/office/drawing/2010/main">
                  <a14:imgLayer r:embed="rId3">
                    <a14:imgEffect>
                      <a14:backgroundRemoval t="50000" b="85799" l="4734" r="93787"/>
                    </a14:imgEffect>
                  </a14:imgLayer>
                </a14:imgProps>
              </a:ext>
              <a:ext uri="{28A0092B-C50C-407E-A947-70E740481C1C}">
                <a14:useLocalDpi xmlns:a14="http://schemas.microsoft.com/office/drawing/2010/main" val="0"/>
              </a:ext>
            </a:extLst>
          </a:blip>
          <a:srcRect l="8765" t="51340" r="9021" b="16328"/>
          <a:stretch/>
        </p:blipFill>
        <p:spPr>
          <a:xfrm flipH="1" flipV="1">
            <a:off x="270164" y="7584453"/>
            <a:ext cx="6795654" cy="2058311"/>
          </a:xfrm>
          <a:prstGeom prst="rect">
            <a:avLst/>
          </a:prstGeom>
        </p:spPr>
      </p:pic>
      <p:pic>
        <p:nvPicPr>
          <p:cNvPr id="7" name="Imagen 6"/>
          <p:cNvPicPr>
            <a:picLocks noChangeAspect="1"/>
          </p:cNvPicPr>
          <p:nvPr/>
        </p:nvPicPr>
        <p:blipFill rotWithShape="1">
          <a:blip r:embed="rId4" cstate="print">
            <a:extLst>
              <a:ext uri="{28A0092B-C50C-407E-A947-70E740481C1C}">
                <a14:useLocalDpi xmlns:a14="http://schemas.microsoft.com/office/drawing/2010/main" val="0"/>
              </a:ext>
            </a:extLst>
          </a:blip>
          <a:srcRect l="40383" t="34463" b="24396"/>
          <a:stretch/>
        </p:blipFill>
        <p:spPr>
          <a:xfrm>
            <a:off x="4644000" y="8758170"/>
            <a:ext cx="1414638" cy="483325"/>
          </a:xfrm>
          <a:prstGeom prst="rect">
            <a:avLst/>
          </a:prstGeom>
        </p:spPr>
      </p:pic>
      <p:pic>
        <p:nvPicPr>
          <p:cNvPr id="8" name="Imagen 7"/>
          <p:cNvPicPr>
            <a:picLocks noChangeAspect="1"/>
          </p:cNvPicPr>
          <p:nvPr/>
        </p:nvPicPr>
        <p:blipFill rotWithShape="1">
          <a:blip r:embed="rId5" cstate="print">
            <a:clrChange>
              <a:clrFrom>
                <a:srgbClr val="FEFEFE"/>
              </a:clrFrom>
              <a:clrTo>
                <a:srgbClr val="FEFEFE">
                  <a:alpha val="0"/>
                </a:srgbClr>
              </a:clrTo>
            </a:clrChange>
            <a:duotone>
              <a:prstClr val="black"/>
              <a:schemeClr val="tx1">
                <a:tint val="45000"/>
                <a:satMod val="400000"/>
              </a:schemeClr>
            </a:duotone>
            <a:extLst>
              <a:ext uri="{28A0092B-C50C-407E-A947-70E740481C1C}">
                <a14:useLocalDpi xmlns:a14="http://schemas.microsoft.com/office/drawing/2010/main" val="0"/>
              </a:ext>
            </a:extLst>
          </a:blip>
          <a:srcRect l="15377" r="15373"/>
          <a:stretch/>
        </p:blipFill>
        <p:spPr>
          <a:xfrm>
            <a:off x="6298454" y="275163"/>
            <a:ext cx="767364" cy="1037074"/>
          </a:xfrm>
          <a:prstGeom prst="rect">
            <a:avLst/>
          </a:prstGeom>
        </p:spPr>
      </p:pic>
      <p:sp>
        <p:nvSpPr>
          <p:cNvPr id="9" name="Rectángulo 8"/>
          <p:cNvSpPr/>
          <p:nvPr/>
        </p:nvSpPr>
        <p:spPr>
          <a:xfrm>
            <a:off x="428853" y="1124205"/>
            <a:ext cx="3670300" cy="400879"/>
          </a:xfrm>
          <a:prstGeom prst="rect">
            <a:avLst/>
          </a:prstGeom>
        </p:spPr>
        <p:txBody>
          <a:bodyPr>
            <a:spAutoFit/>
          </a:bodyPr>
          <a:lstStyle/>
          <a:p>
            <a:pPr algn="ctr"/>
            <a:r>
              <a:rPr lang="es-ES" b="1" dirty="0" smtClean="0">
                <a:solidFill>
                  <a:schemeClr val="tx1">
                    <a:lumMod val="50000"/>
                  </a:schemeClr>
                </a:solidFill>
                <a:effectLst>
                  <a:outerShdw blurRad="38100" dist="38100" dir="2700000" algn="tl">
                    <a:srgbClr val="000000">
                      <a:alpha val="43137"/>
                    </a:srgbClr>
                  </a:outerShdw>
                </a:effectLst>
                <a:latin typeface="Arial Black" panose="020B0A04020102020204" pitchFamily="34" charset="0"/>
              </a:rPr>
              <a:t>REUNION ORDINARIA</a:t>
            </a:r>
            <a:endParaRPr lang="es-MX" dirty="0">
              <a:solidFill>
                <a:schemeClr val="tx1">
                  <a:lumMod val="50000"/>
                </a:schemeClr>
              </a:solidFill>
              <a:latin typeface="Arial Black" panose="020B0A04020102020204" pitchFamily="34" charset="0"/>
            </a:endParaRPr>
          </a:p>
        </p:txBody>
      </p:sp>
      <p:sp>
        <p:nvSpPr>
          <p:cNvPr id="10" name="CuadroTexto 9"/>
          <p:cNvSpPr txBox="1"/>
          <p:nvPr/>
        </p:nvSpPr>
        <p:spPr>
          <a:xfrm>
            <a:off x="345067" y="9344628"/>
            <a:ext cx="851195" cy="307777"/>
          </a:xfrm>
          <a:prstGeom prst="rect">
            <a:avLst/>
          </a:prstGeom>
          <a:solidFill>
            <a:schemeClr val="tx1">
              <a:lumMod val="85000"/>
            </a:schemeClr>
          </a:solidFill>
          <a:ln>
            <a:solidFill>
              <a:srgbClr val="FF9900"/>
            </a:solidFill>
          </a:ln>
          <a:effectLst>
            <a:outerShdw blurRad="50800" dist="38100" dir="8100000" algn="tr" rotWithShape="0">
              <a:prstClr val="black">
                <a:alpha val="40000"/>
              </a:prst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r>
              <a:rPr lang="es-ES" sz="1400" b="1" dirty="0" smtClean="0">
                <a:solidFill>
                  <a:schemeClr val="bg1"/>
                </a:solidFill>
              </a:rPr>
              <a:t>Pagina 6 </a:t>
            </a:r>
            <a:endParaRPr lang="es-MX" sz="1400" b="1" dirty="0">
              <a:solidFill>
                <a:schemeClr val="bg1"/>
              </a:solidFill>
            </a:endParaRPr>
          </a:p>
        </p:txBody>
      </p:sp>
      <p:pic>
        <p:nvPicPr>
          <p:cNvPr id="2" name="Imagen 1"/>
          <p:cNvPicPr>
            <a:picLocks noChangeAspect="1"/>
          </p:cNvPicPr>
          <p:nvPr/>
        </p:nvPicPr>
        <p:blipFill rotWithShape="1">
          <a:blip r:embed="rId6"/>
          <a:srcRect l="35296" t="10114" r="35102" b="5226"/>
          <a:stretch/>
        </p:blipFill>
        <p:spPr>
          <a:xfrm>
            <a:off x="4198815" y="4748104"/>
            <a:ext cx="2161309" cy="3475200"/>
          </a:xfrm>
          <a:prstGeom prst="rect">
            <a:avLst/>
          </a:prstGeom>
        </p:spPr>
      </p:pic>
      <p:pic>
        <p:nvPicPr>
          <p:cNvPr id="3" name="Imagen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75762" y="1944647"/>
            <a:ext cx="1870876" cy="2494501"/>
          </a:xfrm>
          <a:prstGeom prst="rect">
            <a:avLst/>
          </a:prstGeom>
        </p:spPr>
      </p:pic>
      <p:pic>
        <p:nvPicPr>
          <p:cNvPr id="11" name="Imagen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738056" y="1944647"/>
            <a:ext cx="1857412" cy="2476550"/>
          </a:xfrm>
          <a:prstGeom prst="rect">
            <a:avLst/>
          </a:prstGeom>
        </p:spPr>
      </p:pic>
      <p:pic>
        <p:nvPicPr>
          <p:cNvPr id="12" name="Imagen 1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846046" y="1944647"/>
            <a:ext cx="1857414" cy="2476551"/>
          </a:xfrm>
          <a:prstGeom prst="rect">
            <a:avLst/>
          </a:prstGeom>
        </p:spPr>
      </p:pic>
      <p:pic>
        <p:nvPicPr>
          <p:cNvPr id="13" name="Imagen 1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580398" y="4859086"/>
            <a:ext cx="1912724" cy="2550299"/>
          </a:xfrm>
          <a:prstGeom prst="rect">
            <a:avLst/>
          </a:prstGeom>
        </p:spPr>
      </p:pic>
    </p:spTree>
    <p:extLst>
      <p:ext uri="{BB962C8B-B14F-4D97-AF65-F5344CB8AC3E}">
        <p14:creationId xmlns:p14="http://schemas.microsoft.com/office/powerpoint/2010/main" val="676222149"/>
      </p:ext>
    </p:extLst>
  </p:cSld>
  <p:clrMapOvr>
    <a:masterClrMapping/>
  </p:clrMapOvr>
</p:sld>
</file>

<file path=ppt/theme/theme1.xml><?xml version="1.0" encoding="utf-8"?>
<a:theme xmlns:a="http://schemas.openxmlformats.org/drawingml/2006/main" name="Office Theme">
  <a:themeElements>
    <a:clrScheme name="Tema de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a de 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docProps/app.xml><?xml version="1.0" encoding="utf-8"?>
<Properties xmlns="http://schemas.openxmlformats.org/officeDocument/2006/extended-properties" xmlns:vt="http://schemas.openxmlformats.org/officeDocument/2006/docPropsVTypes">
  <Template>Office Theme</Template>
  <TotalTime>11857</TotalTime>
  <Words>1814</Words>
  <Application>Microsoft Office PowerPoint</Application>
  <PresentationFormat>Personalizado</PresentationFormat>
  <Paragraphs>171</Paragraphs>
  <Slides>75</Slides>
  <Notes>0</Notes>
  <HiddenSlides>0</HiddenSlides>
  <MMClips>0</MMClips>
  <ScaleCrop>false</ScaleCrop>
  <HeadingPairs>
    <vt:vector size="6" baseType="variant">
      <vt:variant>
        <vt:lpstr>Fuentes usadas</vt:lpstr>
      </vt:variant>
      <vt:variant>
        <vt:i4>10</vt:i4>
      </vt:variant>
      <vt:variant>
        <vt:lpstr>Tema</vt:lpstr>
      </vt:variant>
      <vt:variant>
        <vt:i4>1</vt:i4>
      </vt:variant>
      <vt:variant>
        <vt:lpstr>Títulos de diapositiva</vt:lpstr>
      </vt:variant>
      <vt:variant>
        <vt:i4>75</vt:i4>
      </vt:variant>
    </vt:vector>
  </HeadingPairs>
  <TitlesOfParts>
    <vt:vector size="86" baseType="lpstr">
      <vt:lpstr>&amp;quot</vt:lpstr>
      <vt:lpstr>Arial</vt:lpstr>
      <vt:lpstr>Arial Black</vt:lpstr>
      <vt:lpstr>Britannic Bold</vt:lpstr>
      <vt:lpstr>Calibri</vt:lpstr>
      <vt:lpstr>Calibri Light</vt:lpstr>
      <vt:lpstr>Cooper Black</vt:lpstr>
      <vt:lpstr>ff6</vt:lpstr>
      <vt:lpstr>Times New Roman</vt:lpstr>
      <vt:lpstr>Wingdings</vt:lpstr>
      <vt:lpstr>Office Theme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Respa</dc:creator>
  <cp:lastModifiedBy>PC</cp:lastModifiedBy>
  <cp:revision>194</cp:revision>
  <cp:lastPrinted>2019-01-17T19:14:27Z</cp:lastPrinted>
  <dcterms:created xsi:type="dcterms:W3CDTF">2019-01-17T17:37:44Z</dcterms:created>
  <dcterms:modified xsi:type="dcterms:W3CDTF">2019-04-09T14:35:09Z</dcterms:modified>
</cp:coreProperties>
</file>