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7" r:id="rId4"/>
    <p:sldId id="259" r:id="rId5"/>
    <p:sldId id="260" r:id="rId6"/>
    <p:sldId id="262" r:id="rId7"/>
    <p:sldId id="274"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7345363" cy="10477500"/>
  <p:notesSz cx="6858000" cy="9144000"/>
  <p:defaultTextStyle>
    <a:defPPr>
      <a:defRPr lang="es-MX"/>
    </a:defPPr>
    <a:lvl1pPr marL="0" algn="l" defTabSz="1018367" rtl="0" eaLnBrk="1" latinLnBrk="0" hangingPunct="1">
      <a:defRPr sz="2005" kern="1200">
        <a:solidFill>
          <a:schemeClr val="tx1"/>
        </a:solidFill>
        <a:latin typeface="+mn-lt"/>
        <a:ea typeface="+mn-ea"/>
        <a:cs typeface="+mn-cs"/>
      </a:defRPr>
    </a:lvl1pPr>
    <a:lvl2pPr marL="509184" algn="l" defTabSz="1018367" rtl="0" eaLnBrk="1" latinLnBrk="0" hangingPunct="1">
      <a:defRPr sz="2005" kern="1200">
        <a:solidFill>
          <a:schemeClr val="tx1"/>
        </a:solidFill>
        <a:latin typeface="+mn-lt"/>
        <a:ea typeface="+mn-ea"/>
        <a:cs typeface="+mn-cs"/>
      </a:defRPr>
    </a:lvl2pPr>
    <a:lvl3pPr marL="1018367" algn="l" defTabSz="1018367" rtl="0" eaLnBrk="1" latinLnBrk="0" hangingPunct="1">
      <a:defRPr sz="2005" kern="1200">
        <a:solidFill>
          <a:schemeClr val="tx1"/>
        </a:solidFill>
        <a:latin typeface="+mn-lt"/>
        <a:ea typeface="+mn-ea"/>
        <a:cs typeface="+mn-cs"/>
      </a:defRPr>
    </a:lvl3pPr>
    <a:lvl4pPr marL="1527551" algn="l" defTabSz="1018367" rtl="0" eaLnBrk="1" latinLnBrk="0" hangingPunct="1">
      <a:defRPr sz="2005" kern="1200">
        <a:solidFill>
          <a:schemeClr val="tx1"/>
        </a:solidFill>
        <a:latin typeface="+mn-lt"/>
        <a:ea typeface="+mn-ea"/>
        <a:cs typeface="+mn-cs"/>
      </a:defRPr>
    </a:lvl4pPr>
    <a:lvl5pPr marL="2036735" algn="l" defTabSz="1018367" rtl="0" eaLnBrk="1" latinLnBrk="0" hangingPunct="1">
      <a:defRPr sz="2005" kern="1200">
        <a:solidFill>
          <a:schemeClr val="tx1"/>
        </a:solidFill>
        <a:latin typeface="+mn-lt"/>
        <a:ea typeface="+mn-ea"/>
        <a:cs typeface="+mn-cs"/>
      </a:defRPr>
    </a:lvl5pPr>
    <a:lvl6pPr marL="2545918" algn="l" defTabSz="1018367" rtl="0" eaLnBrk="1" latinLnBrk="0" hangingPunct="1">
      <a:defRPr sz="2005" kern="1200">
        <a:solidFill>
          <a:schemeClr val="tx1"/>
        </a:solidFill>
        <a:latin typeface="+mn-lt"/>
        <a:ea typeface="+mn-ea"/>
        <a:cs typeface="+mn-cs"/>
      </a:defRPr>
    </a:lvl6pPr>
    <a:lvl7pPr marL="3055102" algn="l" defTabSz="1018367" rtl="0" eaLnBrk="1" latinLnBrk="0" hangingPunct="1">
      <a:defRPr sz="2005" kern="1200">
        <a:solidFill>
          <a:schemeClr val="tx1"/>
        </a:solidFill>
        <a:latin typeface="+mn-lt"/>
        <a:ea typeface="+mn-ea"/>
        <a:cs typeface="+mn-cs"/>
      </a:defRPr>
    </a:lvl7pPr>
    <a:lvl8pPr marL="3564285" algn="l" defTabSz="1018367" rtl="0" eaLnBrk="1" latinLnBrk="0" hangingPunct="1">
      <a:defRPr sz="2005" kern="1200">
        <a:solidFill>
          <a:schemeClr val="tx1"/>
        </a:solidFill>
        <a:latin typeface="+mn-lt"/>
        <a:ea typeface="+mn-ea"/>
        <a:cs typeface="+mn-cs"/>
      </a:defRPr>
    </a:lvl8pPr>
    <a:lvl9pPr marL="4073469" algn="l" defTabSz="1018367" rtl="0" eaLnBrk="1" latinLnBrk="0" hangingPunct="1">
      <a:defRPr sz="20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99"/>
    <a:srgbClr val="FF6600"/>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1" d="100"/>
          <a:sy n="71" d="100"/>
        </p:scale>
        <p:origin x="169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50902" y="1714721"/>
            <a:ext cx="6243559" cy="3647722"/>
          </a:xfrm>
        </p:spPr>
        <p:txBody>
          <a:bodyPr anchor="b"/>
          <a:lstStyle>
            <a:lvl1pPr algn="ctr">
              <a:defRPr sz="482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8171" y="5503114"/>
            <a:ext cx="5509022" cy="2529636"/>
          </a:xfrm>
        </p:spPr>
        <p:txBody>
          <a:bodyPr/>
          <a:lstStyle>
            <a:lvl1pPr marL="0" indent="0" algn="ctr">
              <a:buNone/>
              <a:defRPr sz="1928"/>
            </a:lvl1pPr>
            <a:lvl2pPr marL="367269" indent="0" algn="ctr">
              <a:buNone/>
              <a:defRPr sz="1607"/>
            </a:lvl2pPr>
            <a:lvl3pPr marL="734538" indent="0" algn="ctr">
              <a:buNone/>
              <a:defRPr sz="1446"/>
            </a:lvl3pPr>
            <a:lvl4pPr marL="1101806" indent="0" algn="ctr">
              <a:buNone/>
              <a:defRPr sz="1285"/>
            </a:lvl4pPr>
            <a:lvl5pPr marL="1469075" indent="0" algn="ctr">
              <a:buNone/>
              <a:defRPr sz="1285"/>
            </a:lvl5pPr>
            <a:lvl6pPr marL="1836344" indent="0" algn="ctr">
              <a:buNone/>
              <a:defRPr sz="1285"/>
            </a:lvl6pPr>
            <a:lvl7pPr marL="2203613" indent="0" algn="ctr">
              <a:buNone/>
              <a:defRPr sz="1285"/>
            </a:lvl7pPr>
            <a:lvl8pPr marL="2570881" indent="0" algn="ctr">
              <a:buNone/>
              <a:defRPr sz="1285"/>
            </a:lvl8pPr>
            <a:lvl9pPr marL="2938150" indent="0" algn="ctr">
              <a:buNone/>
              <a:defRPr sz="1285"/>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05/06/2019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11479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05/06/2019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01205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6526" y="557830"/>
            <a:ext cx="1583844" cy="887919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4994" y="557830"/>
            <a:ext cx="4659715" cy="887919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05/06/2019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91738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05/06/2019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9888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1168" y="2612102"/>
            <a:ext cx="6335376" cy="4358348"/>
          </a:xfrm>
        </p:spPr>
        <p:txBody>
          <a:bodyPr anchor="b"/>
          <a:lstStyle>
            <a:lvl1pPr>
              <a:defRPr sz="482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1168" y="7011682"/>
            <a:ext cx="6335376" cy="2291952"/>
          </a:xfrm>
        </p:spPr>
        <p:txBody>
          <a:bodyPr/>
          <a:lstStyle>
            <a:lvl1pPr marL="0" indent="0">
              <a:buNone/>
              <a:defRPr sz="1928">
                <a:solidFill>
                  <a:schemeClr val="tx1"/>
                </a:solidFill>
              </a:defRPr>
            </a:lvl1pPr>
            <a:lvl2pPr marL="367269" indent="0">
              <a:buNone/>
              <a:defRPr sz="1607">
                <a:solidFill>
                  <a:schemeClr val="tx1">
                    <a:tint val="75000"/>
                  </a:schemeClr>
                </a:solidFill>
              </a:defRPr>
            </a:lvl2pPr>
            <a:lvl3pPr marL="734538" indent="0">
              <a:buNone/>
              <a:defRPr sz="1446">
                <a:solidFill>
                  <a:schemeClr val="tx1">
                    <a:tint val="75000"/>
                  </a:schemeClr>
                </a:solidFill>
              </a:defRPr>
            </a:lvl3pPr>
            <a:lvl4pPr marL="1101806" indent="0">
              <a:buNone/>
              <a:defRPr sz="1285">
                <a:solidFill>
                  <a:schemeClr val="tx1">
                    <a:tint val="75000"/>
                  </a:schemeClr>
                </a:solidFill>
              </a:defRPr>
            </a:lvl4pPr>
            <a:lvl5pPr marL="1469075" indent="0">
              <a:buNone/>
              <a:defRPr sz="1285">
                <a:solidFill>
                  <a:schemeClr val="tx1">
                    <a:tint val="75000"/>
                  </a:schemeClr>
                </a:solidFill>
              </a:defRPr>
            </a:lvl5pPr>
            <a:lvl6pPr marL="1836344" indent="0">
              <a:buNone/>
              <a:defRPr sz="1285">
                <a:solidFill>
                  <a:schemeClr val="tx1">
                    <a:tint val="75000"/>
                  </a:schemeClr>
                </a:solidFill>
              </a:defRPr>
            </a:lvl6pPr>
            <a:lvl7pPr marL="2203613" indent="0">
              <a:buNone/>
              <a:defRPr sz="1285">
                <a:solidFill>
                  <a:schemeClr val="tx1">
                    <a:tint val="75000"/>
                  </a:schemeClr>
                </a:solidFill>
              </a:defRPr>
            </a:lvl7pPr>
            <a:lvl8pPr marL="2570881" indent="0">
              <a:buNone/>
              <a:defRPr sz="1285">
                <a:solidFill>
                  <a:schemeClr val="tx1">
                    <a:tint val="75000"/>
                  </a:schemeClr>
                </a:solidFill>
              </a:defRPr>
            </a:lvl8pPr>
            <a:lvl9pPr marL="2938150" indent="0">
              <a:buNone/>
              <a:defRPr sz="1285">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D5D81C-C379-4437-98F8-901F3244B8D6}" type="datetimeFigureOut">
              <a:rPr lang="es-MX" smtClean="0"/>
              <a:t>05/06/2019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73935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4994"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718590"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5D5D81C-C379-4437-98F8-901F3244B8D6}" type="datetimeFigureOut">
              <a:rPr lang="es-MX" smtClean="0"/>
              <a:t>05/06/2019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08000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05950" y="557832"/>
            <a:ext cx="6335376" cy="202516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5951" y="2568444"/>
            <a:ext cx="3107432"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5951" y="3827198"/>
            <a:ext cx="3107432"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718590" y="2568444"/>
            <a:ext cx="3122736"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718590" y="3827198"/>
            <a:ext cx="3122736"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D5D81C-C379-4437-98F8-901F3244B8D6}" type="datetimeFigureOut">
              <a:rPr lang="es-MX" smtClean="0"/>
              <a:t>05/06/2019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9307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5D5D81C-C379-4437-98F8-901F3244B8D6}" type="datetimeFigureOut">
              <a:rPr lang="es-MX" smtClean="0"/>
              <a:t>05/06/2019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88156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5D81C-C379-4437-98F8-901F3244B8D6}" type="datetimeFigureOut">
              <a:rPr lang="es-MX" smtClean="0"/>
              <a:t>05/06/2019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6693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122736" y="1508568"/>
            <a:ext cx="3718590" cy="7445816"/>
          </a:xfrm>
        </p:spPr>
        <p:txBody>
          <a:bodyPr/>
          <a:lstStyle>
            <a:lvl1pPr>
              <a:defRPr sz="2571"/>
            </a:lvl1pPr>
            <a:lvl2pPr>
              <a:defRPr sz="2249"/>
            </a:lvl2pPr>
            <a:lvl3pPr>
              <a:defRPr sz="1928"/>
            </a:lvl3pPr>
            <a:lvl4pPr>
              <a:defRPr sz="1607"/>
            </a:lvl4pPr>
            <a:lvl5pPr>
              <a:defRPr sz="1607"/>
            </a:lvl5pPr>
            <a:lvl6pPr>
              <a:defRPr sz="1607"/>
            </a:lvl6pPr>
            <a:lvl7pPr>
              <a:defRPr sz="1607"/>
            </a:lvl7pPr>
            <a:lvl8pPr>
              <a:defRPr sz="1607"/>
            </a:lvl8pPr>
            <a:lvl9pPr>
              <a:defRPr sz="160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05/06/2019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5828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122736" y="1508568"/>
            <a:ext cx="3718590" cy="7445816"/>
          </a:xfrm>
        </p:spPr>
        <p:txBody>
          <a:bodyPr anchor="t"/>
          <a:lstStyle>
            <a:lvl1pPr marL="0" indent="0">
              <a:buNone/>
              <a:defRPr sz="2571"/>
            </a:lvl1pPr>
            <a:lvl2pPr marL="367269" indent="0">
              <a:buNone/>
              <a:defRPr sz="2249"/>
            </a:lvl2pPr>
            <a:lvl3pPr marL="734538" indent="0">
              <a:buNone/>
              <a:defRPr sz="1928"/>
            </a:lvl3pPr>
            <a:lvl4pPr marL="1101806" indent="0">
              <a:buNone/>
              <a:defRPr sz="1607"/>
            </a:lvl4pPr>
            <a:lvl5pPr marL="1469075" indent="0">
              <a:buNone/>
              <a:defRPr sz="1607"/>
            </a:lvl5pPr>
            <a:lvl6pPr marL="1836344" indent="0">
              <a:buNone/>
              <a:defRPr sz="1607"/>
            </a:lvl6pPr>
            <a:lvl7pPr marL="2203613" indent="0">
              <a:buNone/>
              <a:defRPr sz="1607"/>
            </a:lvl7pPr>
            <a:lvl8pPr marL="2570881" indent="0">
              <a:buNone/>
              <a:defRPr sz="1607"/>
            </a:lvl8pPr>
            <a:lvl9pPr marL="2938150" indent="0">
              <a:buNone/>
              <a:defRPr sz="1607"/>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05/06/2019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3076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994" y="557832"/>
            <a:ext cx="6335376" cy="202516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4994" y="2789149"/>
            <a:ext cx="6335376" cy="664787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04994" y="9711093"/>
            <a:ext cx="1652707" cy="557830"/>
          </a:xfrm>
          <a:prstGeom prst="rect">
            <a:avLst/>
          </a:prstGeom>
        </p:spPr>
        <p:txBody>
          <a:bodyPr vert="horz" lIns="91440" tIns="45720" rIns="91440" bIns="45720" rtlCol="0" anchor="ctr"/>
          <a:lstStyle>
            <a:lvl1pPr algn="l">
              <a:defRPr sz="964">
                <a:solidFill>
                  <a:schemeClr val="tx1">
                    <a:tint val="75000"/>
                  </a:schemeClr>
                </a:solidFill>
              </a:defRPr>
            </a:lvl1pPr>
          </a:lstStyle>
          <a:p>
            <a:fld id="{65D5D81C-C379-4437-98F8-901F3244B8D6}" type="datetimeFigureOut">
              <a:rPr lang="es-MX" smtClean="0"/>
              <a:t>05/06/2019</a:t>
            </a:fld>
            <a:endParaRPr lang="es-MX"/>
          </a:p>
        </p:txBody>
      </p:sp>
      <p:sp>
        <p:nvSpPr>
          <p:cNvPr id="5" name="Footer Placeholder 4"/>
          <p:cNvSpPr>
            <a:spLocks noGrp="1"/>
          </p:cNvSpPr>
          <p:nvPr>
            <p:ph type="ftr" sz="quarter" idx="3"/>
          </p:nvPr>
        </p:nvSpPr>
        <p:spPr>
          <a:xfrm>
            <a:off x="2433152" y="9711093"/>
            <a:ext cx="2479060" cy="557830"/>
          </a:xfrm>
          <a:prstGeom prst="rect">
            <a:avLst/>
          </a:prstGeom>
        </p:spPr>
        <p:txBody>
          <a:bodyPr vert="horz" lIns="91440" tIns="45720" rIns="91440" bIns="45720" rtlCol="0" anchor="ctr"/>
          <a:lstStyle>
            <a:lvl1pPr algn="ctr">
              <a:defRPr sz="964">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187662" y="9711093"/>
            <a:ext cx="1652707" cy="557830"/>
          </a:xfrm>
          <a:prstGeom prst="rect">
            <a:avLst/>
          </a:prstGeom>
        </p:spPr>
        <p:txBody>
          <a:bodyPr vert="horz" lIns="91440" tIns="45720" rIns="91440" bIns="45720" rtlCol="0" anchor="ctr"/>
          <a:lstStyle>
            <a:lvl1pPr algn="r">
              <a:defRPr sz="964">
                <a:solidFill>
                  <a:schemeClr val="tx1">
                    <a:tint val="75000"/>
                  </a:schemeClr>
                </a:solidFill>
              </a:defRPr>
            </a:lvl1pPr>
          </a:lstStyle>
          <a:p>
            <a:fld id="{29995D5D-B2C3-40C2-B832-E94DF153AF9E}" type="slidenum">
              <a:rPr lang="es-MX" smtClean="0"/>
              <a:t>‹Nº›</a:t>
            </a:fld>
            <a:endParaRPr lang="es-MX"/>
          </a:p>
        </p:txBody>
      </p:sp>
    </p:spTree>
    <p:extLst>
      <p:ext uri="{BB962C8B-B14F-4D97-AF65-F5344CB8AC3E}">
        <p14:creationId xmlns:p14="http://schemas.microsoft.com/office/powerpoint/2010/main" val="44858256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34538" rtl="0" eaLnBrk="1" latinLnBrk="0" hangingPunct="1">
        <a:lnSpc>
          <a:spcPct val="90000"/>
        </a:lnSpc>
        <a:spcBef>
          <a:spcPct val="0"/>
        </a:spcBef>
        <a:buNone/>
        <a:defRPr sz="3535" kern="1200">
          <a:solidFill>
            <a:schemeClr val="tx1"/>
          </a:solidFill>
          <a:latin typeface="+mj-lt"/>
          <a:ea typeface="+mj-ea"/>
          <a:cs typeface="+mj-cs"/>
        </a:defRPr>
      </a:lvl1pPr>
    </p:titleStyle>
    <p:bodyStyle>
      <a:lvl1pPr marL="183634" indent="-183634" algn="l" defTabSz="734538" rtl="0" eaLnBrk="1" latinLnBrk="0" hangingPunct="1">
        <a:lnSpc>
          <a:spcPct val="90000"/>
        </a:lnSpc>
        <a:spcBef>
          <a:spcPts val="803"/>
        </a:spcBef>
        <a:buFont typeface="Arial" panose="020B0604020202020204" pitchFamily="34" charset="0"/>
        <a:buChar char="•"/>
        <a:defRPr sz="2249" kern="1200">
          <a:solidFill>
            <a:schemeClr val="tx1"/>
          </a:solidFill>
          <a:latin typeface="+mn-lt"/>
          <a:ea typeface="+mn-ea"/>
          <a:cs typeface="+mn-cs"/>
        </a:defRPr>
      </a:lvl1pPr>
      <a:lvl2pPr marL="550903" indent="-183634" algn="l" defTabSz="734538" rtl="0" eaLnBrk="1" latinLnBrk="0" hangingPunct="1">
        <a:lnSpc>
          <a:spcPct val="90000"/>
        </a:lnSpc>
        <a:spcBef>
          <a:spcPts val="402"/>
        </a:spcBef>
        <a:buFont typeface="Arial" panose="020B0604020202020204" pitchFamily="34" charset="0"/>
        <a:buChar char="•"/>
        <a:defRPr sz="1928" kern="1200">
          <a:solidFill>
            <a:schemeClr val="tx1"/>
          </a:solidFill>
          <a:latin typeface="+mn-lt"/>
          <a:ea typeface="+mn-ea"/>
          <a:cs typeface="+mn-cs"/>
        </a:defRPr>
      </a:lvl2pPr>
      <a:lvl3pPr marL="918172" indent="-183634" algn="l" defTabSz="734538" rtl="0" eaLnBrk="1" latinLnBrk="0" hangingPunct="1">
        <a:lnSpc>
          <a:spcPct val="90000"/>
        </a:lnSpc>
        <a:spcBef>
          <a:spcPts val="402"/>
        </a:spcBef>
        <a:buFont typeface="Arial" panose="020B0604020202020204" pitchFamily="34" charset="0"/>
        <a:buChar char="•"/>
        <a:defRPr sz="1607" kern="1200">
          <a:solidFill>
            <a:schemeClr val="tx1"/>
          </a:solidFill>
          <a:latin typeface="+mn-lt"/>
          <a:ea typeface="+mn-ea"/>
          <a:cs typeface="+mn-cs"/>
        </a:defRPr>
      </a:lvl3pPr>
      <a:lvl4pPr marL="1285441"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4pPr>
      <a:lvl5pPr marL="1652709"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5pPr>
      <a:lvl6pPr marL="2019978"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6pPr>
      <a:lvl7pPr marL="2387247"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7pPr>
      <a:lvl8pPr marL="2754516"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8pPr>
      <a:lvl9pPr marL="3121784"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9pPr>
    </p:bodyStyle>
    <p:otherStyle>
      <a:defPPr>
        <a:defRPr lang="en-US"/>
      </a:defPPr>
      <a:lvl1pPr marL="0" algn="l" defTabSz="734538" rtl="0" eaLnBrk="1" latinLnBrk="0" hangingPunct="1">
        <a:defRPr sz="1446" kern="1200">
          <a:solidFill>
            <a:schemeClr val="tx1"/>
          </a:solidFill>
          <a:latin typeface="+mn-lt"/>
          <a:ea typeface="+mn-ea"/>
          <a:cs typeface="+mn-cs"/>
        </a:defRPr>
      </a:lvl1pPr>
      <a:lvl2pPr marL="367269" algn="l" defTabSz="734538" rtl="0" eaLnBrk="1" latinLnBrk="0" hangingPunct="1">
        <a:defRPr sz="1446" kern="1200">
          <a:solidFill>
            <a:schemeClr val="tx1"/>
          </a:solidFill>
          <a:latin typeface="+mn-lt"/>
          <a:ea typeface="+mn-ea"/>
          <a:cs typeface="+mn-cs"/>
        </a:defRPr>
      </a:lvl2pPr>
      <a:lvl3pPr marL="734538" algn="l" defTabSz="734538" rtl="0" eaLnBrk="1" latinLnBrk="0" hangingPunct="1">
        <a:defRPr sz="1446" kern="1200">
          <a:solidFill>
            <a:schemeClr val="tx1"/>
          </a:solidFill>
          <a:latin typeface="+mn-lt"/>
          <a:ea typeface="+mn-ea"/>
          <a:cs typeface="+mn-cs"/>
        </a:defRPr>
      </a:lvl3pPr>
      <a:lvl4pPr marL="1101806" algn="l" defTabSz="734538" rtl="0" eaLnBrk="1" latinLnBrk="0" hangingPunct="1">
        <a:defRPr sz="1446" kern="1200">
          <a:solidFill>
            <a:schemeClr val="tx1"/>
          </a:solidFill>
          <a:latin typeface="+mn-lt"/>
          <a:ea typeface="+mn-ea"/>
          <a:cs typeface="+mn-cs"/>
        </a:defRPr>
      </a:lvl4pPr>
      <a:lvl5pPr marL="1469075" algn="l" defTabSz="734538" rtl="0" eaLnBrk="1" latinLnBrk="0" hangingPunct="1">
        <a:defRPr sz="1446" kern="1200">
          <a:solidFill>
            <a:schemeClr val="tx1"/>
          </a:solidFill>
          <a:latin typeface="+mn-lt"/>
          <a:ea typeface="+mn-ea"/>
          <a:cs typeface="+mn-cs"/>
        </a:defRPr>
      </a:lvl5pPr>
      <a:lvl6pPr marL="1836344" algn="l" defTabSz="734538" rtl="0" eaLnBrk="1" latinLnBrk="0" hangingPunct="1">
        <a:defRPr sz="1446" kern="1200">
          <a:solidFill>
            <a:schemeClr val="tx1"/>
          </a:solidFill>
          <a:latin typeface="+mn-lt"/>
          <a:ea typeface="+mn-ea"/>
          <a:cs typeface="+mn-cs"/>
        </a:defRPr>
      </a:lvl6pPr>
      <a:lvl7pPr marL="2203613" algn="l" defTabSz="734538" rtl="0" eaLnBrk="1" latinLnBrk="0" hangingPunct="1">
        <a:defRPr sz="1446" kern="1200">
          <a:solidFill>
            <a:schemeClr val="tx1"/>
          </a:solidFill>
          <a:latin typeface="+mn-lt"/>
          <a:ea typeface="+mn-ea"/>
          <a:cs typeface="+mn-cs"/>
        </a:defRPr>
      </a:lvl7pPr>
      <a:lvl8pPr marL="2570881" algn="l" defTabSz="734538" rtl="0" eaLnBrk="1" latinLnBrk="0" hangingPunct="1">
        <a:defRPr sz="1446" kern="1200">
          <a:solidFill>
            <a:schemeClr val="tx1"/>
          </a:solidFill>
          <a:latin typeface="+mn-lt"/>
          <a:ea typeface="+mn-ea"/>
          <a:cs typeface="+mn-cs"/>
        </a:defRPr>
      </a:lvl8pPr>
      <a:lvl9pPr marL="2938150" algn="l" defTabSz="734538" rtl="0" eaLnBrk="1" latinLnBrk="0" hangingPunct="1">
        <a:defRPr sz="14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microsoft.com/office/2007/relationships/hdphoto" Target="../media/hdphoto2.wdp"/><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5.png"/><Relationship Id="rId16"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png"/><Relationship Id="rId9" Type="http://schemas.openxmlformats.org/officeDocument/2006/relationships/image" Target="../media/image70.jpeg"/><Relationship Id="rId14" Type="http://schemas.openxmlformats.org/officeDocument/2006/relationships/image" Target="../media/image75.jpeg"/></Relationships>
</file>

<file path=ppt/slides/_rels/slide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microsoft.com/office/2007/relationships/hdphoto" Target="../media/hdphoto2.wdp"/><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6.png"/><Relationship Id="rId9" Type="http://schemas.openxmlformats.org/officeDocument/2006/relationships/image" Target="../media/image82.jpeg"/><Relationship Id="rId14" Type="http://schemas.openxmlformats.org/officeDocument/2006/relationships/image" Target="../media/image87.jpeg"/></Relationships>
</file>

<file path=ppt/slides/_rels/slide12.xml.rels><?xml version="1.0" encoding="UTF-8" standalone="yes"?>
<Relationships xmlns="http://schemas.openxmlformats.org/package/2006/relationships"><Relationship Id="rId8" Type="http://schemas.openxmlformats.org/officeDocument/2006/relationships/image" Target="../media/image91.jpeg"/><Relationship Id="rId3" Type="http://schemas.microsoft.com/office/2007/relationships/hdphoto" Target="../media/hdphoto2.wdp"/><Relationship Id="rId7" Type="http://schemas.openxmlformats.org/officeDocument/2006/relationships/image" Target="../media/image9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6.png"/><Relationship Id="rId9" Type="http://schemas.openxmlformats.org/officeDocument/2006/relationships/image" Target="../media/image92.jpeg"/></Relationships>
</file>

<file path=ppt/slides/_rels/slide13.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microsoft.com/office/2007/relationships/hdphoto" Target="../media/hdphoto2.wdp"/><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4" Type="http://schemas.openxmlformats.org/officeDocument/2006/relationships/image" Target="../media/image6.png"/><Relationship Id="rId9" Type="http://schemas.openxmlformats.org/officeDocument/2006/relationships/image" Target="../media/image98.jpeg"/><Relationship Id="rId14" Type="http://schemas.openxmlformats.org/officeDocument/2006/relationships/image" Target="../media/image103.jpeg"/></Relationships>
</file>

<file path=ppt/slides/_rels/slide1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jpeg"/><Relationship Id="rId3" Type="http://schemas.microsoft.com/office/2007/relationships/hdphoto" Target="../media/hdphoto2.wdp"/><Relationship Id="rId21" Type="http://schemas.openxmlformats.org/officeDocument/2006/relationships/image" Target="../media/image121.jpeg"/><Relationship Id="rId7" Type="http://schemas.openxmlformats.org/officeDocument/2006/relationships/image" Target="../media/image107.jpeg"/><Relationship Id="rId12" Type="http://schemas.openxmlformats.org/officeDocument/2006/relationships/image" Target="../media/image112.jpeg"/><Relationship Id="rId17" Type="http://schemas.openxmlformats.org/officeDocument/2006/relationships/image" Target="../media/image117.jpeg"/><Relationship Id="rId2" Type="http://schemas.openxmlformats.org/officeDocument/2006/relationships/image" Target="../media/image5.png"/><Relationship Id="rId16" Type="http://schemas.openxmlformats.org/officeDocument/2006/relationships/image" Target="../media/image116.jpeg"/><Relationship Id="rId20"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5" Type="http://schemas.openxmlformats.org/officeDocument/2006/relationships/image" Target="../media/image115.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6.png"/><Relationship Id="rId9" Type="http://schemas.openxmlformats.org/officeDocument/2006/relationships/image" Target="../media/image109.jpeg"/><Relationship Id="rId14" Type="http://schemas.openxmlformats.org/officeDocument/2006/relationships/image" Target="../media/image114.jpeg"/></Relationships>
</file>

<file path=ppt/slides/_rels/slide15.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18" Type="http://schemas.openxmlformats.org/officeDocument/2006/relationships/image" Target="../media/image134.jpeg"/><Relationship Id="rId3" Type="http://schemas.microsoft.com/office/2007/relationships/hdphoto" Target="../media/hdphoto2.wdp"/><Relationship Id="rId21" Type="http://schemas.openxmlformats.org/officeDocument/2006/relationships/image" Target="../media/image137.jpeg"/><Relationship Id="rId7" Type="http://schemas.microsoft.com/office/2007/relationships/hdphoto" Target="../media/hdphoto3.wdp"/><Relationship Id="rId12" Type="http://schemas.openxmlformats.org/officeDocument/2006/relationships/image" Target="../media/image128.jpeg"/><Relationship Id="rId17" Type="http://schemas.openxmlformats.org/officeDocument/2006/relationships/image" Target="../media/image133.jpeg"/><Relationship Id="rId25" Type="http://schemas.openxmlformats.org/officeDocument/2006/relationships/image" Target="../media/image141.jpeg"/><Relationship Id="rId2" Type="http://schemas.openxmlformats.org/officeDocument/2006/relationships/image" Target="../media/image5.png"/><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7.jpeg"/><Relationship Id="rId24" Type="http://schemas.openxmlformats.org/officeDocument/2006/relationships/image" Target="../media/image140.jpeg"/><Relationship Id="rId5" Type="http://schemas.openxmlformats.org/officeDocument/2006/relationships/image" Target="../media/image122.gif"/><Relationship Id="rId15" Type="http://schemas.openxmlformats.org/officeDocument/2006/relationships/image" Target="../media/image131.jpeg"/><Relationship Id="rId23" Type="http://schemas.openxmlformats.org/officeDocument/2006/relationships/image" Target="../media/image139.jpeg"/><Relationship Id="rId10" Type="http://schemas.openxmlformats.org/officeDocument/2006/relationships/image" Target="../media/image126.jpeg"/><Relationship Id="rId19" Type="http://schemas.openxmlformats.org/officeDocument/2006/relationships/image" Target="../media/image135.jpeg"/><Relationship Id="rId4" Type="http://schemas.openxmlformats.org/officeDocument/2006/relationships/image" Target="../media/image6.png"/><Relationship Id="rId9" Type="http://schemas.openxmlformats.org/officeDocument/2006/relationships/image" Target="../media/image125.jpeg"/><Relationship Id="rId14" Type="http://schemas.openxmlformats.org/officeDocument/2006/relationships/image" Target="../media/image130.jpeg"/><Relationship Id="rId22" Type="http://schemas.openxmlformats.org/officeDocument/2006/relationships/image" Target="../media/image138.jpeg"/></Relationships>
</file>

<file path=ppt/slides/_rels/slide16.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jpeg"/><Relationship Id="rId18" Type="http://schemas.openxmlformats.org/officeDocument/2006/relationships/image" Target="../media/image155.jpeg"/><Relationship Id="rId3" Type="http://schemas.microsoft.com/office/2007/relationships/hdphoto" Target="../media/hdphoto2.wdp"/><Relationship Id="rId7" Type="http://schemas.openxmlformats.org/officeDocument/2006/relationships/image" Target="../media/image144.jpeg"/><Relationship Id="rId12" Type="http://schemas.openxmlformats.org/officeDocument/2006/relationships/image" Target="../media/image149.jpeg"/><Relationship Id="rId17" Type="http://schemas.openxmlformats.org/officeDocument/2006/relationships/image" Target="../media/image154.jpeg"/><Relationship Id="rId2" Type="http://schemas.openxmlformats.org/officeDocument/2006/relationships/image" Target="../media/image5.png"/><Relationship Id="rId16"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jpeg"/><Relationship Id="rId5" Type="http://schemas.openxmlformats.org/officeDocument/2006/relationships/image" Target="../media/image142.gif"/><Relationship Id="rId15" Type="http://schemas.openxmlformats.org/officeDocument/2006/relationships/image" Target="../media/image152.jpeg"/><Relationship Id="rId10" Type="http://schemas.openxmlformats.org/officeDocument/2006/relationships/image" Target="../media/image147.jpeg"/><Relationship Id="rId4" Type="http://schemas.openxmlformats.org/officeDocument/2006/relationships/image" Target="../media/image6.png"/><Relationship Id="rId9" Type="http://schemas.openxmlformats.org/officeDocument/2006/relationships/image" Target="../media/image146.jpeg"/><Relationship Id="rId14" Type="http://schemas.openxmlformats.org/officeDocument/2006/relationships/image" Target="../media/image151.jpeg"/></Relationships>
</file>

<file path=ppt/slides/_rels/slide17.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18" Type="http://schemas.openxmlformats.org/officeDocument/2006/relationships/image" Target="../media/image169.jpeg"/><Relationship Id="rId3" Type="http://schemas.microsoft.com/office/2007/relationships/hdphoto" Target="../media/hdphoto2.wdp"/><Relationship Id="rId7" Type="http://schemas.openxmlformats.org/officeDocument/2006/relationships/image" Target="../media/image158.jpeg"/><Relationship Id="rId12" Type="http://schemas.openxmlformats.org/officeDocument/2006/relationships/image" Target="../media/image163.jpeg"/><Relationship Id="rId17" Type="http://schemas.openxmlformats.org/officeDocument/2006/relationships/image" Target="../media/image168.jpeg"/><Relationship Id="rId2" Type="http://schemas.openxmlformats.org/officeDocument/2006/relationships/image" Target="../media/image5.png"/><Relationship Id="rId16" Type="http://schemas.openxmlformats.org/officeDocument/2006/relationships/image" Target="../media/image167.jpeg"/><Relationship Id="rId20"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156.png"/><Relationship Id="rId15" Type="http://schemas.openxmlformats.org/officeDocument/2006/relationships/image" Target="../media/image166.jpeg"/><Relationship Id="rId10" Type="http://schemas.openxmlformats.org/officeDocument/2006/relationships/image" Target="../media/image161.jpeg"/><Relationship Id="rId19" Type="http://schemas.openxmlformats.org/officeDocument/2006/relationships/image" Target="../media/image170.jpeg"/><Relationship Id="rId4" Type="http://schemas.openxmlformats.org/officeDocument/2006/relationships/image" Target="../media/image6.png"/><Relationship Id="rId9" Type="http://schemas.openxmlformats.org/officeDocument/2006/relationships/image" Target="../media/image160.jpeg"/><Relationship Id="rId14" Type="http://schemas.openxmlformats.org/officeDocument/2006/relationships/image" Target="../media/image165.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7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2.wdp"/><Relationship Id="rId7"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microsoft.com/office/2007/relationships/hdphoto" Target="../media/hdphoto2.wdp"/><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23.jpe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microsoft.com/office/2007/relationships/hdphoto" Target="../media/hdphoto2.wdp"/><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image" Target="../media/image5.png"/><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6.png"/><Relationship Id="rId9" Type="http://schemas.openxmlformats.org/officeDocument/2006/relationships/image" Target="../media/image34.jpeg"/><Relationship Id="rId1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2.wdp"/><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6.png"/><Relationship Id="rId9" Type="http://schemas.openxmlformats.org/officeDocument/2006/relationships/image" Target="../media/image47.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microsoft.com/office/2007/relationships/hdphoto" Target="../media/hdphoto2.wdp"/><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image" Target="../media/image5.png"/><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19" Type="http://schemas.openxmlformats.org/officeDocument/2006/relationships/image" Target="../media/image63.jpeg"/><Relationship Id="rId4" Type="http://schemas.openxmlformats.org/officeDocument/2006/relationships/image" Target="../media/image6.png"/><Relationship Id="rId9" Type="http://schemas.openxmlformats.org/officeDocument/2006/relationships/image" Target="../media/image53.jpeg"/><Relationship Id="rId1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15377" r="15373"/>
          <a:stretch/>
        </p:blipFill>
        <p:spPr>
          <a:xfrm>
            <a:off x="221775" y="0"/>
            <a:ext cx="6808946" cy="9428480"/>
          </a:xfrm>
          <a:prstGeom prst="rect">
            <a:avLst/>
          </a:prstGeom>
        </p:spPr>
      </p:pic>
      <p:sp>
        <p:nvSpPr>
          <p:cNvPr id="5" name="Rectángulo 4"/>
          <p:cNvSpPr/>
          <p:nvPr/>
        </p:nvSpPr>
        <p:spPr>
          <a:xfrm>
            <a:off x="395368" y="2033506"/>
            <a:ext cx="6461760" cy="5361468"/>
          </a:xfrm>
          <a:prstGeom prst="rect">
            <a:avLst/>
          </a:prstGeom>
        </p:spPr>
        <p:txBody>
          <a:bodyPr wrap="square">
            <a:spAutoFit/>
          </a:bodyPr>
          <a:lstStyle/>
          <a:p>
            <a:pPr algn="ctr">
              <a:lnSpc>
                <a:spcPct val="107000"/>
              </a:lnSpc>
              <a:spcAft>
                <a:spcPts val="800"/>
              </a:spcAft>
            </a:pP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GACETA INFORMATIVA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DEL MES </a:t>
            </a: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ABRIL</a:t>
            </a:r>
            <a:endParaRPr lang="es-MX" sz="2800" dirty="0">
              <a:ln w="9525" cap="flat" cmpd="sng" algn="ctr">
                <a:solidFill>
                  <a:schemeClr val="bg1"/>
                </a:solidFill>
                <a:prstDash val="solid"/>
                <a:round/>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6909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675365" y="802394"/>
            <a:ext cx="3467216"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RUTA CICLISTA</a:t>
            </a:r>
            <a:endParaRPr lang="es-MX" sz="1600" dirty="0">
              <a:solidFill>
                <a:schemeClr val="bg1"/>
              </a:solidFill>
              <a:latin typeface="Cooper Black" panose="0208090404030B020404" pitchFamily="18" charset="0"/>
            </a:endParaRPr>
          </a:p>
        </p:txBody>
      </p:sp>
      <p:sp>
        <p:nvSpPr>
          <p:cNvPr id="8" name="Rectángulo 7"/>
          <p:cNvSpPr/>
          <p:nvPr/>
        </p:nvSpPr>
        <p:spPr>
          <a:xfrm>
            <a:off x="755683" y="1479639"/>
            <a:ext cx="3839363"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sábado 6 de abril se llevo acabo una ruta ciclista conmemorando el día mundial  de la actividad física en donde tuvimos la dicha de participar algunas personas del municipio dando inicio en la entrada del pueblo (la cruz) hasta culminar en la delegación de la vega Jalisco delegación de Teuchitlan.</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2675364" y="4102514"/>
            <a:ext cx="3839363" cy="830997"/>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Esto con la finalidad de promover en niños, jóvenes y adultos la realización de la actividad física y hacerlo como un habito en nuestra vida cotidiana. </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0" name="Rectángulo 9"/>
          <p:cNvSpPr/>
          <p:nvPr/>
        </p:nvSpPr>
        <p:spPr>
          <a:xfrm>
            <a:off x="2680480" y="4926816"/>
            <a:ext cx="3839363" cy="1015663"/>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Dicha ruta se llevo a cabo por todo el andador llamado vías verdes el cual comienza en el municipio de Etzatlán Jalisco y culmina precisamente en la presa de la vega Jalisco.</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1" name="Rectángulo 10"/>
          <p:cNvSpPr/>
          <p:nvPr/>
        </p:nvSpPr>
        <p:spPr>
          <a:xfrm>
            <a:off x="2675363" y="5851493"/>
            <a:ext cx="3839363" cy="1384995"/>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Dicha ruta culmino en la ex-estación del ferrocarril de la vega Jalisco en el cual había actividades culturales y recreativas para todo tipo de edades, esto para dar a conocer lo importante que es la actividad física hoy en nuestros días.</a:t>
            </a:r>
          </a:p>
          <a:p>
            <a:pPr algn="just"/>
            <a:endParaRPr lang="es-ES"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17338" t="10762" r="15938" b="18972"/>
          <a:stretch/>
        </p:blipFill>
        <p:spPr>
          <a:xfrm flipH="1">
            <a:off x="5220927" y="7092780"/>
            <a:ext cx="1469985" cy="1655180"/>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474760" y="1909578"/>
            <a:ext cx="2120415" cy="1590311"/>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9138" y="2695666"/>
            <a:ext cx="1669844" cy="1252383"/>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85051" y="3002482"/>
            <a:ext cx="2381980" cy="1786485"/>
          </a:xfrm>
          <a:prstGeom prst="rect">
            <a:avLst/>
          </a:prstGeom>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772" y="5177277"/>
            <a:ext cx="1796935" cy="1347701"/>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2032" y="6897133"/>
            <a:ext cx="1549429" cy="1162072"/>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2052" y="7244606"/>
            <a:ext cx="1474171" cy="1105628"/>
          </a:xfrm>
          <a:prstGeom prst="rect">
            <a:avLst/>
          </a:prstGeom>
        </p:spPr>
      </p:pic>
      <p:pic>
        <p:nvPicPr>
          <p:cNvPr id="19" name="Imagen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4219" y="6664345"/>
            <a:ext cx="1474171" cy="1105628"/>
          </a:xfrm>
          <a:prstGeom prst="rect">
            <a:avLst/>
          </a:prstGeom>
        </p:spPr>
      </p:pic>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186" y="7883332"/>
            <a:ext cx="1038578" cy="778933"/>
          </a:xfrm>
          <a:prstGeom prst="rect">
            <a:avLst/>
          </a:prstGeom>
        </p:spPr>
      </p:pic>
      <p:pic>
        <p:nvPicPr>
          <p:cNvPr id="21" name="Imagen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86299" y="8130494"/>
            <a:ext cx="1178206" cy="883655"/>
          </a:xfrm>
          <a:prstGeom prst="rect">
            <a:avLst/>
          </a:prstGeom>
        </p:spPr>
      </p:pic>
      <p:pic>
        <p:nvPicPr>
          <p:cNvPr id="22" name="Imagen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93788" y="8174994"/>
            <a:ext cx="1393490" cy="1045117"/>
          </a:xfrm>
          <a:prstGeom prst="rect">
            <a:avLst/>
          </a:prstGeom>
        </p:spPr>
      </p:pic>
      <p:pic>
        <p:nvPicPr>
          <p:cNvPr id="23" name="Imagen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12624" y="8476530"/>
            <a:ext cx="958781" cy="719086"/>
          </a:xfrm>
          <a:prstGeom prst="rect">
            <a:avLst/>
          </a:prstGeom>
        </p:spPr>
      </p:pic>
    </p:spTree>
    <p:extLst>
      <p:ext uri="{BB962C8B-B14F-4D97-AF65-F5344CB8AC3E}">
        <p14:creationId xmlns:p14="http://schemas.microsoft.com/office/powerpoint/2010/main" val="2287445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3148406" y="617199"/>
            <a:ext cx="346721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DESFILE INAUGURAL FIESTAS PRIMAVERALES SAN MARCOS 2019 </a:t>
            </a:r>
            <a:endParaRPr lang="es-MX" sz="1600" dirty="0">
              <a:solidFill>
                <a:schemeClr val="bg1"/>
              </a:solidFill>
              <a:latin typeface="Cooper Black" panose="0208090404030B020404" pitchFamily="18" charset="0"/>
            </a:endParaRPr>
          </a:p>
        </p:txBody>
      </p:sp>
      <p:sp>
        <p:nvSpPr>
          <p:cNvPr id="8" name="Rectángulo 7"/>
          <p:cNvSpPr/>
          <p:nvPr/>
        </p:nvSpPr>
        <p:spPr>
          <a:xfrm>
            <a:off x="2560320" y="1786888"/>
            <a:ext cx="3839363" cy="2123658"/>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domingo 21 de abril el H. Ayuntamiento de San Marcos Jalisco tuvo el honor de invitarnos a su desfile inaugural de sus fiestas primaverales “San Marcos Jalisco 2019”. </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A dicho desfile acudió el Regidor de cultura acompañado del área de comunicación social, en el  cual se llevo a la reina del municipio acompañada de un carro alegórico para trasladarla en el desfile.</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r="96" b="45392"/>
          <a:stretch/>
        </p:blipFill>
        <p:spPr>
          <a:xfrm>
            <a:off x="615526" y="555553"/>
            <a:ext cx="2324446" cy="1509879"/>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656" y="2157277"/>
            <a:ext cx="1751870" cy="1164807"/>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56" y="3597872"/>
            <a:ext cx="1751870" cy="1164808"/>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7448" y="3597872"/>
            <a:ext cx="1751872" cy="1164808"/>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9892" y="3605904"/>
            <a:ext cx="1739791" cy="1156776"/>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1883" y="4561244"/>
            <a:ext cx="1746554" cy="1161273"/>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0859" y="4977205"/>
            <a:ext cx="2238928" cy="1488649"/>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689" y="5918020"/>
            <a:ext cx="2309748" cy="1535737"/>
          </a:xfrm>
          <a:prstGeom prst="rect">
            <a:avLst/>
          </a:prstGeom>
        </p:spPr>
      </p:pic>
      <p:pic>
        <p:nvPicPr>
          <p:cNvPr id="15" name="Imagen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5708" y="6659040"/>
            <a:ext cx="3123975" cy="2077111"/>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4814" y="7697595"/>
            <a:ext cx="1693933" cy="1126285"/>
          </a:xfrm>
          <a:prstGeom prst="rect">
            <a:avLst/>
          </a:prstGeom>
        </p:spPr>
      </p:pic>
    </p:spTree>
    <p:extLst>
      <p:ext uri="{BB962C8B-B14F-4D97-AF65-F5344CB8AC3E}">
        <p14:creationId xmlns:p14="http://schemas.microsoft.com/office/powerpoint/2010/main" val="524115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803702" y="930731"/>
            <a:ext cx="3467216"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TORNEO DE PRESIDENTES</a:t>
            </a:r>
            <a:endParaRPr lang="es-MX" sz="1600" dirty="0">
              <a:solidFill>
                <a:schemeClr val="bg1"/>
              </a:solidFill>
              <a:latin typeface="Cooper Black" panose="0208090404030B020404" pitchFamily="18" charset="0"/>
            </a:endParaRPr>
          </a:p>
        </p:txBody>
      </p:sp>
      <p:sp>
        <p:nvSpPr>
          <p:cNvPr id="8" name="Rectángulo 7"/>
          <p:cNvSpPr/>
          <p:nvPr/>
        </p:nvSpPr>
        <p:spPr>
          <a:xfrm>
            <a:off x="2560320" y="1595386"/>
            <a:ext cx="3839363"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22 de abril en el mismo municipio de San Marcos Jalisco se llevo acabo un recibimiento en la plaza principal, en donde el H. Ayuntamiento de San Juanito de Escobedo fue invitado al igual que varios municipios que se encuentran cercas o alrededor.</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812750" y="2926386"/>
            <a:ext cx="3839363" cy="1938992"/>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Al culminar el recibimiento, todos los presidentes de los diferentes municipios que asistieron incluyendo San Juanito, se trasladaron al lienzo charro de la localidad para dar comienzo a un evento llamado “Torneo de Presidentes”. Dicho evento consistían en que cada presidente llevaría un toro y un jinete para dar un espectáculo de monta a los habitantes y personas que asistieron a evento.</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0" name="Rectángulo 9"/>
          <p:cNvSpPr/>
          <p:nvPr/>
        </p:nvSpPr>
        <p:spPr>
          <a:xfrm>
            <a:off x="2776464" y="6615141"/>
            <a:ext cx="3839363"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premio para el municipio ganador seria en especies, por lo cual los premios serian desde sillas de ruedas hasta medicamentos necesarios, entre otras cosas mas.</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b="6843"/>
          <a:stretch/>
        </p:blipFill>
        <p:spPr>
          <a:xfrm>
            <a:off x="778387" y="6578931"/>
            <a:ext cx="1781933" cy="2473077"/>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233" y="1595386"/>
            <a:ext cx="1771302" cy="1177727"/>
          </a:xfrm>
          <a:prstGeom prst="rect">
            <a:avLst/>
          </a:prstGeom>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95" y="2992008"/>
            <a:ext cx="1781932" cy="1184795"/>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9021" y="4373096"/>
            <a:ext cx="2916806" cy="1939366"/>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629" y="4599560"/>
            <a:ext cx="2541548" cy="1689859"/>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62764" y="7477896"/>
            <a:ext cx="2182969" cy="1451442"/>
          </a:xfrm>
          <a:prstGeom prst="rect">
            <a:avLst/>
          </a:prstGeom>
        </p:spPr>
      </p:pic>
    </p:spTree>
    <p:extLst>
      <p:ext uri="{BB962C8B-B14F-4D97-AF65-F5344CB8AC3E}">
        <p14:creationId xmlns:p14="http://schemas.microsoft.com/office/powerpoint/2010/main" val="3080353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560320" y="946773"/>
            <a:ext cx="378960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INICIO DEL CONCURSO DE OBRA PARA LA REMODELACION DE LA PLAZA PRINCIPAL.</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85" y="1984008"/>
            <a:ext cx="2048102" cy="136177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2724" y="3145151"/>
            <a:ext cx="1796711" cy="1194622"/>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756" y="4159391"/>
            <a:ext cx="1665734" cy="1107536"/>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8017" y="4801153"/>
            <a:ext cx="2374490" cy="1578783"/>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4490" y="5674141"/>
            <a:ext cx="2320621" cy="1542966"/>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6224" y="6667977"/>
            <a:ext cx="1840370" cy="1223650"/>
          </a:xfrm>
          <a:prstGeom prst="rect">
            <a:avLst/>
          </a:prstGeom>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271" y="5917301"/>
            <a:ext cx="1436876" cy="955370"/>
          </a:xfrm>
          <a:prstGeom prst="rect">
            <a:avLst/>
          </a:prstGeom>
        </p:spPr>
      </p:pic>
      <p:pic>
        <p:nvPicPr>
          <p:cNvPr id="13" name="Imagen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3796" y="6764464"/>
            <a:ext cx="1436876" cy="955370"/>
          </a:xfrm>
          <a:prstGeom prst="rect">
            <a:avLst/>
          </a:prstGeom>
        </p:spPr>
      </p:pic>
      <p:pic>
        <p:nvPicPr>
          <p:cNvPr id="14" name="Imagen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94806" y="7384059"/>
            <a:ext cx="1436876" cy="955370"/>
          </a:xfrm>
          <a:prstGeom prst="rect">
            <a:avLst/>
          </a:prstGeom>
        </p:spPr>
      </p:pic>
      <p:pic>
        <p:nvPicPr>
          <p:cNvPr id="15" name="Imagen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252" y="7854762"/>
            <a:ext cx="1436914" cy="955395"/>
          </a:xfrm>
          <a:prstGeom prst="rect">
            <a:avLst/>
          </a:prstGeom>
        </p:spPr>
      </p:pic>
      <p:pic>
        <p:nvPicPr>
          <p:cNvPr id="16" name="Imagen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4505" y="8114285"/>
            <a:ext cx="1436876" cy="955370"/>
          </a:xfrm>
          <a:prstGeom prst="rect">
            <a:avLst/>
          </a:prstGeom>
        </p:spPr>
      </p:pic>
      <p:sp>
        <p:nvSpPr>
          <p:cNvPr id="17" name="Rectángulo 16"/>
          <p:cNvSpPr/>
          <p:nvPr/>
        </p:nvSpPr>
        <p:spPr>
          <a:xfrm>
            <a:off x="3182459" y="2000428"/>
            <a:ext cx="3210250" cy="2677656"/>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a:t>
            </a:r>
            <a:r>
              <a:rPr lang="es-MX" sz="1200" dirty="0" smtClean="0">
                <a:solidFill>
                  <a:schemeClr val="bg1"/>
                </a:solidFill>
                <a:latin typeface="Arial" panose="020B0604020202020204" pitchFamily="34" charset="0"/>
                <a:cs typeface="Arial" panose="020B0604020202020204" pitchFamily="34" charset="0"/>
              </a:rPr>
              <a:t>martes 23 de abril se dieron cita diferentes empresas constructoras en la presidencia municipal de san Juanito de Escobedo, esto con la finalidad de darles a conocer el proyecto de la remodelación de la plaza principal de la cabecera municipal y así se hiciera un concurso en donde todas y cada una de las empresas presentara el mejor proyecto de construcción para dicha obra. </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Con la finalidad de que la empresa mas acertada seria la que llevaría a cabo dicha construcción.</a:t>
            </a:r>
            <a:endParaRPr lang="es-MX"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421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560320" y="1010942"/>
            <a:ext cx="400090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DESFILE INAUGURAL DEL FESTIVAL “COLORES DEL MUNDO 2019” EN EL ARENAL JALISCO</a:t>
            </a:r>
            <a:endParaRPr lang="es-MX" sz="1600" dirty="0">
              <a:solidFill>
                <a:schemeClr val="bg1"/>
              </a:solidFill>
              <a:latin typeface="Cooper Black" panose="0208090404030B020404" pitchFamily="18" charset="0"/>
            </a:endParaRPr>
          </a:p>
        </p:txBody>
      </p:sp>
      <p:sp>
        <p:nvSpPr>
          <p:cNvPr id="8" name="Rectángulo 7"/>
          <p:cNvSpPr/>
          <p:nvPr/>
        </p:nvSpPr>
        <p:spPr>
          <a:xfrm>
            <a:off x="2641088" y="2000500"/>
            <a:ext cx="3839363"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Como cada año el día viernes 26 de abril se llevo acabo en el municipio de Arenal Jalisco la inauguración del festival internacional de danza folclórica “Colores del Mundo 2019”  en donde diferentes municipios incluyendo San Juanito estuvieron invitados a dicha celebración.</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1253842" y="4554641"/>
            <a:ext cx="3839363" cy="830997"/>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Es un festival que se hace año con año y es la cuarta vez que le toca a San Juanito recibirlos nuevamente en el municipio.</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769" y="8118964"/>
            <a:ext cx="2173743" cy="801027"/>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581" y="1821315"/>
            <a:ext cx="1756355" cy="1317266"/>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549" y="3257999"/>
            <a:ext cx="2017531" cy="1134861"/>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2061" y="3257999"/>
            <a:ext cx="1580444" cy="1185333"/>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8486" y="3257999"/>
            <a:ext cx="2017531" cy="1134861"/>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549" y="5285733"/>
            <a:ext cx="1962270" cy="1103777"/>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4974" y="5496947"/>
            <a:ext cx="2017531" cy="1134861"/>
          </a:xfrm>
          <a:prstGeom prst="rect">
            <a:avLst/>
          </a:prstGeom>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4766" y="5069612"/>
            <a:ext cx="1907822" cy="1073150"/>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6964" y="5966984"/>
            <a:ext cx="1526379" cy="858588"/>
          </a:xfrm>
          <a:prstGeom prst="rect">
            <a:avLst/>
          </a:prstGeom>
        </p:spPr>
      </p:pic>
      <p:pic>
        <p:nvPicPr>
          <p:cNvPr id="18" name="Imagen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80015" y="6582025"/>
            <a:ext cx="2017531" cy="1134861"/>
          </a:xfrm>
          <a:prstGeom prst="rect">
            <a:avLst/>
          </a:prstGeom>
        </p:spPr>
      </p:pic>
      <p:pic>
        <p:nvPicPr>
          <p:cNvPr id="19" name="Imagen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1212" y="6468604"/>
            <a:ext cx="2258606" cy="1270466"/>
          </a:xfrm>
          <a:prstGeom prst="rect">
            <a:avLst/>
          </a:prstGeom>
        </p:spPr>
      </p:pic>
      <p:pic>
        <p:nvPicPr>
          <p:cNvPr id="20" name="Imagen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79610" y="6918499"/>
            <a:ext cx="1365956" cy="768350"/>
          </a:xfrm>
          <a:prstGeom prst="rect">
            <a:avLst/>
          </a:prstGeom>
        </p:spPr>
      </p:pic>
      <p:pic>
        <p:nvPicPr>
          <p:cNvPr id="21" name="Imagen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6892" y="7461409"/>
            <a:ext cx="1238768" cy="696807"/>
          </a:xfrm>
          <a:prstGeom prst="rect">
            <a:avLst/>
          </a:prstGeom>
        </p:spPr>
      </p:pic>
      <p:pic>
        <p:nvPicPr>
          <p:cNvPr id="22" name="Imagen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22001" y="7822670"/>
            <a:ext cx="1238768" cy="696807"/>
          </a:xfrm>
          <a:prstGeom prst="rect">
            <a:avLst/>
          </a:prstGeom>
        </p:spPr>
      </p:pic>
      <p:pic>
        <p:nvPicPr>
          <p:cNvPr id="23" name="Imagen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16594" y="7549958"/>
            <a:ext cx="1526379" cy="858588"/>
          </a:xfrm>
          <a:prstGeom prst="rect">
            <a:avLst/>
          </a:prstGeom>
        </p:spPr>
      </p:pic>
      <p:pic>
        <p:nvPicPr>
          <p:cNvPr id="24" name="Imagen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9028" y="8173498"/>
            <a:ext cx="1501422" cy="844550"/>
          </a:xfrm>
          <a:prstGeom prst="rect">
            <a:avLst/>
          </a:prstGeom>
        </p:spPr>
      </p:pic>
      <p:pic>
        <p:nvPicPr>
          <p:cNvPr id="25" name="Imagen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70010" y="8465435"/>
            <a:ext cx="1422985" cy="800429"/>
          </a:xfrm>
          <a:prstGeom prst="rect">
            <a:avLst/>
          </a:prstGeom>
        </p:spPr>
      </p:pic>
    </p:spTree>
    <p:extLst>
      <p:ext uri="{BB962C8B-B14F-4D97-AF65-F5344CB8AC3E}">
        <p14:creationId xmlns:p14="http://schemas.microsoft.com/office/powerpoint/2010/main" val="2737919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641345" y="874682"/>
            <a:ext cx="396606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1ER. DIA DE COLORES DEL MUNDO CON LA PARTICIPACION DE BOLIVIA. </a:t>
            </a:r>
            <a:endParaRPr lang="es-MX" sz="1600" dirty="0">
              <a:solidFill>
                <a:schemeClr val="bg1"/>
              </a:solidFill>
              <a:latin typeface="Cooper Black" panose="0208090404030B020404" pitchFamily="18"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537" y="7264139"/>
            <a:ext cx="2318613" cy="1544196"/>
          </a:xfrm>
          <a:prstGeom prst="rect">
            <a:avLst/>
          </a:prstGeom>
        </p:spPr>
      </p:pic>
      <p:sp>
        <p:nvSpPr>
          <p:cNvPr id="9" name="Rectángulo 8"/>
          <p:cNvSpPr/>
          <p:nvPr/>
        </p:nvSpPr>
        <p:spPr>
          <a:xfrm>
            <a:off x="2580171" y="1982935"/>
            <a:ext cx="3839363" cy="1015663"/>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sábado 27 de abril dio inicio el “Festival Cultural de Danza Folclórica Colores del Mundo 2019” en la cabecera municipal, dando inicio con un desfile inaugural iniciando en la entrada del municipio (la cruz) y culminando en la plaza principal. </a:t>
            </a:r>
            <a:endParaRPr lang="es-MX" sz="1200" dirty="0">
              <a:solidFill>
                <a:schemeClr val="bg1"/>
              </a:solidFill>
              <a:latin typeface="Arial" panose="020B0604020202020204" pitchFamily="34" charset="0"/>
              <a:cs typeface="Arial" panose="020B0604020202020204" pitchFamily="34" charset="0"/>
            </a:endParaRPr>
          </a:p>
        </p:txBody>
      </p:sp>
      <p:sp>
        <p:nvSpPr>
          <p:cNvPr id="10" name="Rectángulo 9"/>
          <p:cNvSpPr/>
          <p:nvPr/>
        </p:nvSpPr>
        <p:spPr>
          <a:xfrm>
            <a:off x="918007" y="5798395"/>
            <a:ext cx="3839363"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Una vez llegando a la plaza dio inicio la festividad con el valet folclórico de la casa de la cultura del municipio, y para terminar y cerrar con broche de oro se presento el primer país invitado “BOLIVIA”. El cual nos mostro un poco de su cultura y sus tradiciones sin dejar a un lado lo tradicional de sus bailes. </a:t>
            </a:r>
            <a:endParaRPr lang="es-MX" sz="1200" dirty="0">
              <a:solidFill>
                <a:schemeClr val="bg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6" cstate="print">
            <a:extLst>
              <a:ext uri="{BEBA8EAE-BF5A-486C-A8C5-ECC9F3942E4B}">
                <a14:imgProps xmlns:a14="http://schemas.microsoft.com/office/drawing/2010/main">
                  <a14:imgLayer r:embed="rId7">
                    <a14:imgEffect>
                      <a14:backgroundRemoval t="9959" b="95297" l="3788" r="90000"/>
                    </a14:imgEffect>
                  </a14:imgLayer>
                </a14:imgProps>
              </a:ext>
              <a:ext uri="{28A0092B-C50C-407E-A947-70E740481C1C}">
                <a14:useLocalDpi xmlns:a14="http://schemas.microsoft.com/office/drawing/2010/main" val="0"/>
              </a:ext>
            </a:extLst>
          </a:blip>
          <a:stretch>
            <a:fillRect/>
          </a:stretch>
        </p:blipFill>
        <p:spPr>
          <a:xfrm>
            <a:off x="504999" y="321051"/>
            <a:ext cx="2236701" cy="2450430"/>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256" y="2771481"/>
            <a:ext cx="1728185" cy="1149059"/>
          </a:xfrm>
          <a:prstGeom prst="rect">
            <a:avLst/>
          </a:prstGeom>
        </p:spPr>
      </p:pic>
      <p:pic>
        <p:nvPicPr>
          <p:cNvPr id="2" name="Imagen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596" y="4187823"/>
            <a:ext cx="1765873" cy="1174118"/>
          </a:xfrm>
          <a:prstGeom prst="rect">
            <a:avLst/>
          </a:prstGeom>
        </p:spPr>
      </p:pic>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8145" y="3189180"/>
            <a:ext cx="1719645" cy="1143381"/>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3465" y="2993836"/>
            <a:ext cx="1452774" cy="965940"/>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3507" y="4683833"/>
            <a:ext cx="1408920" cy="936782"/>
          </a:xfrm>
          <a:prstGeom prst="rect">
            <a:avLst/>
          </a:prstGeom>
        </p:spPr>
      </p:pic>
      <p:pic>
        <p:nvPicPr>
          <p:cNvPr id="15" name="Imagen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4449" y="4244033"/>
            <a:ext cx="1076338" cy="715650"/>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1936" y="4468078"/>
            <a:ext cx="1690094" cy="1123733"/>
          </a:xfrm>
          <a:prstGeom prst="rect">
            <a:avLst/>
          </a:prstGeom>
        </p:spPr>
      </p:pic>
      <p:pic>
        <p:nvPicPr>
          <p:cNvPr id="17" name="Imagen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61575" y="3334272"/>
            <a:ext cx="1386876" cy="922125"/>
          </a:xfrm>
          <a:prstGeom prst="rect">
            <a:avLst/>
          </a:prstGeom>
        </p:spPr>
      </p:pic>
      <p:pic>
        <p:nvPicPr>
          <p:cNvPr id="18" name="Imagen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06330" y="3927337"/>
            <a:ext cx="1114311" cy="740898"/>
          </a:xfrm>
          <a:prstGeom prst="rect">
            <a:avLst/>
          </a:prstGeom>
        </p:spPr>
      </p:pic>
      <p:pic>
        <p:nvPicPr>
          <p:cNvPr id="19" name="Imagen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68675" y="4337366"/>
            <a:ext cx="989020" cy="657593"/>
          </a:xfrm>
          <a:prstGeom prst="rect">
            <a:avLst/>
          </a:prstGeom>
        </p:spPr>
      </p:pic>
      <p:pic>
        <p:nvPicPr>
          <p:cNvPr id="20" name="Imagen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42092" y="5029944"/>
            <a:ext cx="815603" cy="542289"/>
          </a:xfrm>
          <a:prstGeom prst="rect">
            <a:avLst/>
          </a:prstGeom>
        </p:spPr>
      </p:pic>
      <p:pic>
        <p:nvPicPr>
          <p:cNvPr id="21" name="Imagen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13646" y="5857226"/>
            <a:ext cx="1716813" cy="1141498"/>
          </a:xfrm>
          <a:prstGeom prst="rect">
            <a:avLst/>
          </a:prstGeom>
        </p:spPr>
      </p:pic>
      <p:pic>
        <p:nvPicPr>
          <p:cNvPr id="22" name="Imagen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3218" y="7023739"/>
            <a:ext cx="1640114" cy="1090501"/>
          </a:xfrm>
          <a:prstGeom prst="rect">
            <a:avLst/>
          </a:prstGeom>
        </p:spPr>
      </p:pic>
      <p:pic>
        <p:nvPicPr>
          <p:cNvPr id="23" name="Imagen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93430" y="7023739"/>
            <a:ext cx="1640113" cy="1090501"/>
          </a:xfrm>
          <a:prstGeom prst="rect">
            <a:avLst/>
          </a:prstGeom>
        </p:spPr>
      </p:pic>
      <p:pic>
        <p:nvPicPr>
          <p:cNvPr id="24" name="Imagen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59585" y="8138573"/>
            <a:ext cx="1272804" cy="846279"/>
          </a:xfrm>
          <a:prstGeom prst="rect">
            <a:avLst/>
          </a:prstGeom>
        </p:spPr>
      </p:pic>
      <p:pic>
        <p:nvPicPr>
          <p:cNvPr id="25" name="Imagen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79351" y="7834731"/>
            <a:ext cx="913957" cy="607684"/>
          </a:xfrm>
          <a:prstGeom prst="rect">
            <a:avLst/>
          </a:prstGeom>
        </p:spPr>
      </p:pic>
      <p:pic>
        <p:nvPicPr>
          <p:cNvPr id="26" name="Imagen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33005" y="8184322"/>
            <a:ext cx="1598513" cy="1062841"/>
          </a:xfrm>
          <a:prstGeom prst="rect">
            <a:avLst/>
          </a:prstGeom>
        </p:spPr>
      </p:pic>
      <p:pic>
        <p:nvPicPr>
          <p:cNvPr id="27" name="Imagen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95408" y="8554367"/>
            <a:ext cx="1010849" cy="672107"/>
          </a:xfrm>
          <a:prstGeom prst="rect">
            <a:avLst/>
          </a:prstGeom>
        </p:spPr>
      </p:pic>
    </p:spTree>
    <p:extLst>
      <p:ext uri="{BB962C8B-B14F-4D97-AF65-F5344CB8AC3E}">
        <p14:creationId xmlns:p14="http://schemas.microsoft.com/office/powerpoint/2010/main" val="1854815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560320" y="978857"/>
            <a:ext cx="396606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2DO. DIA DE COLORES DEL MUNDO CON LA PARTICIPACION DE COLOMBIA. </a:t>
            </a:r>
            <a:endParaRPr lang="es-MX" sz="1600" dirty="0">
              <a:solidFill>
                <a:schemeClr val="bg1"/>
              </a:solidFill>
              <a:latin typeface="Cooper Black" panose="0208090404030B020404" pitchFamily="18"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7965" y="7264139"/>
            <a:ext cx="2354594" cy="1568160"/>
          </a:xfrm>
          <a:prstGeom prst="rect">
            <a:avLst/>
          </a:prstGeom>
        </p:spPr>
      </p:pic>
      <p:sp>
        <p:nvSpPr>
          <p:cNvPr id="9" name="Rectángulo 8"/>
          <p:cNvSpPr/>
          <p:nvPr/>
        </p:nvSpPr>
        <p:spPr>
          <a:xfrm>
            <a:off x="2595044" y="2192353"/>
            <a:ext cx="3966067" cy="1569660"/>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domingo 28 de abril dio comienzo el segundo día de colores del mundo, para comenzar la noche se presento el valet folclórico de la Estancia de Ayllones, y para cerrar con broche de oro la noche del segundo día de festividades se presento el segundo país invitado “COLOMBIA”. Presentando unos bailes tradicionales de su país así como también su cultura y su tradición.</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02" y="708233"/>
            <a:ext cx="2204041" cy="2741020"/>
          </a:xfrm>
          <a:prstGeom prst="rect">
            <a:avLst/>
          </a:prstGeom>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458" y="3621049"/>
            <a:ext cx="1973943" cy="1312462"/>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3906" y="3626167"/>
            <a:ext cx="1966244" cy="1307343"/>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4340" y="3621049"/>
            <a:ext cx="1973941" cy="1312461"/>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752" y="4861030"/>
            <a:ext cx="1753052" cy="1165593"/>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3513" y="5263251"/>
            <a:ext cx="1665734" cy="1107536"/>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7518" y="4736417"/>
            <a:ext cx="1451670" cy="965206"/>
          </a:xfrm>
          <a:prstGeom prst="rect">
            <a:avLst/>
          </a:prstGeom>
        </p:spPr>
      </p:pic>
      <p:pic>
        <p:nvPicPr>
          <p:cNvPr id="15" name="Imagen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726" y="5471002"/>
            <a:ext cx="2189642" cy="1455879"/>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108" y="6084032"/>
            <a:ext cx="1774881" cy="1180107"/>
          </a:xfrm>
          <a:prstGeom prst="rect">
            <a:avLst/>
          </a:prstGeom>
        </p:spPr>
      </p:pic>
      <p:pic>
        <p:nvPicPr>
          <p:cNvPr id="17" name="Imagen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7006" y="7124883"/>
            <a:ext cx="1774983" cy="1180175"/>
          </a:xfrm>
          <a:prstGeom prst="rect">
            <a:avLst/>
          </a:prstGeom>
        </p:spPr>
      </p:pic>
      <p:pic>
        <p:nvPicPr>
          <p:cNvPr id="18" name="Imagen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828" y="8151287"/>
            <a:ext cx="1766161" cy="1174309"/>
          </a:xfrm>
          <a:prstGeom prst="rect">
            <a:avLst/>
          </a:prstGeom>
        </p:spPr>
      </p:pic>
      <p:pic>
        <p:nvPicPr>
          <p:cNvPr id="19" name="Imagen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5044" y="6655714"/>
            <a:ext cx="1542203" cy="1025401"/>
          </a:xfrm>
          <a:prstGeom prst="rect">
            <a:avLst/>
          </a:prstGeom>
        </p:spPr>
      </p:pic>
      <p:pic>
        <p:nvPicPr>
          <p:cNvPr id="20" name="Imagen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02401" y="8048219"/>
            <a:ext cx="1513860" cy="1006556"/>
          </a:xfrm>
          <a:prstGeom prst="rect">
            <a:avLst/>
          </a:prstGeom>
        </p:spPr>
      </p:pic>
    </p:spTree>
    <p:extLst>
      <p:ext uri="{BB962C8B-B14F-4D97-AF65-F5344CB8AC3E}">
        <p14:creationId xmlns:p14="http://schemas.microsoft.com/office/powerpoint/2010/main" val="1096934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560320" y="978857"/>
            <a:ext cx="396606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a:solidFill>
                  <a:schemeClr val="bg1"/>
                </a:solidFill>
                <a:latin typeface="Cooper Black" panose="0208090404030B020404" pitchFamily="18" charset="0"/>
              </a:rPr>
              <a:t>3</a:t>
            </a:r>
            <a:r>
              <a:rPr lang="es-ES" sz="1600" dirty="0" smtClean="0">
                <a:solidFill>
                  <a:schemeClr val="bg1"/>
                </a:solidFill>
                <a:latin typeface="Cooper Black" panose="0208090404030B020404" pitchFamily="18" charset="0"/>
              </a:rPr>
              <a:t>ER. DIA DE COLORES DEL MUNDO CON LA PARTICIPACION DE PERU. </a:t>
            </a:r>
            <a:endParaRPr lang="es-MX" sz="1600" dirty="0">
              <a:solidFill>
                <a:schemeClr val="bg1"/>
              </a:solidFill>
              <a:latin typeface="Cooper Black" panose="0208090404030B020404" pitchFamily="18"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353" y="7508241"/>
            <a:ext cx="2095500" cy="1400175"/>
          </a:xfrm>
          <a:prstGeom prst="rect">
            <a:avLst/>
          </a:prstGeom>
        </p:spPr>
      </p:pic>
      <p:sp>
        <p:nvSpPr>
          <p:cNvPr id="9" name="Rectángulo 8"/>
          <p:cNvSpPr/>
          <p:nvPr/>
        </p:nvSpPr>
        <p:spPr>
          <a:xfrm>
            <a:off x="2268637" y="1931051"/>
            <a:ext cx="4257749"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Y para cerrar nuestro tercer día de actividades del festival internacional colores del mundo en el municipio contamos con la participación del valet folclórico “ATLITIC”. Y para finalizar la noche y cerrando con broche de oro se presento el tercer y ultimo país invitado “PERU”. Dándonos a conocer algo de su cultura y tradición plasmadas en diferentes muestras de bailes que nos dieron a conocer. </a:t>
            </a:r>
            <a:endParaRPr lang="es-MX" sz="1200" dirty="0">
              <a:solidFill>
                <a:schemeClr val="bg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l="17446" t="11249" r="22488" b="6236"/>
          <a:stretch/>
        </p:blipFill>
        <p:spPr>
          <a:xfrm flipH="1">
            <a:off x="847142" y="619144"/>
            <a:ext cx="1388962" cy="2696902"/>
          </a:xfrm>
          <a:prstGeom prst="rect">
            <a:avLst/>
          </a:prstGeom>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765" y="3316046"/>
            <a:ext cx="1971347" cy="1310736"/>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8489" y="3316046"/>
            <a:ext cx="1971347" cy="1310736"/>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6826" y="3316046"/>
            <a:ext cx="1862199" cy="1310736"/>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895" y="4701041"/>
            <a:ext cx="1611086" cy="1071201"/>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9287" y="4701041"/>
            <a:ext cx="1611086" cy="1071201"/>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259" y="4729412"/>
            <a:ext cx="1568417" cy="1042830"/>
          </a:xfrm>
          <a:prstGeom prst="rect">
            <a:avLst/>
          </a:prstGeom>
        </p:spPr>
      </p:pic>
      <p:pic>
        <p:nvPicPr>
          <p:cNvPr id="15" name="Imagen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1159" y="5905358"/>
            <a:ext cx="1643905" cy="1093022"/>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67883" y="5920316"/>
            <a:ext cx="1643905" cy="1093022"/>
          </a:xfrm>
          <a:prstGeom prst="rect">
            <a:avLst/>
          </a:prstGeom>
        </p:spPr>
      </p:pic>
      <p:pic>
        <p:nvPicPr>
          <p:cNvPr id="17" name="Imagen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97426" y="5510644"/>
            <a:ext cx="1232293" cy="819344"/>
          </a:xfrm>
          <a:prstGeom prst="rect">
            <a:avLst/>
          </a:prstGeom>
        </p:spPr>
      </p:pic>
      <p:pic>
        <p:nvPicPr>
          <p:cNvPr id="18" name="Imagen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805" y="7057044"/>
            <a:ext cx="1731531" cy="1151284"/>
          </a:xfrm>
          <a:prstGeom prst="rect">
            <a:avLst/>
          </a:prstGeom>
        </p:spPr>
      </p:pic>
      <p:pic>
        <p:nvPicPr>
          <p:cNvPr id="19" name="Imagen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40999" y="7083222"/>
            <a:ext cx="1840370" cy="1125106"/>
          </a:xfrm>
          <a:prstGeom prst="rect">
            <a:avLst/>
          </a:prstGeom>
        </p:spPr>
      </p:pic>
      <p:pic>
        <p:nvPicPr>
          <p:cNvPr id="20" name="Imagen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54554" y="8066032"/>
            <a:ext cx="1687563" cy="1122050"/>
          </a:xfrm>
          <a:prstGeom prst="rect">
            <a:avLst/>
          </a:prstGeom>
        </p:spPr>
      </p:pic>
      <p:pic>
        <p:nvPicPr>
          <p:cNvPr id="21" name="Imagen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54603" y="5644618"/>
            <a:ext cx="1326141" cy="881743"/>
          </a:xfrm>
          <a:prstGeom prst="rect">
            <a:avLst/>
          </a:prstGeom>
        </p:spPr>
      </p:pic>
      <p:pic>
        <p:nvPicPr>
          <p:cNvPr id="22" name="Imagen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191" y="5859773"/>
            <a:ext cx="1045965" cy="695455"/>
          </a:xfrm>
          <a:prstGeom prst="rect">
            <a:avLst/>
          </a:prstGeom>
        </p:spPr>
      </p:pic>
    </p:spTree>
    <p:extLst>
      <p:ext uri="{BB962C8B-B14F-4D97-AF65-F5344CB8AC3E}">
        <p14:creationId xmlns:p14="http://schemas.microsoft.com/office/powerpoint/2010/main" val="3636485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427581" y="1247358"/>
            <a:ext cx="3966067"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CELEBRACION DEL DIA DEL NIÑO.</a:t>
            </a:r>
            <a:endParaRPr lang="es-MX" sz="1600" dirty="0">
              <a:solidFill>
                <a:schemeClr val="bg1"/>
              </a:solidFill>
              <a:latin typeface="Cooper Black" panose="0208090404030B020404" pitchFamily="18"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5681" y="5508306"/>
            <a:ext cx="1434807" cy="1317815"/>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298" y="4933511"/>
            <a:ext cx="2707847" cy="1947567"/>
          </a:xfrm>
          <a:prstGeom prst="rect">
            <a:avLst/>
          </a:prstGeom>
        </p:spPr>
      </p:pic>
      <p:sp>
        <p:nvSpPr>
          <p:cNvPr id="11" name="Rectángulo 10"/>
          <p:cNvSpPr/>
          <p:nvPr/>
        </p:nvSpPr>
        <p:spPr>
          <a:xfrm>
            <a:off x="2242251" y="2081409"/>
            <a:ext cx="3839363"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30 de abril se llevo a cabo en la plaza principal del municipio la celebración del día del niño, en donde se les hizo una cordial invitación a todos los niños de la cabecera municipal a que se dieran cita en la plaza principal para festejarles su día. </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2" name="Rectángulo 11"/>
          <p:cNvSpPr/>
          <p:nvPr/>
        </p:nvSpPr>
        <p:spPr>
          <a:xfrm>
            <a:off x="2206364" y="3507460"/>
            <a:ext cx="3839363" cy="1200329"/>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En dicho evento se les obsequio un pequeño juguete y un bolo no dejando pasar un pequeño aperitivo y un show de payasitas, para que los pequeñines se la pasaran de lo mejor en su día.  </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3659" r="100000"/>
                    </a14:imgEffect>
                  </a14:imgLayer>
                </a14:imgProps>
              </a:ext>
              <a:ext uri="{28A0092B-C50C-407E-A947-70E740481C1C}">
                <a14:useLocalDpi xmlns:a14="http://schemas.microsoft.com/office/drawing/2010/main" val="0"/>
              </a:ext>
            </a:extLst>
          </a:blip>
          <a:stretch>
            <a:fillRect/>
          </a:stretch>
        </p:blipFill>
        <p:spPr>
          <a:xfrm flipH="1">
            <a:off x="613573" y="822691"/>
            <a:ext cx="1297832" cy="1810280"/>
          </a:xfrm>
          <a:prstGeom prst="rect">
            <a:avLst/>
          </a:prstGeom>
        </p:spPr>
      </p:pic>
    </p:spTree>
    <p:extLst>
      <p:ext uri="{BB962C8B-B14F-4D97-AF65-F5344CB8AC3E}">
        <p14:creationId xmlns:p14="http://schemas.microsoft.com/office/powerpoint/2010/main" val="1565466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srcRect l="35360" t="22830" r="34811" b="9670"/>
          <a:stretch/>
        </p:blipFill>
        <p:spPr>
          <a:xfrm>
            <a:off x="-1" y="-1"/>
            <a:ext cx="7345364" cy="9403320"/>
          </a:xfrm>
          <a:prstGeom prst="rect">
            <a:avLst/>
          </a:prstGeom>
        </p:spPr>
      </p:pic>
    </p:spTree>
    <p:extLst>
      <p:ext uri="{BB962C8B-B14F-4D97-AF65-F5344CB8AC3E}">
        <p14:creationId xmlns:p14="http://schemas.microsoft.com/office/powerpoint/2010/main" val="130802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Rectángulo 1"/>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6" name="Rectángulo 5"/>
          <p:cNvSpPr/>
          <p:nvPr/>
        </p:nvSpPr>
        <p:spPr>
          <a:xfrm>
            <a:off x="2687451" y="2278194"/>
            <a:ext cx="2523587" cy="1345597"/>
          </a:xfrm>
          <a:prstGeom prst="rect">
            <a:avLst/>
          </a:prstGeom>
          <a:noFill/>
        </p:spPr>
        <p:txBody>
          <a:bodyPr wrap="none" lIns="92938" tIns="46468" rIns="92938" bIns="46468">
            <a:spAutoFit/>
          </a:bodyPr>
          <a:lstStyle/>
          <a:p>
            <a:pPr algn="ctr"/>
            <a:r>
              <a:rPr lang="es-ES" sz="8134" b="1" dirty="0">
                <a:ln w="22225">
                  <a:solidFill>
                    <a:schemeClr val="accent2"/>
                  </a:solidFill>
                  <a:prstDash val="solid"/>
                </a:ln>
                <a:solidFill>
                  <a:schemeClr val="accent2">
                    <a:lumMod val="40000"/>
                    <a:lumOff val="60000"/>
                  </a:schemeClr>
                </a:solidFill>
              </a:rPr>
              <a:t>aceta</a:t>
            </a:r>
          </a:p>
        </p:txBody>
      </p:sp>
      <p:sp>
        <p:nvSpPr>
          <p:cNvPr id="7" name="Rectángulo 6"/>
          <p:cNvSpPr/>
          <p:nvPr/>
        </p:nvSpPr>
        <p:spPr>
          <a:xfrm>
            <a:off x="4140726" y="3310673"/>
            <a:ext cx="2366278" cy="657075"/>
          </a:xfrm>
          <a:prstGeom prst="rect">
            <a:avLst/>
          </a:prstGeom>
          <a:noFill/>
        </p:spPr>
        <p:txBody>
          <a:bodyPr wrap="square" lIns="92938" tIns="46468" rIns="92938" bIns="46468">
            <a:spAutoFit/>
          </a:bodyPr>
          <a:lstStyle/>
          <a:p>
            <a:pPr algn="ctr"/>
            <a:r>
              <a:rPr lang="es-ES" sz="3660" dirty="0" smtClean="0">
                <a:ln w="0"/>
                <a:solidFill>
                  <a:schemeClr val="bg1"/>
                </a:solidFill>
              </a:rPr>
              <a:t>MUNICIPA</a:t>
            </a:r>
            <a:r>
              <a:rPr lang="es-ES" sz="3660" dirty="0">
                <a:ln w="0"/>
                <a:solidFill>
                  <a:schemeClr val="bg1"/>
                </a:solidFill>
              </a:rPr>
              <a:t>L</a:t>
            </a:r>
          </a:p>
        </p:txBody>
      </p:sp>
      <p:sp>
        <p:nvSpPr>
          <p:cNvPr id="8" name="Rectángulo 7"/>
          <p:cNvSpPr/>
          <p:nvPr/>
        </p:nvSpPr>
        <p:spPr>
          <a:xfrm>
            <a:off x="4093258" y="3722013"/>
            <a:ext cx="2461213" cy="566324"/>
          </a:xfrm>
          <a:prstGeom prst="rect">
            <a:avLst/>
          </a:prstGeom>
          <a:noFill/>
        </p:spPr>
        <p:txBody>
          <a:bodyPr wrap="none" lIns="88532" tIns="44267" rIns="88532" bIns="44267">
            <a:spAutoFit/>
          </a:bodyPr>
          <a:lstStyle/>
          <a:p>
            <a:pPr algn="ctr"/>
            <a:r>
              <a:rPr lang="es-ES" sz="3099" dirty="0">
                <a:ln w="0"/>
                <a:solidFill>
                  <a:schemeClr val="bg1"/>
                </a:solidFill>
                <a:effectLst>
                  <a:reflection blurRad="6350" stA="53000" endA="300" endPos="35500" dir="5400000" sy="-90000" algn="bl" rotWithShape="0"/>
                </a:effectLst>
              </a:rPr>
              <a:t>INFORMATIVA</a:t>
            </a:r>
          </a:p>
        </p:txBody>
      </p:sp>
      <p:sp>
        <p:nvSpPr>
          <p:cNvPr id="13" name="Rectángulo 12"/>
          <p:cNvSpPr/>
          <p:nvPr/>
        </p:nvSpPr>
        <p:spPr>
          <a:xfrm>
            <a:off x="1874513" y="4971900"/>
            <a:ext cx="3789707" cy="1414490"/>
          </a:xfrm>
          <a:prstGeom prst="rect">
            <a:avLst/>
          </a:prstGeom>
        </p:spPr>
        <p:txBody>
          <a:bodyPr wrap="square">
            <a:spAutoFit/>
          </a:bodyPr>
          <a:lstStyle/>
          <a:p>
            <a:pPr algn="ctr"/>
            <a:r>
              <a:rPr lang="es-ES" sz="2148" dirty="0">
                <a:ln w="0"/>
                <a:solidFill>
                  <a:schemeClr val="bg2">
                    <a:lumMod val="50000"/>
                  </a:schemeClr>
                </a:solidFill>
                <a:effectLst>
                  <a:outerShdw blurRad="38100" dist="19050" dir="2700000" algn="tl" rotWithShape="0">
                    <a:schemeClr val="dk1">
                      <a:alpha val="40000"/>
                    </a:schemeClr>
                  </a:outerShdw>
                </a:effectLst>
              </a:rPr>
              <a:t>H. AYUNTAMIENTO CONSTITUCIONAL DE </a:t>
            </a:r>
          </a:p>
          <a:p>
            <a:pPr algn="ctr"/>
            <a:r>
              <a:rPr lang="es-ES" sz="2148" dirty="0">
                <a:ln w="0"/>
                <a:solidFill>
                  <a:schemeClr val="bg2">
                    <a:lumMod val="50000"/>
                  </a:schemeClr>
                </a:solidFill>
                <a:effectLst>
                  <a:outerShdw blurRad="38100" dist="19050" dir="2700000" algn="tl" rotWithShape="0">
                    <a:schemeClr val="dk1">
                      <a:alpha val="40000"/>
                    </a:schemeClr>
                  </a:outerShdw>
                </a:effectLst>
              </a:rPr>
              <a:t>SAN JUANITO DE ESCOBEDO, JAL</a:t>
            </a:r>
          </a:p>
          <a:p>
            <a:pPr algn="ctr"/>
            <a:r>
              <a:rPr lang="es-ES" sz="2148" dirty="0">
                <a:ln w="0"/>
                <a:solidFill>
                  <a:schemeClr val="bg2">
                    <a:lumMod val="50000"/>
                  </a:schemeClr>
                </a:solidFill>
                <a:effectLst>
                  <a:outerShdw blurRad="38100" dist="19050" dir="2700000" algn="tl" rotWithShape="0">
                    <a:schemeClr val="dk1">
                      <a:alpha val="40000"/>
                    </a:schemeClr>
                  </a:outerShdw>
                </a:effectLst>
              </a:rPr>
              <a:t>ADMINISTRACIÓN  2018-2021</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6911" t="5290" r="4447" b="71276"/>
          <a:stretch/>
        </p:blipFill>
        <p:spPr>
          <a:xfrm>
            <a:off x="545194" y="463703"/>
            <a:ext cx="6352785" cy="1757003"/>
          </a:xfrm>
          <a:prstGeom prst="rect">
            <a:avLst/>
          </a:prstGeom>
        </p:spPr>
      </p:pic>
      <p:sp>
        <p:nvSpPr>
          <p:cNvPr id="5" name="Rectángulo 4"/>
          <p:cNvSpPr/>
          <p:nvPr/>
        </p:nvSpPr>
        <p:spPr>
          <a:xfrm>
            <a:off x="989070" y="978616"/>
            <a:ext cx="1830770" cy="3222264"/>
          </a:xfrm>
          <a:prstGeom prst="rect">
            <a:avLst/>
          </a:prstGeom>
          <a:noFill/>
        </p:spPr>
        <p:txBody>
          <a:bodyPr wrap="none" lIns="92938" tIns="46468" rIns="92938" bIns="46468">
            <a:spAutoFit/>
          </a:bodyPr>
          <a:lstStyle/>
          <a:p>
            <a:pPr algn="ctr"/>
            <a:r>
              <a:rPr lang="es-ES" sz="20329" dirty="0">
                <a:ln w="0"/>
                <a:solidFill>
                  <a:srgbClr val="FF6600"/>
                </a:solidFill>
                <a:effectLst>
                  <a:reflection blurRad="6350" stA="53000" endA="300" endPos="35500" dir="5400000" sy="-90000" algn="bl" rotWithShape="0"/>
                </a:effectLst>
                <a:latin typeface="Britannic Bold" panose="020B0903060703020204" pitchFamily="34" charset="0"/>
              </a:rPr>
              <a:t>G</a:t>
            </a:r>
          </a:p>
        </p:txBody>
      </p:sp>
      <p:pic>
        <p:nvPicPr>
          <p:cNvPr id="19" name="Imagen 18"/>
          <p:cNvPicPr>
            <a:picLocks noChangeAspect="1"/>
          </p:cNvPicPr>
          <p:nvPr/>
        </p:nvPicPr>
        <p:blipFill rotWithShape="1">
          <a:blip r:embed="rId3"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989070" y="7268034"/>
            <a:ext cx="1029580" cy="1486775"/>
          </a:xfrm>
          <a:prstGeom prst="rect">
            <a:avLst/>
          </a:prstGeom>
        </p:spPr>
      </p:pic>
      <p:sp>
        <p:nvSpPr>
          <p:cNvPr id="18" name="Rectángulo 17"/>
          <p:cNvSpPr/>
          <p:nvPr/>
        </p:nvSpPr>
        <p:spPr>
          <a:xfrm>
            <a:off x="598895" y="8762724"/>
            <a:ext cx="1809931" cy="258056"/>
          </a:xfrm>
          <a:prstGeom prst="rect">
            <a:avLst/>
          </a:prstGeom>
          <a:noFill/>
        </p:spPr>
        <p:txBody>
          <a:bodyPr wrap="none" lIns="92938" tIns="46468" rIns="92938" bIns="46468">
            <a:spAutoFit/>
          </a:bodyPr>
          <a:lstStyle/>
          <a:p>
            <a:pPr algn="ctr"/>
            <a:r>
              <a:rPr lang="es-ES" sz="1067" b="1" dirty="0">
                <a:ln w="0"/>
                <a:solidFill>
                  <a:schemeClr val="bg2">
                    <a:lumMod val="10000"/>
                  </a:schemeClr>
                </a:solidFill>
                <a:effectLst>
                  <a:outerShdw blurRad="38100" dist="19050" dir="2700000" algn="tl" rotWithShape="0">
                    <a:schemeClr val="dk1">
                      <a:alpha val="40000"/>
                    </a:schemeClr>
                  </a:outerShdw>
                </a:effectLst>
              </a:rPr>
              <a:t>EDICIÓN </a:t>
            </a:r>
            <a:r>
              <a:rPr lang="es-ES" sz="1067" b="1" dirty="0" smtClean="0">
                <a:ln w="0"/>
                <a:solidFill>
                  <a:schemeClr val="bg2">
                    <a:lumMod val="10000"/>
                  </a:schemeClr>
                </a:solidFill>
                <a:effectLst>
                  <a:outerShdw blurRad="38100" dist="19050" dir="2700000" algn="tl" rotWithShape="0">
                    <a:schemeClr val="dk1">
                      <a:alpha val="40000"/>
                    </a:schemeClr>
                  </a:outerShdw>
                </a:effectLst>
              </a:rPr>
              <a:t>#7  ABRIL  </a:t>
            </a:r>
            <a:r>
              <a:rPr lang="es-ES" sz="1067" b="1" dirty="0">
                <a:ln w="0"/>
                <a:solidFill>
                  <a:schemeClr val="bg2">
                    <a:lumMod val="10000"/>
                  </a:schemeClr>
                </a:solidFill>
                <a:effectLst>
                  <a:outerShdw blurRad="38100" dist="19050" dir="2700000" algn="tl" rotWithShape="0">
                    <a:schemeClr val="dk1">
                      <a:alpha val="40000"/>
                    </a:schemeClr>
                  </a:outerShdw>
                </a:effectLst>
              </a:rPr>
              <a:t>DEL 2019</a:t>
            </a: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116" y="8310258"/>
            <a:ext cx="1828888" cy="585816"/>
          </a:xfrm>
          <a:prstGeom prst="rect">
            <a:avLst/>
          </a:prstGeom>
        </p:spPr>
      </p:pic>
      <p:sp>
        <p:nvSpPr>
          <p:cNvPr id="15" name="Rectángulo 14"/>
          <p:cNvSpPr/>
          <p:nvPr/>
        </p:nvSpPr>
        <p:spPr>
          <a:xfrm>
            <a:off x="5347310" y="8754809"/>
            <a:ext cx="1067005" cy="258056"/>
          </a:xfrm>
          <a:prstGeom prst="rect">
            <a:avLst/>
          </a:prstGeom>
          <a:noFill/>
        </p:spPr>
        <p:txBody>
          <a:bodyPr wrap="square" lIns="92938" tIns="46468" rIns="92938" bIns="46468">
            <a:spAutoFit/>
          </a:bodyPr>
          <a:lstStyle/>
          <a:p>
            <a:pPr algn="ctr"/>
            <a:r>
              <a:rPr lang="es-ES" sz="1016" dirty="0">
                <a:ln w="0"/>
                <a:solidFill>
                  <a:srgbClr val="FF6600"/>
                </a:solidFill>
                <a:effectLst>
                  <a:outerShdw blurRad="38100" dist="19050" dir="2700000" algn="tl" rotWithShape="0">
                    <a:schemeClr val="dk1">
                      <a:alpha val="40000"/>
                    </a:schemeClr>
                  </a:outerShdw>
                </a:effectLst>
              </a:rPr>
              <a:t>SAN  </a:t>
            </a:r>
            <a:r>
              <a:rPr lang="es-ES" sz="1067" dirty="0">
                <a:ln w="0"/>
                <a:solidFill>
                  <a:srgbClr val="FF6600"/>
                </a:solidFill>
                <a:effectLst>
                  <a:outerShdw blurRad="38100" dist="19050" dir="2700000" algn="tl" rotWithShape="0">
                    <a:schemeClr val="dk1">
                      <a:alpha val="40000"/>
                    </a:schemeClr>
                  </a:outerShdw>
                </a:effectLst>
              </a:rPr>
              <a:t>JUANITO</a:t>
            </a:r>
          </a:p>
        </p:txBody>
      </p:sp>
    </p:spTree>
    <p:extLst>
      <p:ext uri="{BB962C8B-B14F-4D97-AF65-F5344CB8AC3E}">
        <p14:creationId xmlns:p14="http://schemas.microsoft.com/office/powerpoint/2010/main" val="2013945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940" t="21838" r="34945" b="9908"/>
          <a:stretch/>
        </p:blipFill>
        <p:spPr>
          <a:xfrm>
            <a:off x="0" y="-1"/>
            <a:ext cx="7345363" cy="9622972"/>
          </a:xfrm>
          <a:prstGeom prst="rect">
            <a:avLst/>
          </a:prstGeom>
        </p:spPr>
      </p:pic>
    </p:spTree>
    <p:extLst>
      <p:ext uri="{BB962C8B-B14F-4D97-AF65-F5344CB8AC3E}">
        <p14:creationId xmlns:p14="http://schemas.microsoft.com/office/powerpoint/2010/main" val="282496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05" t="22829" r="34945" b="9313"/>
          <a:stretch/>
        </p:blipFill>
        <p:spPr>
          <a:xfrm>
            <a:off x="0" y="-1"/>
            <a:ext cx="7345363" cy="9768115"/>
          </a:xfrm>
          <a:prstGeom prst="rect">
            <a:avLst/>
          </a:prstGeom>
        </p:spPr>
      </p:pic>
    </p:spTree>
    <p:extLst>
      <p:ext uri="{BB962C8B-B14F-4D97-AF65-F5344CB8AC3E}">
        <p14:creationId xmlns:p14="http://schemas.microsoft.com/office/powerpoint/2010/main" val="71455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94" t="23425" r="35056" b="9312"/>
          <a:stretch/>
        </p:blipFill>
        <p:spPr>
          <a:xfrm>
            <a:off x="-1" y="-1"/>
            <a:ext cx="7345363" cy="9579430"/>
          </a:xfrm>
          <a:prstGeom prst="rect">
            <a:avLst/>
          </a:prstGeom>
        </p:spPr>
      </p:pic>
    </p:spTree>
    <p:extLst>
      <p:ext uri="{BB962C8B-B14F-4D97-AF65-F5344CB8AC3E}">
        <p14:creationId xmlns:p14="http://schemas.microsoft.com/office/powerpoint/2010/main" val="3309899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717" t="22433" r="34833" b="9313"/>
          <a:stretch/>
        </p:blipFill>
        <p:spPr>
          <a:xfrm>
            <a:off x="0" y="0"/>
            <a:ext cx="7345363" cy="9637486"/>
          </a:xfrm>
          <a:prstGeom prst="rect">
            <a:avLst/>
          </a:prstGeom>
        </p:spPr>
      </p:pic>
    </p:spTree>
    <p:extLst>
      <p:ext uri="{BB962C8B-B14F-4D97-AF65-F5344CB8AC3E}">
        <p14:creationId xmlns:p14="http://schemas.microsoft.com/office/powerpoint/2010/main" val="270778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05" t="23029" r="34945" b="9114"/>
          <a:stretch/>
        </p:blipFill>
        <p:spPr>
          <a:xfrm>
            <a:off x="0" y="0"/>
            <a:ext cx="7345363" cy="9564914"/>
          </a:xfrm>
          <a:prstGeom prst="rect">
            <a:avLst/>
          </a:prstGeom>
        </p:spPr>
      </p:pic>
    </p:spTree>
    <p:extLst>
      <p:ext uri="{BB962C8B-B14F-4D97-AF65-F5344CB8AC3E}">
        <p14:creationId xmlns:p14="http://schemas.microsoft.com/office/powerpoint/2010/main" val="7767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382" t="21837" r="35614" b="9313"/>
          <a:stretch/>
        </p:blipFill>
        <p:spPr>
          <a:xfrm>
            <a:off x="0" y="0"/>
            <a:ext cx="7345363" cy="9477829"/>
          </a:xfrm>
          <a:prstGeom prst="rect">
            <a:avLst/>
          </a:prstGeom>
        </p:spPr>
      </p:pic>
    </p:spTree>
    <p:extLst>
      <p:ext uri="{BB962C8B-B14F-4D97-AF65-F5344CB8AC3E}">
        <p14:creationId xmlns:p14="http://schemas.microsoft.com/office/powerpoint/2010/main" val="249310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052" t="21838" r="35056" b="10503"/>
          <a:stretch/>
        </p:blipFill>
        <p:spPr>
          <a:xfrm>
            <a:off x="0" y="-1"/>
            <a:ext cx="7345363" cy="9376229"/>
          </a:xfrm>
          <a:prstGeom prst="rect">
            <a:avLst/>
          </a:prstGeom>
        </p:spPr>
      </p:pic>
    </p:spTree>
    <p:extLst>
      <p:ext uri="{BB962C8B-B14F-4D97-AF65-F5344CB8AC3E}">
        <p14:creationId xmlns:p14="http://schemas.microsoft.com/office/powerpoint/2010/main" val="177798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159" t="21640" r="35391" b="9710"/>
          <a:stretch/>
        </p:blipFill>
        <p:spPr>
          <a:xfrm>
            <a:off x="-1" y="0"/>
            <a:ext cx="7345363" cy="9376229"/>
          </a:xfrm>
          <a:prstGeom prst="rect">
            <a:avLst/>
          </a:prstGeom>
        </p:spPr>
      </p:pic>
    </p:spTree>
    <p:extLst>
      <p:ext uri="{BB962C8B-B14F-4D97-AF65-F5344CB8AC3E}">
        <p14:creationId xmlns:p14="http://schemas.microsoft.com/office/powerpoint/2010/main" val="3647709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940" t="22234" r="35056" b="9313"/>
          <a:stretch/>
        </p:blipFill>
        <p:spPr>
          <a:xfrm>
            <a:off x="0" y="0"/>
            <a:ext cx="7345363" cy="9347200"/>
          </a:xfrm>
          <a:prstGeom prst="rect">
            <a:avLst/>
          </a:prstGeom>
        </p:spPr>
      </p:pic>
    </p:spTree>
    <p:extLst>
      <p:ext uri="{BB962C8B-B14F-4D97-AF65-F5344CB8AC3E}">
        <p14:creationId xmlns:p14="http://schemas.microsoft.com/office/powerpoint/2010/main" val="283351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275" t="22235" r="35279" b="9710"/>
          <a:stretch/>
        </p:blipFill>
        <p:spPr>
          <a:xfrm>
            <a:off x="-1" y="-1"/>
            <a:ext cx="7345363" cy="9405257"/>
          </a:xfrm>
          <a:prstGeom prst="rect">
            <a:avLst/>
          </a:prstGeom>
        </p:spPr>
      </p:pic>
    </p:spTree>
    <p:extLst>
      <p:ext uri="{BB962C8B-B14F-4D97-AF65-F5344CB8AC3E}">
        <p14:creationId xmlns:p14="http://schemas.microsoft.com/office/powerpoint/2010/main" val="305741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sp>
        <p:nvSpPr>
          <p:cNvPr id="2" name="CuadroTexto 1"/>
          <p:cNvSpPr txBox="1"/>
          <p:nvPr/>
        </p:nvSpPr>
        <p:spPr>
          <a:xfrm>
            <a:off x="2919435" y="719024"/>
            <a:ext cx="2614334" cy="830997"/>
          </a:xfrm>
          <a:prstGeom prst="rect">
            <a:avLst/>
          </a:prstGeom>
          <a:solidFill>
            <a:srgbClr val="FF99CC"/>
          </a:solidFill>
          <a:effectLst>
            <a:softEdge rad="127000"/>
          </a:effectLst>
        </p:spPr>
        <p:txBody>
          <a:bodyPr wrap="square" rtlCol="0">
            <a:spAutoFit/>
          </a:bodyPr>
          <a:lstStyle/>
          <a:p>
            <a:r>
              <a:rPr lang="es-ES" sz="4800" dirty="0" smtClean="0">
                <a:solidFill>
                  <a:schemeClr val="bg1"/>
                </a:solidFill>
                <a:latin typeface="Cooper Black" panose="0208090404030B020404" pitchFamily="18" charset="0"/>
              </a:rPr>
              <a:t>INDICE</a:t>
            </a:r>
            <a:endParaRPr lang="es-MX" sz="4800" dirty="0">
              <a:solidFill>
                <a:schemeClr val="bg1"/>
              </a:solidFill>
              <a:latin typeface="Cooper Black" panose="0208090404030B020404" pitchFamily="18" charset="0"/>
            </a:endParaRPr>
          </a:p>
        </p:txBody>
      </p:sp>
      <p:sp>
        <p:nvSpPr>
          <p:cNvPr id="3" name="CuadroTexto 2"/>
          <p:cNvSpPr txBox="1"/>
          <p:nvPr/>
        </p:nvSpPr>
        <p:spPr>
          <a:xfrm>
            <a:off x="2560320" y="1579562"/>
            <a:ext cx="4026798" cy="12350304"/>
          </a:xfrm>
          <a:prstGeom prst="rect">
            <a:avLst/>
          </a:prstGeom>
          <a:noFill/>
        </p:spPr>
        <p:txBody>
          <a:bodyPr wrap="square" rtlCol="0">
            <a:spAutoFit/>
          </a:bodyPr>
          <a:lstStyle/>
          <a:p>
            <a:pPr marL="342900" indent="-342900">
              <a:buFont typeface="Wingdings" panose="05000000000000000000" pitchFamily="2" charset="2"/>
              <a:buChar char="v"/>
            </a:pPr>
            <a:r>
              <a:rPr lang="es-ES" sz="1200" b="1" dirty="0" smtClean="0">
                <a:solidFill>
                  <a:schemeClr val="bg1"/>
                </a:solidFill>
              </a:rPr>
              <a:t>Revisión de obra en la calle “Privada Allende”</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Visita de obras en las diferentes delegaciones.</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Reunión en el preescolar Federico Froebel. </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Reunión en el preescolar Benito Juárez.</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Sesión extra-ordinaria.</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Visita a Santiaguito y providencia para supervisión de obras.</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Ruta ciclista.</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Desfile inaugural de las fiestas primaverales “SAN MARCOS 2019”</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a:solidFill>
                  <a:schemeClr val="bg1"/>
                </a:solidFill>
              </a:rPr>
              <a:t>T</a:t>
            </a:r>
            <a:r>
              <a:rPr lang="es-ES" sz="1200" b="1" dirty="0" smtClean="0">
                <a:solidFill>
                  <a:schemeClr val="bg1"/>
                </a:solidFill>
              </a:rPr>
              <a:t>orneo de presidentes en san marcos Jalisco.</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Inicio del concurso para la remodelación de la plaza principal de la cabecera municipal.</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Desfile inaugural del festival “Colores del Mundo 2019” en el arenal Jalisco.</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Primer día de colores del mundo con la participación de Bolivia.</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Segundo día de colores del mundo con la participación de Colombia.</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Tercer día de colores del mundo con la participación de Perú. </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Celebración del día del niño en la cabecera municipal.</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Reglamento interno del sistema municipal anticorrupción del municipio de San Juanito De Escobedo.</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MX" dirty="0">
              <a:solidFill>
                <a:schemeClr val="bg1"/>
              </a:solidFill>
            </a:endParaRPr>
          </a:p>
        </p:txBody>
      </p:sp>
      <p:pic>
        <p:nvPicPr>
          <p:cNvPr id="7" name="Imagen 6"/>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Tree>
    <p:extLst>
      <p:ext uri="{BB962C8B-B14F-4D97-AF65-F5344CB8AC3E}">
        <p14:creationId xmlns:p14="http://schemas.microsoft.com/office/powerpoint/2010/main" val="497458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06" t="22433" r="35167" b="8718"/>
          <a:stretch/>
        </p:blipFill>
        <p:spPr>
          <a:xfrm>
            <a:off x="-1" y="0"/>
            <a:ext cx="7345363" cy="9405257"/>
          </a:xfrm>
          <a:prstGeom prst="rect">
            <a:avLst/>
          </a:prstGeom>
        </p:spPr>
      </p:pic>
    </p:spTree>
    <p:extLst>
      <p:ext uri="{BB962C8B-B14F-4D97-AF65-F5344CB8AC3E}">
        <p14:creationId xmlns:p14="http://schemas.microsoft.com/office/powerpoint/2010/main" val="108646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162" t="21838" r="35280" b="10503"/>
          <a:stretch/>
        </p:blipFill>
        <p:spPr>
          <a:xfrm>
            <a:off x="-1" y="0"/>
            <a:ext cx="7345363" cy="9361714"/>
          </a:xfrm>
          <a:prstGeom prst="rect">
            <a:avLst/>
          </a:prstGeom>
        </p:spPr>
      </p:pic>
    </p:spTree>
    <p:extLst>
      <p:ext uri="{BB962C8B-B14F-4D97-AF65-F5344CB8AC3E}">
        <p14:creationId xmlns:p14="http://schemas.microsoft.com/office/powerpoint/2010/main" val="882041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386" t="22433" r="34833" b="9313"/>
          <a:stretch/>
        </p:blipFill>
        <p:spPr>
          <a:xfrm>
            <a:off x="0" y="0"/>
            <a:ext cx="7345363" cy="9492343"/>
          </a:xfrm>
          <a:prstGeom prst="rect">
            <a:avLst/>
          </a:prstGeom>
        </p:spPr>
      </p:pic>
    </p:spTree>
    <p:extLst>
      <p:ext uri="{BB962C8B-B14F-4D97-AF65-F5344CB8AC3E}">
        <p14:creationId xmlns:p14="http://schemas.microsoft.com/office/powerpoint/2010/main" val="46177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940" t="23227" r="35168" b="8916"/>
          <a:stretch/>
        </p:blipFill>
        <p:spPr>
          <a:xfrm>
            <a:off x="-1" y="0"/>
            <a:ext cx="7345363" cy="9376229"/>
          </a:xfrm>
          <a:prstGeom prst="rect">
            <a:avLst/>
          </a:prstGeom>
        </p:spPr>
      </p:pic>
    </p:spTree>
    <p:extLst>
      <p:ext uri="{BB962C8B-B14F-4D97-AF65-F5344CB8AC3E}">
        <p14:creationId xmlns:p14="http://schemas.microsoft.com/office/powerpoint/2010/main" val="108930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271" t="21837" r="35056" b="9313"/>
          <a:stretch/>
        </p:blipFill>
        <p:spPr>
          <a:xfrm>
            <a:off x="0" y="0"/>
            <a:ext cx="7345363" cy="9376229"/>
          </a:xfrm>
          <a:prstGeom prst="rect">
            <a:avLst/>
          </a:prstGeom>
        </p:spPr>
      </p:pic>
    </p:spTree>
    <p:extLst>
      <p:ext uri="{BB962C8B-B14F-4D97-AF65-F5344CB8AC3E}">
        <p14:creationId xmlns:p14="http://schemas.microsoft.com/office/powerpoint/2010/main" val="124723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940" t="22830" r="35168" b="8717"/>
          <a:stretch/>
        </p:blipFill>
        <p:spPr>
          <a:xfrm>
            <a:off x="-1" y="0"/>
            <a:ext cx="7345363" cy="9492343"/>
          </a:xfrm>
          <a:prstGeom prst="rect">
            <a:avLst/>
          </a:prstGeom>
        </p:spPr>
      </p:pic>
    </p:spTree>
    <p:extLst>
      <p:ext uri="{BB962C8B-B14F-4D97-AF65-F5344CB8AC3E}">
        <p14:creationId xmlns:p14="http://schemas.microsoft.com/office/powerpoint/2010/main" val="3989020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828" t="22036" r="34833" b="9909"/>
          <a:stretch/>
        </p:blipFill>
        <p:spPr>
          <a:xfrm>
            <a:off x="0" y="-1"/>
            <a:ext cx="7345363" cy="9419771"/>
          </a:xfrm>
          <a:prstGeom prst="rect">
            <a:avLst/>
          </a:prstGeom>
        </p:spPr>
      </p:pic>
    </p:spTree>
    <p:extLst>
      <p:ext uri="{BB962C8B-B14F-4D97-AF65-F5344CB8AC3E}">
        <p14:creationId xmlns:p14="http://schemas.microsoft.com/office/powerpoint/2010/main" val="2397642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386" t="22433" r="35503" b="8916"/>
          <a:stretch/>
        </p:blipFill>
        <p:spPr>
          <a:xfrm>
            <a:off x="0" y="0"/>
            <a:ext cx="7345363" cy="9477829"/>
          </a:xfrm>
          <a:prstGeom prst="rect">
            <a:avLst/>
          </a:prstGeom>
        </p:spPr>
      </p:pic>
    </p:spTree>
    <p:extLst>
      <p:ext uri="{BB962C8B-B14F-4D97-AF65-F5344CB8AC3E}">
        <p14:creationId xmlns:p14="http://schemas.microsoft.com/office/powerpoint/2010/main" val="221088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386" t="21838" r="35168" b="9908"/>
          <a:stretch/>
        </p:blipFill>
        <p:spPr>
          <a:xfrm>
            <a:off x="-1" y="-1"/>
            <a:ext cx="7345363" cy="9637487"/>
          </a:xfrm>
          <a:prstGeom prst="rect">
            <a:avLst/>
          </a:prstGeom>
        </p:spPr>
      </p:pic>
    </p:spTree>
    <p:extLst>
      <p:ext uri="{BB962C8B-B14F-4D97-AF65-F5344CB8AC3E}">
        <p14:creationId xmlns:p14="http://schemas.microsoft.com/office/powerpoint/2010/main" val="3070458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271" t="24219" r="35280" b="8122"/>
          <a:stretch/>
        </p:blipFill>
        <p:spPr>
          <a:xfrm>
            <a:off x="-1" y="0"/>
            <a:ext cx="7345363" cy="9535886"/>
          </a:xfrm>
          <a:prstGeom prst="rect">
            <a:avLst/>
          </a:prstGeom>
        </p:spPr>
      </p:pic>
    </p:spTree>
    <p:extLst>
      <p:ext uri="{BB962C8B-B14F-4D97-AF65-F5344CB8AC3E}">
        <p14:creationId xmlns:p14="http://schemas.microsoft.com/office/powerpoint/2010/main" val="317512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6" name="Rectángulo 5"/>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742732" y="771357"/>
            <a:ext cx="34672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EFEMERIDES IMPORTANTES DEL MES DE ABRIL.</a:t>
            </a:r>
            <a:endParaRPr lang="es-MX" sz="1600" dirty="0">
              <a:solidFill>
                <a:schemeClr val="bg1"/>
              </a:solidFill>
              <a:latin typeface="Cooper Black" panose="0208090404030B020404" pitchFamily="18" charset="0"/>
            </a:endParaRPr>
          </a:p>
        </p:txBody>
      </p:sp>
      <p:sp>
        <p:nvSpPr>
          <p:cNvPr id="8" name="Rectángulo 7"/>
          <p:cNvSpPr/>
          <p:nvPr/>
        </p:nvSpPr>
        <p:spPr>
          <a:xfrm>
            <a:off x="2012814" y="1998287"/>
            <a:ext cx="1322098" cy="1015663"/>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1829. Vicente Guerrero toma </a:t>
            </a:r>
            <a:r>
              <a:rPr lang="es-MX" sz="1200" dirty="0" smtClean="0">
                <a:solidFill>
                  <a:schemeClr val="bg1"/>
                </a:solidFill>
                <a:latin typeface="Arial" panose="020B0604020202020204" pitchFamily="34" charset="0"/>
                <a:cs typeface="Arial" panose="020B0604020202020204" pitchFamily="34" charset="0"/>
              </a:rPr>
              <a:t>posesión </a:t>
            </a:r>
            <a:r>
              <a:rPr lang="es-MX" sz="1200" dirty="0">
                <a:solidFill>
                  <a:schemeClr val="bg1"/>
                </a:solidFill>
                <a:latin typeface="Arial" panose="020B0604020202020204" pitchFamily="34" charset="0"/>
                <a:cs typeface="Arial" panose="020B0604020202020204" pitchFamily="34" charset="0"/>
              </a:rPr>
              <a:t>como Presidente de la República.</a:t>
            </a:r>
          </a:p>
        </p:txBody>
      </p:sp>
      <p:sp>
        <p:nvSpPr>
          <p:cNvPr id="9" name="Rectángulo 8"/>
          <p:cNvSpPr/>
          <p:nvPr/>
        </p:nvSpPr>
        <p:spPr>
          <a:xfrm>
            <a:off x="2069585" y="1711938"/>
            <a:ext cx="1208556" cy="277002"/>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1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10" name="Rectángulo 9"/>
          <p:cNvSpPr/>
          <p:nvPr/>
        </p:nvSpPr>
        <p:spPr>
          <a:xfrm>
            <a:off x="3872062" y="1711938"/>
            <a:ext cx="1208556" cy="277002"/>
          </a:xfrm>
          <a:prstGeom prst="rect">
            <a:avLst/>
          </a:prstGeom>
        </p:spPr>
        <p:txBody>
          <a:bodyPr wrap="square">
            <a:spAutoFit/>
          </a:bodyPr>
          <a:lstStyle/>
          <a:p>
            <a:pPr algn="just"/>
            <a:r>
              <a:rPr lang="es-MX" sz="1200" b="1" dirty="0">
                <a:solidFill>
                  <a:schemeClr val="bg1"/>
                </a:solidFill>
                <a:latin typeface="Arial Black" panose="020B0A04020102020204" pitchFamily="34" charset="0"/>
                <a:cs typeface="Arial" panose="020B0604020202020204" pitchFamily="34" charset="0"/>
              </a:rPr>
              <a:t>2</a:t>
            </a:r>
            <a:r>
              <a:rPr lang="es-MX" sz="1200" b="1" dirty="0" smtClean="0">
                <a:solidFill>
                  <a:schemeClr val="bg1"/>
                </a:solidFill>
                <a:latin typeface="Arial Black" panose="020B0A04020102020204" pitchFamily="34" charset="0"/>
                <a:cs typeface="Arial" panose="020B0604020202020204" pitchFamily="34" charset="0"/>
              </a:rPr>
              <a:t>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11" name="Rectángulo 10"/>
          <p:cNvSpPr/>
          <p:nvPr/>
        </p:nvSpPr>
        <p:spPr>
          <a:xfrm>
            <a:off x="3517418" y="1988940"/>
            <a:ext cx="1816582" cy="1878206"/>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1867. Aniversario de la Toma de Puebla por las tropas </a:t>
            </a:r>
            <a:r>
              <a:rPr lang="es-MX" sz="1200" dirty="0" smtClean="0">
                <a:solidFill>
                  <a:schemeClr val="bg1"/>
                </a:solidFill>
                <a:latin typeface="Arial" panose="020B0604020202020204" pitchFamily="34" charset="0"/>
                <a:cs typeface="Arial" panose="020B0604020202020204" pitchFamily="34" charset="0"/>
              </a:rPr>
              <a:t>republicanas </a:t>
            </a:r>
            <a:r>
              <a:rPr lang="es-MX" sz="1200" dirty="0">
                <a:solidFill>
                  <a:schemeClr val="bg1"/>
                </a:solidFill>
                <a:latin typeface="Arial" panose="020B0604020202020204" pitchFamily="34" charset="0"/>
                <a:cs typeface="Arial" panose="020B0604020202020204" pitchFamily="34" charset="0"/>
              </a:rPr>
              <a:t>de Porfirio Díaz que combatían contra el Imperio de Maximiliano. La Bandera Nacional deberá izarse a toda asta</a:t>
            </a:r>
            <a:r>
              <a:rPr lang="es-MX" dirty="0"/>
              <a:t>.</a:t>
            </a:r>
          </a:p>
        </p:txBody>
      </p:sp>
      <p:pic>
        <p:nvPicPr>
          <p:cNvPr id="12" name="Imagen 11"/>
          <p:cNvPicPr>
            <a:picLocks noChangeAspect="1"/>
          </p:cNvPicPr>
          <p:nvPr/>
        </p:nvPicPr>
        <p:blipFill rotWithShape="1">
          <a:blip r:embed="rId5"/>
          <a:srcRect l="24629" t="47586" r="67966" b="35517"/>
          <a:stretch/>
        </p:blipFill>
        <p:spPr>
          <a:xfrm>
            <a:off x="4117250" y="3653275"/>
            <a:ext cx="947278" cy="1079456"/>
          </a:xfrm>
          <a:prstGeom prst="rect">
            <a:avLst/>
          </a:prstGeom>
        </p:spPr>
      </p:pic>
      <p:sp>
        <p:nvSpPr>
          <p:cNvPr id="13" name="Rectángulo 12"/>
          <p:cNvSpPr/>
          <p:nvPr/>
        </p:nvSpPr>
        <p:spPr>
          <a:xfrm>
            <a:off x="5538303" y="1711938"/>
            <a:ext cx="1208556" cy="277002"/>
          </a:xfrm>
          <a:prstGeom prst="rect">
            <a:avLst/>
          </a:prstGeom>
        </p:spPr>
        <p:txBody>
          <a:bodyPr wrap="square">
            <a:spAutoFit/>
          </a:bodyPr>
          <a:lstStyle/>
          <a:p>
            <a:pPr algn="just"/>
            <a:r>
              <a:rPr lang="es-MX" sz="1200" b="1" dirty="0">
                <a:solidFill>
                  <a:schemeClr val="bg1"/>
                </a:solidFill>
                <a:latin typeface="Arial Black" panose="020B0A04020102020204" pitchFamily="34" charset="0"/>
                <a:cs typeface="Arial" panose="020B0604020202020204" pitchFamily="34" charset="0"/>
              </a:rPr>
              <a:t>7</a:t>
            </a:r>
            <a:r>
              <a:rPr lang="es-MX" sz="1200" b="1" dirty="0" smtClean="0">
                <a:solidFill>
                  <a:schemeClr val="bg1"/>
                </a:solidFill>
                <a:latin typeface="Arial Black" panose="020B0A04020102020204" pitchFamily="34" charset="0"/>
                <a:cs typeface="Arial" panose="020B0604020202020204" pitchFamily="34" charset="0"/>
              </a:rPr>
              <a:t>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14" name="Rectángulo 13"/>
          <p:cNvSpPr/>
          <p:nvPr/>
        </p:nvSpPr>
        <p:spPr>
          <a:xfrm>
            <a:off x="5645692" y="2019882"/>
            <a:ext cx="993778" cy="46166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mundial de la salud</a:t>
            </a:r>
          </a:p>
        </p:txBody>
      </p:sp>
      <p:pic>
        <p:nvPicPr>
          <p:cNvPr id="15" name="Imagen 14"/>
          <p:cNvPicPr>
            <a:picLocks noChangeAspect="1"/>
          </p:cNvPicPr>
          <p:nvPr/>
        </p:nvPicPr>
        <p:blipFill rotWithShape="1">
          <a:blip r:embed="rId6"/>
          <a:srcRect l="81083" t="47514" r="12102" b="36388"/>
          <a:stretch/>
        </p:blipFill>
        <p:spPr>
          <a:xfrm>
            <a:off x="5717839" y="2512489"/>
            <a:ext cx="886691" cy="1177637"/>
          </a:xfrm>
          <a:prstGeom prst="rect">
            <a:avLst/>
          </a:prstGeom>
        </p:spPr>
      </p:pic>
      <p:sp>
        <p:nvSpPr>
          <p:cNvPr id="16" name="Rectángulo 15"/>
          <p:cNvSpPr/>
          <p:nvPr/>
        </p:nvSpPr>
        <p:spPr>
          <a:xfrm>
            <a:off x="1974393" y="3237170"/>
            <a:ext cx="1208556" cy="277002"/>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8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17" name="Rectángulo 16"/>
          <p:cNvSpPr/>
          <p:nvPr/>
        </p:nvSpPr>
        <p:spPr>
          <a:xfrm>
            <a:off x="1836738" y="3523519"/>
            <a:ext cx="1498174" cy="1200329"/>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1914. Nace María Félix en Álamos, Sonora, una de las grandes fi- guras de la época de oro del cine mexicano.</a:t>
            </a:r>
          </a:p>
        </p:txBody>
      </p:sp>
      <p:pic>
        <p:nvPicPr>
          <p:cNvPr id="18" name="Imagen 17"/>
          <p:cNvPicPr>
            <a:picLocks noChangeAspect="1"/>
          </p:cNvPicPr>
          <p:nvPr/>
        </p:nvPicPr>
        <p:blipFill rotWithShape="1">
          <a:blip r:embed="rId7"/>
          <a:srcRect l="12615" t="70999" r="80038" b="12335"/>
          <a:stretch/>
        </p:blipFill>
        <p:spPr>
          <a:xfrm>
            <a:off x="2125937" y="4762402"/>
            <a:ext cx="955965" cy="1219200"/>
          </a:xfrm>
          <a:prstGeom prst="rect">
            <a:avLst/>
          </a:prstGeom>
        </p:spPr>
      </p:pic>
      <p:sp>
        <p:nvSpPr>
          <p:cNvPr id="19" name="Rectángulo 18"/>
          <p:cNvSpPr/>
          <p:nvPr/>
        </p:nvSpPr>
        <p:spPr>
          <a:xfrm>
            <a:off x="3425123" y="4917805"/>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11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21" name="Rectángulo 20"/>
          <p:cNvSpPr/>
          <p:nvPr/>
        </p:nvSpPr>
        <p:spPr>
          <a:xfrm>
            <a:off x="3312276" y="5165914"/>
            <a:ext cx="1521389" cy="1200329"/>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Se promulga la Ley sobre derechos y obvenciones </a:t>
            </a:r>
            <a:r>
              <a:rPr lang="es-MX" sz="1200" dirty="0" smtClean="0">
                <a:solidFill>
                  <a:schemeClr val="bg1"/>
                </a:solidFill>
                <a:latin typeface="Arial" panose="020B0604020202020204" pitchFamily="34" charset="0"/>
                <a:cs typeface="Arial" panose="020B0604020202020204" pitchFamily="34" charset="0"/>
              </a:rPr>
              <a:t>parroquiales</a:t>
            </a:r>
            <a:r>
              <a:rPr lang="es-MX" sz="1200" dirty="0">
                <a:solidFill>
                  <a:schemeClr val="bg1"/>
                </a:solidFill>
                <a:latin typeface="Arial" panose="020B0604020202020204" pitchFamily="34" charset="0"/>
                <a:cs typeface="Arial" panose="020B0604020202020204" pitchFamily="34" charset="0"/>
              </a:rPr>
              <a:t>, conocida como Ley Iglesias.</a:t>
            </a:r>
          </a:p>
        </p:txBody>
      </p:sp>
      <p:sp>
        <p:nvSpPr>
          <p:cNvPr id="22" name="Rectángulo 21"/>
          <p:cNvSpPr/>
          <p:nvPr/>
        </p:nvSpPr>
        <p:spPr>
          <a:xfrm>
            <a:off x="5339997" y="4081474"/>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17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23" name="Rectángulo 22"/>
          <p:cNvSpPr/>
          <p:nvPr/>
        </p:nvSpPr>
        <p:spPr>
          <a:xfrm>
            <a:off x="5246033" y="4381084"/>
            <a:ext cx="1399781" cy="1569660"/>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1695. Muere Sor Juana Inés de la Cruz, escritora novohispana, gran exponente del </a:t>
            </a:r>
            <a:r>
              <a:rPr lang="es-MX" sz="1200" dirty="0" smtClean="0">
                <a:solidFill>
                  <a:schemeClr val="bg1"/>
                </a:solidFill>
                <a:latin typeface="Arial" panose="020B0604020202020204" pitchFamily="34" charset="0"/>
                <a:cs typeface="Arial" panose="020B0604020202020204" pitchFamily="34" charset="0"/>
              </a:rPr>
              <a:t>Siglo </a:t>
            </a:r>
            <a:r>
              <a:rPr lang="es-MX" sz="1200" dirty="0">
                <a:solidFill>
                  <a:schemeClr val="bg1"/>
                </a:solidFill>
                <a:latin typeface="Arial" panose="020B0604020202020204" pitchFamily="34" charset="0"/>
                <a:cs typeface="Arial" panose="020B0604020202020204" pitchFamily="34" charset="0"/>
              </a:rPr>
              <a:t>de Oro de la literatura en español.</a:t>
            </a:r>
          </a:p>
        </p:txBody>
      </p:sp>
      <p:pic>
        <p:nvPicPr>
          <p:cNvPr id="24" name="Imagen 23"/>
          <p:cNvPicPr>
            <a:picLocks noChangeAspect="1"/>
          </p:cNvPicPr>
          <p:nvPr/>
        </p:nvPicPr>
        <p:blipFill rotWithShape="1">
          <a:blip r:embed="rId8"/>
          <a:srcRect l="35615" t="64938" r="57464" b="19910"/>
          <a:stretch/>
        </p:blipFill>
        <p:spPr>
          <a:xfrm>
            <a:off x="5564840" y="5981602"/>
            <a:ext cx="900546" cy="1108364"/>
          </a:xfrm>
          <a:prstGeom prst="rect">
            <a:avLst/>
          </a:prstGeom>
        </p:spPr>
      </p:pic>
      <p:sp>
        <p:nvSpPr>
          <p:cNvPr id="25" name="Rectángulo 24"/>
          <p:cNvSpPr/>
          <p:nvPr/>
        </p:nvSpPr>
        <p:spPr>
          <a:xfrm>
            <a:off x="1925409" y="6526298"/>
            <a:ext cx="1415935" cy="646331"/>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Día Internacional de la Madre Tierra.</a:t>
            </a:r>
          </a:p>
        </p:txBody>
      </p:sp>
      <p:sp>
        <p:nvSpPr>
          <p:cNvPr id="26" name="Rectángulo 25"/>
          <p:cNvSpPr/>
          <p:nvPr/>
        </p:nvSpPr>
        <p:spPr>
          <a:xfrm>
            <a:off x="1987617" y="6229711"/>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22 DE ABRIL</a:t>
            </a:r>
            <a:endParaRPr lang="es-MX" sz="1200" b="1" dirty="0">
              <a:solidFill>
                <a:schemeClr val="bg1"/>
              </a:solidFill>
              <a:latin typeface="Arial Black" panose="020B0A04020102020204" pitchFamily="34" charset="0"/>
              <a:cs typeface="Arial" panose="020B0604020202020204" pitchFamily="34" charset="0"/>
            </a:endParaRPr>
          </a:p>
        </p:txBody>
      </p:sp>
      <p:pic>
        <p:nvPicPr>
          <p:cNvPr id="27" name="Imagen 26"/>
          <p:cNvPicPr>
            <a:picLocks noChangeAspect="1"/>
          </p:cNvPicPr>
          <p:nvPr/>
        </p:nvPicPr>
        <p:blipFill rotWithShape="1">
          <a:blip r:embed="rId9"/>
          <a:srcRect l="12722" t="49598" r="80038" b="34114"/>
          <a:stretch/>
        </p:blipFill>
        <p:spPr>
          <a:xfrm>
            <a:off x="2203486" y="7172627"/>
            <a:ext cx="942109" cy="1191491"/>
          </a:xfrm>
          <a:prstGeom prst="rect">
            <a:avLst/>
          </a:prstGeom>
        </p:spPr>
      </p:pic>
      <p:sp>
        <p:nvSpPr>
          <p:cNvPr id="28" name="Rectángulo 27"/>
          <p:cNvSpPr/>
          <p:nvPr/>
        </p:nvSpPr>
        <p:spPr>
          <a:xfrm>
            <a:off x="3556426" y="6884695"/>
            <a:ext cx="1626612" cy="1384995"/>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1917. Venustiano Carranza es </a:t>
            </a:r>
            <a:r>
              <a:rPr lang="es-MX" sz="1200" dirty="0" smtClean="0">
                <a:solidFill>
                  <a:schemeClr val="bg1"/>
                </a:solidFill>
                <a:latin typeface="Arial" panose="020B0604020202020204" pitchFamily="34" charset="0"/>
                <a:cs typeface="Arial" panose="020B0604020202020204" pitchFamily="34" charset="0"/>
              </a:rPr>
              <a:t>declarado </a:t>
            </a:r>
            <a:r>
              <a:rPr lang="es-MX" sz="1200" dirty="0">
                <a:solidFill>
                  <a:schemeClr val="bg1"/>
                </a:solidFill>
                <a:latin typeface="Arial" panose="020B0604020202020204" pitchFamily="34" charset="0"/>
                <a:cs typeface="Arial" panose="020B0604020202020204" pitchFamily="34" charset="0"/>
              </a:rPr>
              <a:t>Presidente </a:t>
            </a:r>
            <a:r>
              <a:rPr lang="es-MX" sz="1200" dirty="0" smtClean="0">
                <a:solidFill>
                  <a:schemeClr val="bg1"/>
                </a:solidFill>
                <a:latin typeface="Arial" panose="020B0604020202020204" pitchFamily="34" charset="0"/>
                <a:cs typeface="Arial" panose="020B0604020202020204" pitchFamily="34" charset="0"/>
              </a:rPr>
              <a:t>constitucional </a:t>
            </a:r>
            <a:r>
              <a:rPr lang="es-MX" sz="1200" dirty="0">
                <a:solidFill>
                  <a:schemeClr val="bg1"/>
                </a:solidFill>
                <a:latin typeface="Arial" panose="020B0604020202020204" pitchFamily="34" charset="0"/>
                <a:cs typeface="Arial" panose="020B0604020202020204" pitchFamily="34" charset="0"/>
              </a:rPr>
              <a:t>de la República, por el Congreso de la Unión.</a:t>
            </a:r>
          </a:p>
        </p:txBody>
      </p:sp>
      <p:sp>
        <p:nvSpPr>
          <p:cNvPr id="29" name="Rectángulo 28"/>
          <p:cNvSpPr/>
          <p:nvPr/>
        </p:nvSpPr>
        <p:spPr>
          <a:xfrm>
            <a:off x="3743223" y="6575931"/>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26 DE ABRIL</a:t>
            </a:r>
            <a:endParaRPr lang="es-MX" sz="1200" b="1" dirty="0">
              <a:solidFill>
                <a:schemeClr val="bg1"/>
              </a:solidFill>
              <a:latin typeface="Arial Black" panose="020B0A04020102020204" pitchFamily="34" charset="0"/>
              <a:cs typeface="Arial" panose="020B0604020202020204" pitchFamily="34" charset="0"/>
            </a:endParaRPr>
          </a:p>
        </p:txBody>
      </p:sp>
      <p:pic>
        <p:nvPicPr>
          <p:cNvPr id="30" name="Imagen 29"/>
          <p:cNvPicPr>
            <a:picLocks noChangeAspect="1"/>
          </p:cNvPicPr>
          <p:nvPr/>
        </p:nvPicPr>
        <p:blipFill rotWithShape="1">
          <a:blip r:embed="rId10"/>
          <a:srcRect l="57764" t="39181" r="35421" b="44342"/>
          <a:stretch/>
        </p:blipFill>
        <p:spPr>
          <a:xfrm>
            <a:off x="4117250" y="8120688"/>
            <a:ext cx="886691" cy="1205347"/>
          </a:xfrm>
          <a:prstGeom prst="rect">
            <a:avLst/>
          </a:prstGeom>
        </p:spPr>
      </p:pic>
      <p:sp>
        <p:nvSpPr>
          <p:cNvPr id="31" name="Rectángulo 30"/>
          <p:cNvSpPr/>
          <p:nvPr/>
        </p:nvSpPr>
        <p:spPr>
          <a:xfrm>
            <a:off x="5391884" y="7199269"/>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30 DE ABRIL</a:t>
            </a:r>
            <a:endParaRPr lang="es-MX" sz="1200" b="1" dirty="0">
              <a:solidFill>
                <a:schemeClr val="bg1"/>
              </a:solidFill>
              <a:latin typeface="Arial Black" panose="020B0A04020102020204" pitchFamily="34" charset="0"/>
              <a:cs typeface="Arial" panose="020B0604020202020204" pitchFamily="34" charset="0"/>
            </a:endParaRPr>
          </a:p>
        </p:txBody>
      </p:sp>
      <p:sp>
        <p:nvSpPr>
          <p:cNvPr id="32" name="Rectángulo 31"/>
          <p:cNvSpPr/>
          <p:nvPr/>
        </p:nvSpPr>
        <p:spPr>
          <a:xfrm>
            <a:off x="5538303" y="7491373"/>
            <a:ext cx="1060423" cy="27699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del niño.</a:t>
            </a:r>
            <a:endParaRPr lang="es-MX" sz="1200" dirty="0">
              <a:solidFill>
                <a:schemeClr val="bg1"/>
              </a:solidFill>
              <a:latin typeface="Arial" panose="020B0604020202020204" pitchFamily="34" charset="0"/>
              <a:cs typeface="Arial" panose="020B0604020202020204" pitchFamily="34" charset="0"/>
            </a:endParaRPr>
          </a:p>
        </p:txBody>
      </p:sp>
      <p:pic>
        <p:nvPicPr>
          <p:cNvPr id="33" name="Imagen 32"/>
          <p:cNvPicPr>
            <a:picLocks noChangeAspect="1"/>
          </p:cNvPicPr>
          <p:nvPr/>
        </p:nvPicPr>
        <p:blipFill rotWithShape="1">
          <a:blip r:embed="rId11"/>
          <a:srcRect l="63514" t="61719" r="11463" b="19531"/>
          <a:stretch/>
        </p:blipFill>
        <p:spPr>
          <a:xfrm>
            <a:off x="5305654" y="7903924"/>
            <a:ext cx="1418918" cy="597757"/>
          </a:xfrm>
          <a:prstGeom prst="rect">
            <a:avLst/>
          </a:prstGeom>
        </p:spPr>
      </p:pic>
    </p:spTree>
    <p:extLst>
      <p:ext uri="{BB962C8B-B14F-4D97-AF65-F5344CB8AC3E}">
        <p14:creationId xmlns:p14="http://schemas.microsoft.com/office/powerpoint/2010/main" val="2652066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717" t="22433" r="34945" b="9114"/>
          <a:stretch/>
        </p:blipFill>
        <p:spPr>
          <a:xfrm>
            <a:off x="0" y="0"/>
            <a:ext cx="7345363" cy="9303657"/>
          </a:xfrm>
          <a:prstGeom prst="rect">
            <a:avLst/>
          </a:prstGeom>
        </p:spPr>
      </p:pic>
    </p:spTree>
    <p:extLst>
      <p:ext uri="{BB962C8B-B14F-4D97-AF65-F5344CB8AC3E}">
        <p14:creationId xmlns:p14="http://schemas.microsoft.com/office/powerpoint/2010/main" val="1588744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05" t="21640" r="34945" b="10305"/>
          <a:stretch/>
        </p:blipFill>
        <p:spPr>
          <a:xfrm>
            <a:off x="0" y="-1"/>
            <a:ext cx="7345363" cy="9318171"/>
          </a:xfrm>
          <a:prstGeom prst="rect">
            <a:avLst/>
          </a:prstGeom>
        </p:spPr>
      </p:pic>
    </p:spTree>
    <p:extLst>
      <p:ext uri="{BB962C8B-B14F-4D97-AF65-F5344CB8AC3E}">
        <p14:creationId xmlns:p14="http://schemas.microsoft.com/office/powerpoint/2010/main" val="2875506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833" t="22433" r="35056" b="9512"/>
          <a:stretch/>
        </p:blipFill>
        <p:spPr>
          <a:xfrm>
            <a:off x="0" y="-1"/>
            <a:ext cx="7345363" cy="9376229"/>
          </a:xfrm>
          <a:prstGeom prst="rect">
            <a:avLst/>
          </a:prstGeom>
        </p:spPr>
      </p:pic>
    </p:spTree>
    <p:extLst>
      <p:ext uri="{BB962C8B-B14F-4D97-AF65-F5344CB8AC3E}">
        <p14:creationId xmlns:p14="http://schemas.microsoft.com/office/powerpoint/2010/main" val="1433022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717" t="21640" r="34945" b="10305"/>
          <a:stretch/>
        </p:blipFill>
        <p:spPr>
          <a:xfrm>
            <a:off x="0" y="-1"/>
            <a:ext cx="7345363" cy="9434287"/>
          </a:xfrm>
          <a:prstGeom prst="rect">
            <a:avLst/>
          </a:prstGeom>
        </p:spPr>
      </p:pic>
    </p:spTree>
    <p:extLst>
      <p:ext uri="{BB962C8B-B14F-4D97-AF65-F5344CB8AC3E}">
        <p14:creationId xmlns:p14="http://schemas.microsoft.com/office/powerpoint/2010/main" val="628088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828" t="21838" r="34945" b="9512"/>
          <a:stretch/>
        </p:blipFill>
        <p:spPr>
          <a:xfrm>
            <a:off x="0" y="-1"/>
            <a:ext cx="7345363" cy="9303657"/>
          </a:xfrm>
          <a:prstGeom prst="rect">
            <a:avLst/>
          </a:prstGeom>
        </p:spPr>
      </p:pic>
    </p:spTree>
    <p:extLst>
      <p:ext uri="{BB962C8B-B14F-4D97-AF65-F5344CB8AC3E}">
        <p14:creationId xmlns:p14="http://schemas.microsoft.com/office/powerpoint/2010/main" val="2985567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940" t="23029" r="35168" b="8916"/>
          <a:stretch/>
        </p:blipFill>
        <p:spPr>
          <a:xfrm>
            <a:off x="0" y="0"/>
            <a:ext cx="7345364" cy="9448800"/>
          </a:xfrm>
          <a:prstGeom prst="rect">
            <a:avLst/>
          </a:prstGeom>
        </p:spPr>
      </p:pic>
    </p:spTree>
    <p:extLst>
      <p:ext uri="{BB962C8B-B14F-4D97-AF65-F5344CB8AC3E}">
        <p14:creationId xmlns:p14="http://schemas.microsoft.com/office/powerpoint/2010/main" val="1496886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382" t="22036" r="34945" b="9313"/>
          <a:stretch/>
        </p:blipFill>
        <p:spPr>
          <a:xfrm>
            <a:off x="0" y="0"/>
            <a:ext cx="7345363" cy="9390743"/>
          </a:xfrm>
          <a:prstGeom prst="rect">
            <a:avLst/>
          </a:prstGeom>
        </p:spPr>
      </p:pic>
    </p:spTree>
    <p:extLst>
      <p:ext uri="{BB962C8B-B14F-4D97-AF65-F5344CB8AC3E}">
        <p14:creationId xmlns:p14="http://schemas.microsoft.com/office/powerpoint/2010/main" val="262304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675365" y="802394"/>
            <a:ext cx="34672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REVISION DE OBRA EN LA CALLE “PRIVADA ALLENDE” </a:t>
            </a:r>
            <a:endParaRPr lang="es-MX" sz="1600" dirty="0">
              <a:solidFill>
                <a:schemeClr val="bg1"/>
              </a:solidFill>
              <a:latin typeface="Cooper Black" panose="0208090404030B020404" pitchFamily="18" charset="0"/>
            </a:endParaRPr>
          </a:p>
        </p:txBody>
      </p:sp>
      <p:sp>
        <p:nvSpPr>
          <p:cNvPr id="8" name="Rectángulo 7"/>
          <p:cNvSpPr/>
          <p:nvPr/>
        </p:nvSpPr>
        <p:spPr>
          <a:xfrm>
            <a:off x="2093023" y="1597234"/>
            <a:ext cx="4484240"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1 de abril se llevo acabo una visita a la obra en proceso de la calle “privada Allende” para observar los avances hechos en el transcurso de los días, todo esto con la finalidad de que dicha obra fuera avanzando a paso firme para la comodidad y satisfacción de los ciudadanos.</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559" y="2739034"/>
            <a:ext cx="1680704" cy="2240938"/>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8674" y="4396310"/>
            <a:ext cx="1586588" cy="2115451"/>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5365" y="2739034"/>
            <a:ext cx="1616874" cy="2155832"/>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7708" y="4367076"/>
            <a:ext cx="1608514" cy="2144685"/>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2936" y="6123334"/>
            <a:ext cx="1682207" cy="2242942"/>
          </a:xfrm>
          <a:prstGeom prst="rect">
            <a:avLst/>
          </a:prstGeom>
        </p:spPr>
      </p:pic>
    </p:spTree>
    <p:extLst>
      <p:ext uri="{BB962C8B-B14F-4D97-AF65-F5344CB8AC3E}">
        <p14:creationId xmlns:p14="http://schemas.microsoft.com/office/powerpoint/2010/main" val="1492196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675365" y="802394"/>
            <a:ext cx="34672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REUNION EN EL PREESCOLAR FEDERICO FROEBEL.</a:t>
            </a:r>
            <a:endParaRPr lang="es-MX" sz="1600" dirty="0">
              <a:solidFill>
                <a:schemeClr val="bg1"/>
              </a:solidFill>
              <a:latin typeface="Cooper Black" panose="0208090404030B020404" pitchFamily="18"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049" y="1838155"/>
            <a:ext cx="1613126" cy="1209845"/>
          </a:xfrm>
          <a:prstGeom prst="rect">
            <a:avLst/>
          </a:prstGeom>
        </p:spPr>
      </p:pic>
      <p:sp>
        <p:nvSpPr>
          <p:cNvPr id="9" name="Rectángulo 8"/>
          <p:cNvSpPr/>
          <p:nvPr/>
        </p:nvSpPr>
        <p:spPr>
          <a:xfrm>
            <a:off x="2093023" y="1838155"/>
            <a:ext cx="2772230"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1 de abril se llevo acabo una visita al preescolar Federico Froebel esto con la finalidad de que se llevara a cabo la conformación del comité de la obra que se realizara en dicho preescolar.</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0" name="Rectángulo 9"/>
          <p:cNvSpPr/>
          <p:nvPr/>
        </p:nvSpPr>
        <p:spPr>
          <a:xfrm>
            <a:off x="3502797" y="3121382"/>
            <a:ext cx="3140357" cy="1569660"/>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La obra a realizar es la construcción de un comedor infantil para los niños que asisten al jardín de niños, para que tengan un área segura y con mejor estado para la hora de los desayunos y comidas, cabe mencionar que dicha obra beneficiara a ambos turnos tanto matutino como vespertino. </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895" y="3269168"/>
            <a:ext cx="1610780" cy="120808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792" y="4597597"/>
            <a:ext cx="1307671" cy="980753"/>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7391" y="4597597"/>
            <a:ext cx="1302121" cy="976591"/>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5048" y="4593435"/>
            <a:ext cx="1298106" cy="973579"/>
          </a:xfrm>
          <a:prstGeom prst="rect">
            <a:avLst/>
          </a:prstGeom>
        </p:spPr>
      </p:pic>
      <p:sp>
        <p:nvSpPr>
          <p:cNvPr id="15" name="Rectángulo 14"/>
          <p:cNvSpPr/>
          <p:nvPr/>
        </p:nvSpPr>
        <p:spPr>
          <a:xfrm>
            <a:off x="989874" y="5818696"/>
            <a:ext cx="3535827" cy="1384995"/>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El comité de obra quedo conformado por los mismos padres de familia de los alumnos que asisten al plantel, los cuales se encargaran de supervisar la obra para que esta se lleve acabo en su totalidad y estar observando que se lleve acabo de la mejor manera posible.</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5253" y="5818696"/>
            <a:ext cx="1513105" cy="1134829"/>
          </a:xfrm>
          <a:prstGeom prst="rect">
            <a:avLst/>
          </a:prstGeom>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322322" y="7339521"/>
            <a:ext cx="1477627" cy="1108220"/>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123053" y="7336981"/>
            <a:ext cx="1484399" cy="1113299"/>
          </a:xfrm>
          <a:prstGeom prst="rect">
            <a:avLst/>
          </a:prstGeom>
        </p:spPr>
      </p:pic>
      <p:pic>
        <p:nvPicPr>
          <p:cNvPr id="19" name="Imagen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883728" y="7337312"/>
            <a:ext cx="1487039" cy="1115279"/>
          </a:xfrm>
          <a:prstGeom prst="rect">
            <a:avLst/>
          </a:prstGeom>
        </p:spPr>
      </p:pic>
      <p:pic>
        <p:nvPicPr>
          <p:cNvPr id="20" name="Imagen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685287" y="7333248"/>
            <a:ext cx="1484797" cy="1113598"/>
          </a:xfrm>
          <a:prstGeom prst="rect">
            <a:avLst/>
          </a:prstGeom>
        </p:spPr>
      </p:pic>
      <p:pic>
        <p:nvPicPr>
          <p:cNvPr id="21" name="Imagen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521636" y="7340068"/>
            <a:ext cx="1477006" cy="1107754"/>
          </a:xfrm>
          <a:prstGeom prst="rect">
            <a:avLst/>
          </a:prstGeom>
        </p:spPr>
      </p:pic>
    </p:spTree>
    <p:extLst>
      <p:ext uri="{BB962C8B-B14F-4D97-AF65-F5344CB8AC3E}">
        <p14:creationId xmlns:p14="http://schemas.microsoft.com/office/powerpoint/2010/main" val="222559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560320" y="978857"/>
            <a:ext cx="396606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REUNION EN EL PREESCOLAR BENITO JUAREZ.</a:t>
            </a:r>
            <a:endParaRPr lang="es-MX" sz="1600" dirty="0">
              <a:solidFill>
                <a:schemeClr val="bg1"/>
              </a:solidFill>
              <a:latin typeface="Cooper Black" panose="0208090404030B020404" pitchFamily="18" charset="0"/>
            </a:endParaRPr>
          </a:p>
        </p:txBody>
      </p:sp>
      <p:sp>
        <p:nvSpPr>
          <p:cNvPr id="8" name="Rectángulo 7"/>
          <p:cNvSpPr/>
          <p:nvPr/>
        </p:nvSpPr>
        <p:spPr>
          <a:xfrm>
            <a:off x="905219" y="1849730"/>
            <a:ext cx="2772230"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De la misma manera el día martes 2 de abril se llevo acabo una visita al preescolar Benito Juárez esto con la finalidad de que se llevara a cabo la conformación del comité de la obra que se realizara en dicho preescolar.</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3502797" y="3234725"/>
            <a:ext cx="3140357"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Al igual que el jardín de niños Federico Froebel La obra a realizar es la construcción de un comedor infantil para los niños que asisten al jardín de niños, para que tengan un área segura y con mejor estado para la hora de los desayunos y comidas. </a:t>
            </a:r>
            <a:endParaRPr lang="es-MX" sz="1200" dirty="0">
              <a:solidFill>
                <a:schemeClr val="bg1"/>
              </a:solidFill>
              <a:latin typeface="Arial" panose="020B0604020202020204" pitchFamily="34" charset="0"/>
              <a:cs typeface="Arial" panose="020B0604020202020204" pitchFamily="34" charset="0"/>
            </a:endParaRPr>
          </a:p>
        </p:txBody>
      </p:sp>
      <p:sp>
        <p:nvSpPr>
          <p:cNvPr id="10" name="Rectángulo 9"/>
          <p:cNvSpPr/>
          <p:nvPr/>
        </p:nvSpPr>
        <p:spPr>
          <a:xfrm>
            <a:off x="3502797" y="4819966"/>
            <a:ext cx="3140357" cy="1569660"/>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El comité de obra quedo conformado por los mismos padres de familia de los alumnos que asisten al plantel, los cuales se encargaran de supervisar la obra para que esta se lleve acabo en su totalidad y estar observando que se lleve acabo de la mejor manera posible.</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935" y="1949353"/>
            <a:ext cx="1446835" cy="1085126"/>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2310" y="1949353"/>
            <a:ext cx="1364078" cy="1085126"/>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770" y="3234725"/>
            <a:ext cx="1595347" cy="1196510"/>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715" y="4215923"/>
            <a:ext cx="1610780" cy="1208085"/>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7936" y="5111911"/>
            <a:ext cx="1604770" cy="1203577"/>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793" y="6106385"/>
            <a:ext cx="1586841" cy="1190131"/>
          </a:xfrm>
          <a:prstGeom prst="rect">
            <a:avLst/>
          </a:prstGeom>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3056" y="6389626"/>
            <a:ext cx="1867580" cy="1400685"/>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478236" y="6697977"/>
            <a:ext cx="1825313" cy="1368985"/>
          </a:xfrm>
          <a:prstGeom prst="rect">
            <a:avLst/>
          </a:prstGeom>
        </p:spPr>
      </p:pic>
      <p:pic>
        <p:nvPicPr>
          <p:cNvPr id="19" name="Imagen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0948" y="7322852"/>
            <a:ext cx="1296365" cy="972274"/>
          </a:xfrm>
          <a:prstGeom prst="rect">
            <a:avLst/>
          </a:prstGeom>
        </p:spPr>
      </p:pic>
      <p:pic>
        <p:nvPicPr>
          <p:cNvPr id="20" name="Imagen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8359" y="7872629"/>
            <a:ext cx="1299187" cy="974390"/>
          </a:xfrm>
          <a:prstGeom prst="rect">
            <a:avLst/>
          </a:prstGeom>
        </p:spPr>
      </p:pic>
      <p:pic>
        <p:nvPicPr>
          <p:cNvPr id="21" name="Imagen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407" y="8100560"/>
            <a:ext cx="1209524" cy="907143"/>
          </a:xfrm>
          <a:prstGeom prst="rect">
            <a:avLst/>
          </a:prstGeom>
        </p:spPr>
      </p:pic>
      <p:pic>
        <p:nvPicPr>
          <p:cNvPr id="22" name="Imagen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5602108" y="7922741"/>
            <a:ext cx="974389" cy="874167"/>
          </a:xfrm>
          <a:prstGeom prst="rect">
            <a:avLst/>
          </a:prstGeom>
        </p:spPr>
      </p:pic>
      <p:pic>
        <p:nvPicPr>
          <p:cNvPr id="23" name="Imagen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63345" y="8338126"/>
            <a:ext cx="1193949" cy="895462"/>
          </a:xfrm>
          <a:prstGeom prst="rect">
            <a:avLst/>
          </a:prstGeom>
        </p:spPr>
      </p:pic>
    </p:spTree>
    <p:extLst>
      <p:ext uri="{BB962C8B-B14F-4D97-AF65-F5344CB8AC3E}">
        <p14:creationId xmlns:p14="http://schemas.microsoft.com/office/powerpoint/2010/main" val="3667981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7" y="550788"/>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675365" y="802394"/>
            <a:ext cx="3467216"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SESIONES DEL MES DE ABRIL</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rotWithShape="1">
          <a:blip r:embed="rId5"/>
          <a:srcRect l="31867" t="10205" r="31844" b="6842"/>
          <a:stretch/>
        </p:blipFill>
        <p:spPr>
          <a:xfrm>
            <a:off x="861997" y="1667807"/>
            <a:ext cx="2112696" cy="2715261"/>
          </a:xfrm>
          <a:prstGeom prst="rect">
            <a:avLst/>
          </a:prstGeom>
        </p:spPr>
      </p:pic>
      <p:sp>
        <p:nvSpPr>
          <p:cNvPr id="8" name="Rectángulo 7"/>
          <p:cNvSpPr/>
          <p:nvPr/>
        </p:nvSpPr>
        <p:spPr>
          <a:xfrm>
            <a:off x="826271" y="1310362"/>
            <a:ext cx="2184147"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03 de abril del 2019</a:t>
            </a:r>
            <a:endParaRPr lang="es-MX" sz="1600" dirty="0">
              <a:solidFill>
                <a:schemeClr val="bg1"/>
              </a:solidFill>
              <a:latin typeface="Cooper Black" panose="0208090404030B020404" pitchFamily="18" charset="0"/>
            </a:endParaRPr>
          </a:p>
        </p:txBody>
      </p:sp>
      <p:pic>
        <p:nvPicPr>
          <p:cNvPr id="3" name="Imagen 2"/>
          <p:cNvPicPr>
            <a:picLocks noChangeAspect="1"/>
          </p:cNvPicPr>
          <p:nvPr/>
        </p:nvPicPr>
        <p:blipFill rotWithShape="1">
          <a:blip r:embed="rId6"/>
          <a:srcRect l="35669" t="10487" r="35262" b="6558"/>
          <a:stretch/>
        </p:blipFill>
        <p:spPr>
          <a:xfrm>
            <a:off x="4434433" y="4486912"/>
            <a:ext cx="1888162" cy="3029359"/>
          </a:xfrm>
          <a:prstGeom prst="rect">
            <a:avLst/>
          </a:prstGeom>
        </p:spPr>
      </p:pic>
      <p:sp>
        <p:nvSpPr>
          <p:cNvPr id="9" name="Rectángulo 8"/>
          <p:cNvSpPr/>
          <p:nvPr/>
        </p:nvSpPr>
        <p:spPr>
          <a:xfrm>
            <a:off x="4152091" y="4044514"/>
            <a:ext cx="2184147"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15 de abril del 2019</a:t>
            </a:r>
            <a:endParaRPr lang="es-MX" sz="1600" dirty="0">
              <a:solidFill>
                <a:schemeClr val="bg1"/>
              </a:solidFill>
              <a:latin typeface="Cooper Black" panose="0208090404030B020404" pitchFamily="18" charset="0"/>
            </a:endParaRPr>
          </a:p>
        </p:txBody>
      </p:sp>
      <p:sp>
        <p:nvSpPr>
          <p:cNvPr id="10" name="Rectángulo 9"/>
          <p:cNvSpPr/>
          <p:nvPr/>
        </p:nvSpPr>
        <p:spPr>
          <a:xfrm>
            <a:off x="826270" y="4851319"/>
            <a:ext cx="2184147"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29 de abril del 2019</a:t>
            </a:r>
            <a:endParaRPr lang="es-MX" sz="1600" dirty="0">
              <a:solidFill>
                <a:schemeClr val="bg1"/>
              </a:solidFill>
              <a:latin typeface="Cooper Black" panose="0208090404030B020404" pitchFamily="18" charset="0"/>
            </a:endParaRPr>
          </a:p>
        </p:txBody>
      </p:sp>
      <p:pic>
        <p:nvPicPr>
          <p:cNvPr id="11" name="Imagen 10"/>
          <p:cNvPicPr>
            <a:picLocks noChangeAspect="1"/>
          </p:cNvPicPr>
          <p:nvPr/>
        </p:nvPicPr>
        <p:blipFill rotWithShape="1">
          <a:blip r:embed="rId7"/>
          <a:srcRect l="35516" t="9775" r="34967" b="6059"/>
          <a:stretch/>
        </p:blipFill>
        <p:spPr>
          <a:xfrm>
            <a:off x="826270" y="5424430"/>
            <a:ext cx="2087117" cy="2866733"/>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1580" y="1441091"/>
            <a:ext cx="1604514" cy="2139352"/>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461" y="2022795"/>
            <a:ext cx="1343819" cy="1791759"/>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0138" y="7193187"/>
            <a:ext cx="1591625" cy="1977813"/>
          </a:xfrm>
          <a:prstGeom prst="rect">
            <a:avLst/>
          </a:prstGeom>
        </p:spPr>
      </p:pic>
    </p:spTree>
    <p:extLst>
      <p:ext uri="{BB962C8B-B14F-4D97-AF65-F5344CB8AC3E}">
        <p14:creationId xmlns:p14="http://schemas.microsoft.com/office/powerpoint/2010/main" val="231447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ackgroundRemoval t="9763" b="89941" l="0" r="100000"/>
                    </a14:imgEffect>
                  </a14:imgLayer>
                </a14:imgProps>
              </a:ext>
              <a:ext uri="{28A0092B-C50C-407E-A947-70E740481C1C}">
                <a14:useLocalDpi xmlns:a14="http://schemas.microsoft.com/office/drawing/2010/main" val="0"/>
              </a:ext>
            </a:extLst>
          </a:blip>
          <a:srcRect t="22409" r="1781" b="26195"/>
          <a:stretch/>
        </p:blipFill>
        <p:spPr>
          <a:xfrm rot="5400000">
            <a:off x="-2932855" y="3919491"/>
            <a:ext cx="8948957" cy="203739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Rectángulo 6"/>
          <p:cNvSpPr/>
          <p:nvPr/>
        </p:nvSpPr>
        <p:spPr>
          <a:xfrm>
            <a:off x="2733240" y="871844"/>
            <a:ext cx="34672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VISITA A SANTIAGUITO Y PROVIDENCIA</a:t>
            </a:r>
            <a:endParaRPr lang="es-MX" sz="1600" dirty="0">
              <a:solidFill>
                <a:schemeClr val="bg1"/>
              </a:solidFill>
              <a:latin typeface="Cooper Black" panose="0208090404030B020404" pitchFamily="18" charset="0"/>
            </a:endParaRPr>
          </a:p>
        </p:txBody>
      </p:sp>
      <p:sp>
        <p:nvSpPr>
          <p:cNvPr id="8" name="Rectángulo 7"/>
          <p:cNvSpPr/>
          <p:nvPr/>
        </p:nvSpPr>
        <p:spPr>
          <a:xfrm>
            <a:off x="1230348" y="1731765"/>
            <a:ext cx="3319382"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miércoles 3 de abril se llevo acabo una visita a las delegaciones de providencia y Santiaguito con la finalidad de supervisar las obras que se están llevando a cabo en dichas comunidades.</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9368" y="1722409"/>
            <a:ext cx="1331088" cy="1774784"/>
          </a:xfrm>
          <a:prstGeom prst="rect">
            <a:avLst/>
          </a:prstGeom>
        </p:spPr>
      </p:pic>
      <p:sp>
        <p:nvSpPr>
          <p:cNvPr id="10" name="Rectángulo 9"/>
          <p:cNvSpPr/>
          <p:nvPr/>
        </p:nvSpPr>
        <p:spPr>
          <a:xfrm>
            <a:off x="1230348" y="2850862"/>
            <a:ext cx="3319382" cy="646331"/>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En la delegación de providencia se superviso el avance de la obra de la laza principal.</a:t>
            </a: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11" name="Rectángulo 10"/>
          <p:cNvSpPr/>
          <p:nvPr/>
        </p:nvSpPr>
        <p:spPr>
          <a:xfrm>
            <a:off x="3209677" y="5106803"/>
            <a:ext cx="3319382"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Mientras que en la delegación de Santiaguito se superviso la etapa final del centro de salud la cual consistían en la colocación de pasto y plantas en todas las áreas verdes del centro dando como resultado;</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302" y="3362834"/>
            <a:ext cx="940092" cy="1253456"/>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2927" y="3614085"/>
            <a:ext cx="971212" cy="1294949"/>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2724" y="3627353"/>
            <a:ext cx="1011967" cy="1349289"/>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3892" y="3321341"/>
            <a:ext cx="1042443" cy="1389924"/>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4707" y="3207240"/>
            <a:ext cx="1042443" cy="1389924"/>
          </a:xfrm>
          <a:prstGeom prst="rect">
            <a:avLst/>
          </a:prstGeom>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2724" y="5088509"/>
            <a:ext cx="1279769" cy="959827"/>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013" y="4670994"/>
            <a:ext cx="1002763" cy="752072"/>
          </a:xfrm>
          <a:prstGeom prst="rect">
            <a:avLst/>
          </a:prstGeom>
        </p:spPr>
      </p:pic>
      <p:pic>
        <p:nvPicPr>
          <p:cNvPr id="19" name="Imagen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9775" y="5495226"/>
            <a:ext cx="964001" cy="610985"/>
          </a:xfrm>
          <a:prstGeom prst="rect">
            <a:avLst/>
          </a:prstGeom>
        </p:spPr>
      </p:pic>
      <p:sp>
        <p:nvSpPr>
          <p:cNvPr id="20" name="Flecha abajo 19"/>
          <p:cNvSpPr/>
          <p:nvPr/>
        </p:nvSpPr>
        <p:spPr>
          <a:xfrm>
            <a:off x="5342823" y="6000218"/>
            <a:ext cx="384178" cy="439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90617" y="6586131"/>
            <a:ext cx="1638442" cy="1228832"/>
          </a:xfrm>
          <a:prstGeom prst="rect">
            <a:avLst/>
          </a:prstGeom>
        </p:spPr>
      </p:pic>
      <p:pic>
        <p:nvPicPr>
          <p:cNvPr id="3" name="Imagen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7267" y="6398882"/>
            <a:ext cx="1524152" cy="1143114"/>
          </a:xfrm>
          <a:prstGeom prst="rect">
            <a:avLst/>
          </a:prstGeom>
        </p:spPr>
      </p:pic>
      <p:pic>
        <p:nvPicPr>
          <p:cNvPr id="21" name="Imagen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102" y="6496925"/>
            <a:ext cx="1324906" cy="1766541"/>
          </a:xfrm>
          <a:prstGeom prst="rect">
            <a:avLst/>
          </a:prstGeom>
        </p:spPr>
      </p:pic>
      <p:pic>
        <p:nvPicPr>
          <p:cNvPr id="22" name="Imagen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05113" y="6915763"/>
            <a:ext cx="1632705" cy="1224529"/>
          </a:xfrm>
          <a:prstGeom prst="rect">
            <a:avLst/>
          </a:prstGeom>
        </p:spPr>
      </p:pic>
      <p:pic>
        <p:nvPicPr>
          <p:cNvPr id="23" name="Imagen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25116" y="7877662"/>
            <a:ext cx="1516839" cy="1137629"/>
          </a:xfrm>
          <a:prstGeom prst="rect">
            <a:avLst/>
          </a:prstGeom>
        </p:spPr>
      </p:pic>
      <p:pic>
        <p:nvPicPr>
          <p:cNvPr id="24" name="Imagen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20608" y="7594778"/>
            <a:ext cx="1257505" cy="1676673"/>
          </a:xfrm>
          <a:prstGeom prst="rect">
            <a:avLst/>
          </a:prstGeom>
        </p:spPr>
      </p:pic>
      <p:pic>
        <p:nvPicPr>
          <p:cNvPr id="25" name="Imagen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45128" y="8218398"/>
            <a:ext cx="1279769" cy="959827"/>
          </a:xfrm>
          <a:prstGeom prst="rect">
            <a:avLst/>
          </a:prstGeom>
        </p:spPr>
      </p:pic>
      <p:pic>
        <p:nvPicPr>
          <p:cNvPr id="26" name="Imagen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41775" y="8184544"/>
            <a:ext cx="1357573" cy="1018180"/>
          </a:xfrm>
          <a:prstGeom prst="rect">
            <a:avLst/>
          </a:prstGeom>
        </p:spPr>
      </p:pic>
    </p:spTree>
    <p:extLst>
      <p:ext uri="{BB962C8B-B14F-4D97-AF65-F5344CB8AC3E}">
        <p14:creationId xmlns:p14="http://schemas.microsoft.com/office/powerpoint/2010/main" val="671678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32921</TotalTime>
  <Words>1805</Words>
  <Application>Microsoft Office PowerPoint</Application>
  <PresentationFormat>Personalizado</PresentationFormat>
  <Paragraphs>126</Paragraphs>
  <Slides>46</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46</vt:i4>
      </vt:variant>
    </vt:vector>
  </HeadingPairs>
  <TitlesOfParts>
    <vt:vector size="55" baseType="lpstr">
      <vt:lpstr>Arial</vt:lpstr>
      <vt:lpstr>Arial Black</vt:lpstr>
      <vt:lpstr>Britannic Bold</vt:lpstr>
      <vt:lpstr>Calibri</vt:lpstr>
      <vt:lpstr>Calibri Light</vt:lpstr>
      <vt:lpstr>Cooper Black</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Respa</dc:creator>
  <cp:lastModifiedBy>PC</cp:lastModifiedBy>
  <cp:revision>178</cp:revision>
  <cp:lastPrinted>2019-01-17T19:14:27Z</cp:lastPrinted>
  <dcterms:created xsi:type="dcterms:W3CDTF">2019-01-17T17:37:44Z</dcterms:created>
  <dcterms:modified xsi:type="dcterms:W3CDTF">2019-06-05T17:42:08Z</dcterms:modified>
</cp:coreProperties>
</file>