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8" r:id="rId2"/>
    <p:sldId id="256" r:id="rId3"/>
    <p:sldId id="257" r:id="rId4"/>
    <p:sldId id="259" r:id="rId5"/>
    <p:sldId id="260" r:id="rId6"/>
    <p:sldId id="261" r:id="rId7"/>
    <p:sldId id="262" r:id="rId8"/>
    <p:sldId id="263" r:id="rId9"/>
    <p:sldId id="286" r:id="rId10"/>
    <p:sldId id="264" r:id="rId11"/>
  </p:sldIdLst>
  <p:sldSz cx="7345363" cy="10477500"/>
  <p:notesSz cx="6888163" cy="10020300"/>
  <p:defaultTextStyle>
    <a:defPPr>
      <a:defRPr lang="es-MX"/>
    </a:defPPr>
    <a:lvl1pPr marL="0" algn="l" defTabSz="1018367" rtl="0" eaLnBrk="1" latinLnBrk="0" hangingPunct="1">
      <a:defRPr sz="2005" kern="1200">
        <a:solidFill>
          <a:schemeClr val="tx1"/>
        </a:solidFill>
        <a:latin typeface="+mn-lt"/>
        <a:ea typeface="+mn-ea"/>
        <a:cs typeface="+mn-cs"/>
      </a:defRPr>
    </a:lvl1pPr>
    <a:lvl2pPr marL="509184" algn="l" defTabSz="1018367" rtl="0" eaLnBrk="1" latinLnBrk="0" hangingPunct="1">
      <a:defRPr sz="2005" kern="1200">
        <a:solidFill>
          <a:schemeClr val="tx1"/>
        </a:solidFill>
        <a:latin typeface="+mn-lt"/>
        <a:ea typeface="+mn-ea"/>
        <a:cs typeface="+mn-cs"/>
      </a:defRPr>
    </a:lvl2pPr>
    <a:lvl3pPr marL="1018367" algn="l" defTabSz="1018367" rtl="0" eaLnBrk="1" latinLnBrk="0" hangingPunct="1">
      <a:defRPr sz="2005" kern="1200">
        <a:solidFill>
          <a:schemeClr val="tx1"/>
        </a:solidFill>
        <a:latin typeface="+mn-lt"/>
        <a:ea typeface="+mn-ea"/>
        <a:cs typeface="+mn-cs"/>
      </a:defRPr>
    </a:lvl3pPr>
    <a:lvl4pPr marL="1527551" algn="l" defTabSz="1018367" rtl="0" eaLnBrk="1" latinLnBrk="0" hangingPunct="1">
      <a:defRPr sz="2005" kern="1200">
        <a:solidFill>
          <a:schemeClr val="tx1"/>
        </a:solidFill>
        <a:latin typeface="+mn-lt"/>
        <a:ea typeface="+mn-ea"/>
        <a:cs typeface="+mn-cs"/>
      </a:defRPr>
    </a:lvl4pPr>
    <a:lvl5pPr marL="2036735" algn="l" defTabSz="1018367" rtl="0" eaLnBrk="1" latinLnBrk="0" hangingPunct="1">
      <a:defRPr sz="2005" kern="1200">
        <a:solidFill>
          <a:schemeClr val="tx1"/>
        </a:solidFill>
        <a:latin typeface="+mn-lt"/>
        <a:ea typeface="+mn-ea"/>
        <a:cs typeface="+mn-cs"/>
      </a:defRPr>
    </a:lvl5pPr>
    <a:lvl6pPr marL="2545918" algn="l" defTabSz="1018367" rtl="0" eaLnBrk="1" latinLnBrk="0" hangingPunct="1">
      <a:defRPr sz="2005" kern="1200">
        <a:solidFill>
          <a:schemeClr val="tx1"/>
        </a:solidFill>
        <a:latin typeface="+mn-lt"/>
        <a:ea typeface="+mn-ea"/>
        <a:cs typeface="+mn-cs"/>
      </a:defRPr>
    </a:lvl6pPr>
    <a:lvl7pPr marL="3055102" algn="l" defTabSz="1018367" rtl="0" eaLnBrk="1" latinLnBrk="0" hangingPunct="1">
      <a:defRPr sz="2005" kern="1200">
        <a:solidFill>
          <a:schemeClr val="tx1"/>
        </a:solidFill>
        <a:latin typeface="+mn-lt"/>
        <a:ea typeface="+mn-ea"/>
        <a:cs typeface="+mn-cs"/>
      </a:defRPr>
    </a:lvl7pPr>
    <a:lvl8pPr marL="3564285" algn="l" defTabSz="1018367" rtl="0" eaLnBrk="1" latinLnBrk="0" hangingPunct="1">
      <a:defRPr sz="2005" kern="1200">
        <a:solidFill>
          <a:schemeClr val="tx1"/>
        </a:solidFill>
        <a:latin typeface="+mn-lt"/>
        <a:ea typeface="+mn-ea"/>
        <a:cs typeface="+mn-cs"/>
      </a:defRPr>
    </a:lvl8pPr>
    <a:lvl9pPr marL="4073469" algn="l" defTabSz="1018367" rtl="0" eaLnBrk="1" latinLnBrk="0" hangingPunct="1">
      <a:defRPr sz="200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99CC"/>
    <a:srgbClr val="FF3399"/>
    <a:srgbClr val="FF33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51" autoAdjust="0"/>
    <p:restoredTop sz="94660"/>
  </p:normalViewPr>
  <p:slideViewPr>
    <p:cSldViewPr snapToGrid="0">
      <p:cViewPr varScale="1">
        <p:scale>
          <a:sx n="68" d="100"/>
          <a:sy n="68" d="100"/>
        </p:scale>
        <p:origin x="252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0902" y="1714721"/>
            <a:ext cx="6243559" cy="3647722"/>
          </a:xfrm>
        </p:spPr>
        <p:txBody>
          <a:bodyPr anchor="b"/>
          <a:lstStyle>
            <a:lvl1pPr algn="ctr">
              <a:defRPr sz="482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8171" y="5503114"/>
            <a:ext cx="5509022" cy="2529636"/>
          </a:xfrm>
        </p:spPr>
        <p:txBody>
          <a:bodyPr/>
          <a:lstStyle>
            <a:lvl1pPr marL="0" indent="0" algn="ctr">
              <a:buNone/>
              <a:defRPr sz="1928"/>
            </a:lvl1pPr>
            <a:lvl2pPr marL="367269" indent="0" algn="ctr">
              <a:buNone/>
              <a:defRPr sz="1607"/>
            </a:lvl2pPr>
            <a:lvl3pPr marL="734538" indent="0" algn="ctr">
              <a:buNone/>
              <a:defRPr sz="1446"/>
            </a:lvl3pPr>
            <a:lvl4pPr marL="1101806" indent="0" algn="ctr">
              <a:buNone/>
              <a:defRPr sz="1285"/>
            </a:lvl4pPr>
            <a:lvl5pPr marL="1469075" indent="0" algn="ctr">
              <a:buNone/>
              <a:defRPr sz="1285"/>
            </a:lvl5pPr>
            <a:lvl6pPr marL="1836344" indent="0" algn="ctr">
              <a:buNone/>
              <a:defRPr sz="1285"/>
            </a:lvl6pPr>
            <a:lvl7pPr marL="2203613" indent="0" algn="ctr">
              <a:buNone/>
              <a:defRPr sz="1285"/>
            </a:lvl7pPr>
            <a:lvl8pPr marL="2570881" indent="0" algn="ctr">
              <a:buNone/>
              <a:defRPr sz="1285"/>
            </a:lvl8pPr>
            <a:lvl9pPr marL="2938150" indent="0" algn="ctr">
              <a:buNone/>
              <a:defRPr sz="1285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5D81C-C379-4437-98F8-901F3244B8D6}" type="datetimeFigureOut">
              <a:rPr lang="es-MX" smtClean="0"/>
              <a:t>03/11/2020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95D5D-B2C3-40C2-B832-E94DF153AF9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14793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5D81C-C379-4437-98F8-901F3244B8D6}" type="datetimeFigureOut">
              <a:rPr lang="es-MX" smtClean="0"/>
              <a:t>03/11/2020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95D5D-B2C3-40C2-B832-E94DF153AF9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12054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256526" y="557830"/>
            <a:ext cx="1583844" cy="8879197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994" y="557830"/>
            <a:ext cx="4659715" cy="887919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5D81C-C379-4437-98F8-901F3244B8D6}" type="datetimeFigureOut">
              <a:rPr lang="es-MX" smtClean="0"/>
              <a:t>03/11/2020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95D5D-B2C3-40C2-B832-E94DF153AF9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17382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5D81C-C379-4437-98F8-901F3244B8D6}" type="datetimeFigureOut">
              <a:rPr lang="es-MX" smtClean="0"/>
              <a:t>03/11/2020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95D5D-B2C3-40C2-B832-E94DF153AF9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88898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168" y="2612102"/>
            <a:ext cx="6335376" cy="4358348"/>
          </a:xfrm>
        </p:spPr>
        <p:txBody>
          <a:bodyPr anchor="b"/>
          <a:lstStyle>
            <a:lvl1pPr>
              <a:defRPr sz="482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1168" y="7011682"/>
            <a:ext cx="6335376" cy="2291952"/>
          </a:xfrm>
        </p:spPr>
        <p:txBody>
          <a:bodyPr/>
          <a:lstStyle>
            <a:lvl1pPr marL="0" indent="0">
              <a:buNone/>
              <a:defRPr sz="1928">
                <a:solidFill>
                  <a:schemeClr val="tx1"/>
                </a:solidFill>
              </a:defRPr>
            </a:lvl1pPr>
            <a:lvl2pPr marL="367269" indent="0">
              <a:buNone/>
              <a:defRPr sz="1607">
                <a:solidFill>
                  <a:schemeClr val="tx1">
                    <a:tint val="75000"/>
                  </a:schemeClr>
                </a:solidFill>
              </a:defRPr>
            </a:lvl2pPr>
            <a:lvl3pPr marL="734538" indent="0">
              <a:buNone/>
              <a:defRPr sz="1446">
                <a:solidFill>
                  <a:schemeClr val="tx1">
                    <a:tint val="75000"/>
                  </a:schemeClr>
                </a:solidFill>
              </a:defRPr>
            </a:lvl3pPr>
            <a:lvl4pPr marL="1101806" indent="0">
              <a:buNone/>
              <a:defRPr sz="1285">
                <a:solidFill>
                  <a:schemeClr val="tx1">
                    <a:tint val="75000"/>
                  </a:schemeClr>
                </a:solidFill>
              </a:defRPr>
            </a:lvl4pPr>
            <a:lvl5pPr marL="1469075" indent="0">
              <a:buNone/>
              <a:defRPr sz="1285">
                <a:solidFill>
                  <a:schemeClr val="tx1">
                    <a:tint val="75000"/>
                  </a:schemeClr>
                </a:solidFill>
              </a:defRPr>
            </a:lvl5pPr>
            <a:lvl6pPr marL="1836344" indent="0">
              <a:buNone/>
              <a:defRPr sz="1285">
                <a:solidFill>
                  <a:schemeClr val="tx1">
                    <a:tint val="75000"/>
                  </a:schemeClr>
                </a:solidFill>
              </a:defRPr>
            </a:lvl6pPr>
            <a:lvl7pPr marL="2203613" indent="0">
              <a:buNone/>
              <a:defRPr sz="1285">
                <a:solidFill>
                  <a:schemeClr val="tx1">
                    <a:tint val="75000"/>
                  </a:schemeClr>
                </a:solidFill>
              </a:defRPr>
            </a:lvl7pPr>
            <a:lvl8pPr marL="2570881" indent="0">
              <a:buNone/>
              <a:defRPr sz="1285">
                <a:solidFill>
                  <a:schemeClr val="tx1">
                    <a:tint val="75000"/>
                  </a:schemeClr>
                </a:solidFill>
              </a:defRPr>
            </a:lvl8pPr>
            <a:lvl9pPr marL="2938150" indent="0">
              <a:buNone/>
              <a:defRPr sz="128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5D81C-C379-4437-98F8-901F3244B8D6}" type="datetimeFigureOut">
              <a:rPr lang="es-MX" smtClean="0"/>
              <a:t>03/11/2020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95D5D-B2C3-40C2-B832-E94DF153AF9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39358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994" y="2789149"/>
            <a:ext cx="3121779" cy="664787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18590" y="2789149"/>
            <a:ext cx="3121779" cy="664787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5D81C-C379-4437-98F8-901F3244B8D6}" type="datetimeFigureOut">
              <a:rPr lang="es-MX" smtClean="0"/>
              <a:t>03/11/2020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95D5D-B2C3-40C2-B832-E94DF153AF9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80001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950" y="557832"/>
            <a:ext cx="6335376" cy="2025166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5951" y="2568444"/>
            <a:ext cx="3107432" cy="1258754"/>
          </a:xfrm>
        </p:spPr>
        <p:txBody>
          <a:bodyPr anchor="b"/>
          <a:lstStyle>
            <a:lvl1pPr marL="0" indent="0">
              <a:buNone/>
              <a:defRPr sz="1928" b="1"/>
            </a:lvl1pPr>
            <a:lvl2pPr marL="367269" indent="0">
              <a:buNone/>
              <a:defRPr sz="1607" b="1"/>
            </a:lvl2pPr>
            <a:lvl3pPr marL="734538" indent="0">
              <a:buNone/>
              <a:defRPr sz="1446" b="1"/>
            </a:lvl3pPr>
            <a:lvl4pPr marL="1101806" indent="0">
              <a:buNone/>
              <a:defRPr sz="1285" b="1"/>
            </a:lvl4pPr>
            <a:lvl5pPr marL="1469075" indent="0">
              <a:buNone/>
              <a:defRPr sz="1285" b="1"/>
            </a:lvl5pPr>
            <a:lvl6pPr marL="1836344" indent="0">
              <a:buNone/>
              <a:defRPr sz="1285" b="1"/>
            </a:lvl6pPr>
            <a:lvl7pPr marL="2203613" indent="0">
              <a:buNone/>
              <a:defRPr sz="1285" b="1"/>
            </a:lvl7pPr>
            <a:lvl8pPr marL="2570881" indent="0">
              <a:buNone/>
              <a:defRPr sz="1285" b="1"/>
            </a:lvl8pPr>
            <a:lvl9pPr marL="2938150" indent="0">
              <a:buNone/>
              <a:defRPr sz="1285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5951" y="3827198"/>
            <a:ext cx="3107432" cy="562923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18590" y="2568444"/>
            <a:ext cx="3122736" cy="1258754"/>
          </a:xfrm>
        </p:spPr>
        <p:txBody>
          <a:bodyPr anchor="b"/>
          <a:lstStyle>
            <a:lvl1pPr marL="0" indent="0">
              <a:buNone/>
              <a:defRPr sz="1928" b="1"/>
            </a:lvl1pPr>
            <a:lvl2pPr marL="367269" indent="0">
              <a:buNone/>
              <a:defRPr sz="1607" b="1"/>
            </a:lvl2pPr>
            <a:lvl3pPr marL="734538" indent="0">
              <a:buNone/>
              <a:defRPr sz="1446" b="1"/>
            </a:lvl3pPr>
            <a:lvl4pPr marL="1101806" indent="0">
              <a:buNone/>
              <a:defRPr sz="1285" b="1"/>
            </a:lvl4pPr>
            <a:lvl5pPr marL="1469075" indent="0">
              <a:buNone/>
              <a:defRPr sz="1285" b="1"/>
            </a:lvl5pPr>
            <a:lvl6pPr marL="1836344" indent="0">
              <a:buNone/>
              <a:defRPr sz="1285" b="1"/>
            </a:lvl6pPr>
            <a:lvl7pPr marL="2203613" indent="0">
              <a:buNone/>
              <a:defRPr sz="1285" b="1"/>
            </a:lvl7pPr>
            <a:lvl8pPr marL="2570881" indent="0">
              <a:buNone/>
              <a:defRPr sz="1285" b="1"/>
            </a:lvl8pPr>
            <a:lvl9pPr marL="2938150" indent="0">
              <a:buNone/>
              <a:defRPr sz="1285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18590" y="3827198"/>
            <a:ext cx="3122736" cy="562923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5D81C-C379-4437-98F8-901F3244B8D6}" type="datetimeFigureOut">
              <a:rPr lang="es-MX" smtClean="0"/>
              <a:t>03/11/2020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95D5D-B2C3-40C2-B832-E94DF153AF9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93078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5D81C-C379-4437-98F8-901F3244B8D6}" type="datetimeFigureOut">
              <a:rPr lang="es-MX" smtClean="0"/>
              <a:t>03/11/2020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95D5D-B2C3-40C2-B832-E94DF153AF9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81560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5D81C-C379-4437-98F8-901F3244B8D6}" type="datetimeFigureOut">
              <a:rPr lang="es-MX" smtClean="0"/>
              <a:t>03/11/2020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95D5D-B2C3-40C2-B832-E94DF153AF9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66930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950" y="698500"/>
            <a:ext cx="2369071" cy="2444750"/>
          </a:xfrm>
        </p:spPr>
        <p:txBody>
          <a:bodyPr anchor="b"/>
          <a:lstStyle>
            <a:lvl1pPr>
              <a:defRPr sz="257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2736" y="1508568"/>
            <a:ext cx="3718590" cy="7445816"/>
          </a:xfrm>
        </p:spPr>
        <p:txBody>
          <a:bodyPr/>
          <a:lstStyle>
            <a:lvl1pPr>
              <a:defRPr sz="2571"/>
            </a:lvl1pPr>
            <a:lvl2pPr>
              <a:defRPr sz="2249"/>
            </a:lvl2pPr>
            <a:lvl3pPr>
              <a:defRPr sz="1928"/>
            </a:lvl3pPr>
            <a:lvl4pPr>
              <a:defRPr sz="1607"/>
            </a:lvl4pPr>
            <a:lvl5pPr>
              <a:defRPr sz="1607"/>
            </a:lvl5pPr>
            <a:lvl6pPr>
              <a:defRPr sz="1607"/>
            </a:lvl6pPr>
            <a:lvl7pPr>
              <a:defRPr sz="1607"/>
            </a:lvl7pPr>
            <a:lvl8pPr>
              <a:defRPr sz="1607"/>
            </a:lvl8pPr>
            <a:lvl9pPr>
              <a:defRPr sz="1607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950" y="3143250"/>
            <a:ext cx="2369071" cy="5823259"/>
          </a:xfrm>
        </p:spPr>
        <p:txBody>
          <a:bodyPr/>
          <a:lstStyle>
            <a:lvl1pPr marL="0" indent="0">
              <a:buNone/>
              <a:defRPr sz="1285"/>
            </a:lvl1pPr>
            <a:lvl2pPr marL="367269" indent="0">
              <a:buNone/>
              <a:defRPr sz="1125"/>
            </a:lvl2pPr>
            <a:lvl3pPr marL="734538" indent="0">
              <a:buNone/>
              <a:defRPr sz="964"/>
            </a:lvl3pPr>
            <a:lvl4pPr marL="1101806" indent="0">
              <a:buNone/>
              <a:defRPr sz="803"/>
            </a:lvl4pPr>
            <a:lvl5pPr marL="1469075" indent="0">
              <a:buNone/>
              <a:defRPr sz="803"/>
            </a:lvl5pPr>
            <a:lvl6pPr marL="1836344" indent="0">
              <a:buNone/>
              <a:defRPr sz="803"/>
            </a:lvl6pPr>
            <a:lvl7pPr marL="2203613" indent="0">
              <a:buNone/>
              <a:defRPr sz="803"/>
            </a:lvl7pPr>
            <a:lvl8pPr marL="2570881" indent="0">
              <a:buNone/>
              <a:defRPr sz="803"/>
            </a:lvl8pPr>
            <a:lvl9pPr marL="2938150" indent="0">
              <a:buNone/>
              <a:defRPr sz="803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5D81C-C379-4437-98F8-901F3244B8D6}" type="datetimeFigureOut">
              <a:rPr lang="es-MX" smtClean="0"/>
              <a:t>03/11/2020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95D5D-B2C3-40C2-B832-E94DF153AF9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82871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950" y="698500"/>
            <a:ext cx="2369071" cy="2444750"/>
          </a:xfrm>
        </p:spPr>
        <p:txBody>
          <a:bodyPr anchor="b"/>
          <a:lstStyle>
            <a:lvl1pPr>
              <a:defRPr sz="257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122736" y="1508568"/>
            <a:ext cx="3718590" cy="7445816"/>
          </a:xfrm>
        </p:spPr>
        <p:txBody>
          <a:bodyPr anchor="t"/>
          <a:lstStyle>
            <a:lvl1pPr marL="0" indent="0">
              <a:buNone/>
              <a:defRPr sz="2571"/>
            </a:lvl1pPr>
            <a:lvl2pPr marL="367269" indent="0">
              <a:buNone/>
              <a:defRPr sz="2249"/>
            </a:lvl2pPr>
            <a:lvl3pPr marL="734538" indent="0">
              <a:buNone/>
              <a:defRPr sz="1928"/>
            </a:lvl3pPr>
            <a:lvl4pPr marL="1101806" indent="0">
              <a:buNone/>
              <a:defRPr sz="1607"/>
            </a:lvl4pPr>
            <a:lvl5pPr marL="1469075" indent="0">
              <a:buNone/>
              <a:defRPr sz="1607"/>
            </a:lvl5pPr>
            <a:lvl6pPr marL="1836344" indent="0">
              <a:buNone/>
              <a:defRPr sz="1607"/>
            </a:lvl6pPr>
            <a:lvl7pPr marL="2203613" indent="0">
              <a:buNone/>
              <a:defRPr sz="1607"/>
            </a:lvl7pPr>
            <a:lvl8pPr marL="2570881" indent="0">
              <a:buNone/>
              <a:defRPr sz="1607"/>
            </a:lvl8pPr>
            <a:lvl9pPr marL="2938150" indent="0">
              <a:buNone/>
              <a:defRPr sz="1607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950" y="3143250"/>
            <a:ext cx="2369071" cy="5823259"/>
          </a:xfrm>
        </p:spPr>
        <p:txBody>
          <a:bodyPr/>
          <a:lstStyle>
            <a:lvl1pPr marL="0" indent="0">
              <a:buNone/>
              <a:defRPr sz="1285"/>
            </a:lvl1pPr>
            <a:lvl2pPr marL="367269" indent="0">
              <a:buNone/>
              <a:defRPr sz="1125"/>
            </a:lvl2pPr>
            <a:lvl3pPr marL="734538" indent="0">
              <a:buNone/>
              <a:defRPr sz="964"/>
            </a:lvl3pPr>
            <a:lvl4pPr marL="1101806" indent="0">
              <a:buNone/>
              <a:defRPr sz="803"/>
            </a:lvl4pPr>
            <a:lvl5pPr marL="1469075" indent="0">
              <a:buNone/>
              <a:defRPr sz="803"/>
            </a:lvl5pPr>
            <a:lvl6pPr marL="1836344" indent="0">
              <a:buNone/>
              <a:defRPr sz="803"/>
            </a:lvl6pPr>
            <a:lvl7pPr marL="2203613" indent="0">
              <a:buNone/>
              <a:defRPr sz="803"/>
            </a:lvl7pPr>
            <a:lvl8pPr marL="2570881" indent="0">
              <a:buNone/>
              <a:defRPr sz="803"/>
            </a:lvl8pPr>
            <a:lvl9pPr marL="2938150" indent="0">
              <a:buNone/>
              <a:defRPr sz="803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5D81C-C379-4437-98F8-901F3244B8D6}" type="datetimeFigureOut">
              <a:rPr lang="es-MX" smtClean="0"/>
              <a:t>03/11/2020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95D5D-B2C3-40C2-B832-E94DF153AF9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30769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4994" y="557832"/>
            <a:ext cx="6335376" cy="20251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994" y="2789149"/>
            <a:ext cx="6335376" cy="66478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994" y="9711093"/>
            <a:ext cx="1652707" cy="5578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6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D5D81C-C379-4437-98F8-901F3244B8D6}" type="datetimeFigureOut">
              <a:rPr lang="es-MX" smtClean="0"/>
              <a:t>03/11/2020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33152" y="9711093"/>
            <a:ext cx="2479060" cy="5578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6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87662" y="9711093"/>
            <a:ext cx="1652707" cy="5578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6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995D5D-B2C3-40C2-B832-E94DF153AF9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485825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734538" rtl="0" eaLnBrk="1" latinLnBrk="0" hangingPunct="1">
        <a:lnSpc>
          <a:spcPct val="90000"/>
        </a:lnSpc>
        <a:spcBef>
          <a:spcPct val="0"/>
        </a:spcBef>
        <a:buNone/>
        <a:defRPr sz="353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3634" indent="-183634" algn="l" defTabSz="734538" rtl="0" eaLnBrk="1" latinLnBrk="0" hangingPunct="1">
        <a:lnSpc>
          <a:spcPct val="90000"/>
        </a:lnSpc>
        <a:spcBef>
          <a:spcPts val="803"/>
        </a:spcBef>
        <a:buFont typeface="Arial" panose="020B0604020202020204" pitchFamily="34" charset="0"/>
        <a:buChar char="•"/>
        <a:defRPr sz="2249" kern="1200">
          <a:solidFill>
            <a:schemeClr val="tx1"/>
          </a:solidFill>
          <a:latin typeface="+mn-lt"/>
          <a:ea typeface="+mn-ea"/>
          <a:cs typeface="+mn-cs"/>
        </a:defRPr>
      </a:lvl1pPr>
      <a:lvl2pPr marL="550903" indent="-183634" algn="l" defTabSz="734538" rtl="0" eaLnBrk="1" latinLnBrk="0" hangingPunct="1">
        <a:lnSpc>
          <a:spcPct val="90000"/>
        </a:lnSpc>
        <a:spcBef>
          <a:spcPts val="402"/>
        </a:spcBef>
        <a:buFont typeface="Arial" panose="020B0604020202020204" pitchFamily="34" charset="0"/>
        <a:buChar char="•"/>
        <a:defRPr sz="1928" kern="1200">
          <a:solidFill>
            <a:schemeClr val="tx1"/>
          </a:solidFill>
          <a:latin typeface="+mn-lt"/>
          <a:ea typeface="+mn-ea"/>
          <a:cs typeface="+mn-cs"/>
        </a:defRPr>
      </a:lvl2pPr>
      <a:lvl3pPr marL="918172" indent="-183634" algn="l" defTabSz="734538" rtl="0" eaLnBrk="1" latinLnBrk="0" hangingPunct="1">
        <a:lnSpc>
          <a:spcPct val="90000"/>
        </a:lnSpc>
        <a:spcBef>
          <a:spcPts val="402"/>
        </a:spcBef>
        <a:buFont typeface="Arial" panose="020B0604020202020204" pitchFamily="34" charset="0"/>
        <a:buChar char="•"/>
        <a:defRPr sz="1607" kern="1200">
          <a:solidFill>
            <a:schemeClr val="tx1"/>
          </a:solidFill>
          <a:latin typeface="+mn-lt"/>
          <a:ea typeface="+mn-ea"/>
          <a:cs typeface="+mn-cs"/>
        </a:defRPr>
      </a:lvl3pPr>
      <a:lvl4pPr marL="1285441" indent="-183634" algn="l" defTabSz="734538" rtl="0" eaLnBrk="1" latinLnBrk="0" hangingPunct="1">
        <a:lnSpc>
          <a:spcPct val="90000"/>
        </a:lnSpc>
        <a:spcBef>
          <a:spcPts val="402"/>
        </a:spcBef>
        <a:buFont typeface="Arial" panose="020B0604020202020204" pitchFamily="34" charset="0"/>
        <a:buChar char="•"/>
        <a:defRPr sz="1446" kern="1200">
          <a:solidFill>
            <a:schemeClr val="tx1"/>
          </a:solidFill>
          <a:latin typeface="+mn-lt"/>
          <a:ea typeface="+mn-ea"/>
          <a:cs typeface="+mn-cs"/>
        </a:defRPr>
      </a:lvl4pPr>
      <a:lvl5pPr marL="1652709" indent="-183634" algn="l" defTabSz="734538" rtl="0" eaLnBrk="1" latinLnBrk="0" hangingPunct="1">
        <a:lnSpc>
          <a:spcPct val="90000"/>
        </a:lnSpc>
        <a:spcBef>
          <a:spcPts val="402"/>
        </a:spcBef>
        <a:buFont typeface="Arial" panose="020B0604020202020204" pitchFamily="34" charset="0"/>
        <a:buChar char="•"/>
        <a:defRPr sz="1446" kern="1200">
          <a:solidFill>
            <a:schemeClr val="tx1"/>
          </a:solidFill>
          <a:latin typeface="+mn-lt"/>
          <a:ea typeface="+mn-ea"/>
          <a:cs typeface="+mn-cs"/>
        </a:defRPr>
      </a:lvl5pPr>
      <a:lvl6pPr marL="2019978" indent="-183634" algn="l" defTabSz="734538" rtl="0" eaLnBrk="1" latinLnBrk="0" hangingPunct="1">
        <a:lnSpc>
          <a:spcPct val="90000"/>
        </a:lnSpc>
        <a:spcBef>
          <a:spcPts val="402"/>
        </a:spcBef>
        <a:buFont typeface="Arial" panose="020B0604020202020204" pitchFamily="34" charset="0"/>
        <a:buChar char="•"/>
        <a:defRPr sz="1446" kern="1200">
          <a:solidFill>
            <a:schemeClr val="tx1"/>
          </a:solidFill>
          <a:latin typeface="+mn-lt"/>
          <a:ea typeface="+mn-ea"/>
          <a:cs typeface="+mn-cs"/>
        </a:defRPr>
      </a:lvl6pPr>
      <a:lvl7pPr marL="2387247" indent="-183634" algn="l" defTabSz="734538" rtl="0" eaLnBrk="1" latinLnBrk="0" hangingPunct="1">
        <a:lnSpc>
          <a:spcPct val="90000"/>
        </a:lnSpc>
        <a:spcBef>
          <a:spcPts val="402"/>
        </a:spcBef>
        <a:buFont typeface="Arial" panose="020B0604020202020204" pitchFamily="34" charset="0"/>
        <a:buChar char="•"/>
        <a:defRPr sz="1446" kern="1200">
          <a:solidFill>
            <a:schemeClr val="tx1"/>
          </a:solidFill>
          <a:latin typeface="+mn-lt"/>
          <a:ea typeface="+mn-ea"/>
          <a:cs typeface="+mn-cs"/>
        </a:defRPr>
      </a:lvl7pPr>
      <a:lvl8pPr marL="2754516" indent="-183634" algn="l" defTabSz="734538" rtl="0" eaLnBrk="1" latinLnBrk="0" hangingPunct="1">
        <a:lnSpc>
          <a:spcPct val="90000"/>
        </a:lnSpc>
        <a:spcBef>
          <a:spcPts val="402"/>
        </a:spcBef>
        <a:buFont typeface="Arial" panose="020B0604020202020204" pitchFamily="34" charset="0"/>
        <a:buChar char="•"/>
        <a:defRPr sz="1446" kern="1200">
          <a:solidFill>
            <a:schemeClr val="tx1"/>
          </a:solidFill>
          <a:latin typeface="+mn-lt"/>
          <a:ea typeface="+mn-ea"/>
          <a:cs typeface="+mn-cs"/>
        </a:defRPr>
      </a:lvl8pPr>
      <a:lvl9pPr marL="3121784" indent="-183634" algn="l" defTabSz="734538" rtl="0" eaLnBrk="1" latinLnBrk="0" hangingPunct="1">
        <a:lnSpc>
          <a:spcPct val="90000"/>
        </a:lnSpc>
        <a:spcBef>
          <a:spcPts val="402"/>
        </a:spcBef>
        <a:buFont typeface="Arial" panose="020B0604020202020204" pitchFamily="34" charset="0"/>
        <a:buChar char="•"/>
        <a:defRPr sz="14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34538" rtl="0" eaLnBrk="1" latinLnBrk="0" hangingPunct="1">
        <a:defRPr sz="1446" kern="1200">
          <a:solidFill>
            <a:schemeClr val="tx1"/>
          </a:solidFill>
          <a:latin typeface="+mn-lt"/>
          <a:ea typeface="+mn-ea"/>
          <a:cs typeface="+mn-cs"/>
        </a:defRPr>
      </a:lvl1pPr>
      <a:lvl2pPr marL="367269" algn="l" defTabSz="734538" rtl="0" eaLnBrk="1" latinLnBrk="0" hangingPunct="1">
        <a:defRPr sz="1446" kern="1200">
          <a:solidFill>
            <a:schemeClr val="tx1"/>
          </a:solidFill>
          <a:latin typeface="+mn-lt"/>
          <a:ea typeface="+mn-ea"/>
          <a:cs typeface="+mn-cs"/>
        </a:defRPr>
      </a:lvl2pPr>
      <a:lvl3pPr marL="734538" algn="l" defTabSz="734538" rtl="0" eaLnBrk="1" latinLnBrk="0" hangingPunct="1">
        <a:defRPr sz="1446" kern="1200">
          <a:solidFill>
            <a:schemeClr val="tx1"/>
          </a:solidFill>
          <a:latin typeface="+mn-lt"/>
          <a:ea typeface="+mn-ea"/>
          <a:cs typeface="+mn-cs"/>
        </a:defRPr>
      </a:lvl3pPr>
      <a:lvl4pPr marL="1101806" algn="l" defTabSz="734538" rtl="0" eaLnBrk="1" latinLnBrk="0" hangingPunct="1">
        <a:defRPr sz="1446" kern="1200">
          <a:solidFill>
            <a:schemeClr val="tx1"/>
          </a:solidFill>
          <a:latin typeface="+mn-lt"/>
          <a:ea typeface="+mn-ea"/>
          <a:cs typeface="+mn-cs"/>
        </a:defRPr>
      </a:lvl4pPr>
      <a:lvl5pPr marL="1469075" algn="l" defTabSz="734538" rtl="0" eaLnBrk="1" latinLnBrk="0" hangingPunct="1">
        <a:defRPr sz="1446" kern="1200">
          <a:solidFill>
            <a:schemeClr val="tx1"/>
          </a:solidFill>
          <a:latin typeface="+mn-lt"/>
          <a:ea typeface="+mn-ea"/>
          <a:cs typeface="+mn-cs"/>
        </a:defRPr>
      </a:lvl5pPr>
      <a:lvl6pPr marL="1836344" algn="l" defTabSz="734538" rtl="0" eaLnBrk="1" latinLnBrk="0" hangingPunct="1">
        <a:defRPr sz="1446" kern="1200">
          <a:solidFill>
            <a:schemeClr val="tx1"/>
          </a:solidFill>
          <a:latin typeface="+mn-lt"/>
          <a:ea typeface="+mn-ea"/>
          <a:cs typeface="+mn-cs"/>
        </a:defRPr>
      </a:lvl6pPr>
      <a:lvl7pPr marL="2203613" algn="l" defTabSz="734538" rtl="0" eaLnBrk="1" latinLnBrk="0" hangingPunct="1">
        <a:defRPr sz="1446" kern="1200">
          <a:solidFill>
            <a:schemeClr val="tx1"/>
          </a:solidFill>
          <a:latin typeface="+mn-lt"/>
          <a:ea typeface="+mn-ea"/>
          <a:cs typeface="+mn-cs"/>
        </a:defRPr>
      </a:lvl7pPr>
      <a:lvl8pPr marL="2570881" algn="l" defTabSz="734538" rtl="0" eaLnBrk="1" latinLnBrk="0" hangingPunct="1">
        <a:defRPr sz="1446" kern="1200">
          <a:solidFill>
            <a:schemeClr val="tx1"/>
          </a:solidFill>
          <a:latin typeface="+mn-lt"/>
          <a:ea typeface="+mn-ea"/>
          <a:cs typeface="+mn-cs"/>
        </a:defRPr>
      </a:lvl8pPr>
      <a:lvl9pPr marL="2938150" algn="l" defTabSz="734538" rtl="0" eaLnBrk="1" latinLnBrk="0" hangingPunct="1">
        <a:defRPr sz="14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6.png"/><Relationship Id="rId7" Type="http://schemas.openxmlformats.org/officeDocument/2006/relationships/image" Target="../media/image3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6.png"/><Relationship Id="rId7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 rotWithShape="1"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377" r="15373"/>
          <a:stretch/>
        </p:blipFill>
        <p:spPr>
          <a:xfrm>
            <a:off x="221775" y="0"/>
            <a:ext cx="6808946" cy="942848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5" name="Rectángulo 4"/>
          <p:cNvSpPr/>
          <p:nvPr/>
        </p:nvSpPr>
        <p:spPr>
          <a:xfrm>
            <a:off x="395368" y="2033506"/>
            <a:ext cx="6461760" cy="53614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8000" b="1" dirty="0">
                <a:ln w="9525" cap="flat" cmpd="sng" algn="ctr">
                  <a:solidFill>
                    <a:schemeClr val="bg1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blurRad="12700" dist="38100" dir="2700000" algn="tl">
                    <a:schemeClr val="bg1">
                      <a:lumMod val="5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GACETA INFORMATIVA </a:t>
            </a:r>
            <a:r>
              <a:rPr lang="es-ES" sz="8000" b="1" dirty="0" smtClean="0">
                <a:ln w="9525" cap="flat" cmpd="sng" algn="ctr">
                  <a:solidFill>
                    <a:schemeClr val="bg1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blurRad="12700" dist="38100" dir="2700000" algn="tl">
                    <a:schemeClr val="bg1">
                      <a:lumMod val="5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 MES </a:t>
            </a:r>
            <a:r>
              <a:rPr lang="es-ES" sz="8000" b="1" dirty="0">
                <a:ln w="9525" cap="flat" cmpd="sng" algn="ctr">
                  <a:solidFill>
                    <a:schemeClr val="bg1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blurRad="12700" dist="38100" dir="2700000" algn="tl">
                    <a:schemeClr val="bg1">
                      <a:lumMod val="5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</a:t>
            </a:r>
            <a:r>
              <a:rPr lang="es-ES" sz="8000" b="1" dirty="0" smtClean="0">
                <a:ln w="9525" cap="flat" cmpd="sng" algn="ctr">
                  <a:solidFill>
                    <a:schemeClr val="bg1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blurRad="12700" dist="38100" dir="2700000" algn="tl">
                    <a:schemeClr val="bg1">
                      <a:lumMod val="5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OCTUBRE</a:t>
            </a:r>
            <a:endParaRPr lang="es-MX" sz="2800" dirty="0">
              <a:ln w="9525" cap="flat" cmpd="sng" algn="ctr">
                <a:solidFill>
                  <a:schemeClr val="bg1"/>
                </a:solidFill>
                <a:prstDash val="solid"/>
                <a:round/>
              </a:ln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90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22928" y="463703"/>
            <a:ext cx="6309043" cy="89396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 </a:t>
            </a:r>
            <a:endParaRPr lang="es-MX" dirty="0"/>
          </a:p>
        </p:txBody>
      </p:sp>
      <p:pic>
        <p:nvPicPr>
          <p:cNvPr id="15" name="Picture 4" descr="Imagen relacionad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58"/>
          <a:stretch/>
        </p:blipFill>
        <p:spPr bwMode="auto">
          <a:xfrm rot="5400000">
            <a:off x="2417260" y="4988608"/>
            <a:ext cx="2520378" cy="6309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83" t="34463" b="24396"/>
          <a:stretch/>
        </p:blipFill>
        <p:spPr>
          <a:xfrm>
            <a:off x="3157306" y="8919994"/>
            <a:ext cx="1414638" cy="483325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1361243" y="781898"/>
            <a:ext cx="4632411" cy="400110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Cooper Black" panose="0208090404030B020404" pitchFamily="18" charset="0"/>
              </a:rPr>
              <a:t>ELAVORACION DE ESQUELETOS</a:t>
            </a:r>
            <a:endParaRPr lang="es-MX" sz="20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Cooper Black" panose="0208090404030B020404" pitchFamily="18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3059968" y="1554430"/>
            <a:ext cx="350697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ES" sz="1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</a:t>
            </a:r>
            <a:r>
              <a:rPr lang="es-E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27, 28, 29, 30, 31 se trabajo en la elaboración de esqueletos para colocarlas en la plaza </a:t>
            </a:r>
            <a:r>
              <a:rPr lang="es-ES" sz="1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mucipal</a:t>
            </a:r>
            <a:r>
              <a:rPr lang="es-E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MX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694476" y="3556089"/>
            <a:ext cx="35069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E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MX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94" y="2102025"/>
            <a:ext cx="1702191" cy="2269588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84" y="4416937"/>
            <a:ext cx="1812393" cy="2416524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79041" y="2233636"/>
            <a:ext cx="1714415" cy="2285886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497" y="2576298"/>
            <a:ext cx="1702191" cy="2269588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3008" y="4607147"/>
            <a:ext cx="1799210" cy="2398947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497" y="5247684"/>
            <a:ext cx="1900810" cy="253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900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22928" y="463703"/>
            <a:ext cx="6309043" cy="89396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4" name="Picture 2" descr="Resultado de imagen para imagenes de fondos de pie de pagin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39" b="20493"/>
          <a:stretch/>
        </p:blipFill>
        <p:spPr bwMode="auto">
          <a:xfrm rot="5400000">
            <a:off x="-2137983" y="3124612"/>
            <a:ext cx="8939616" cy="3617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5"/>
          <p:cNvSpPr/>
          <p:nvPr/>
        </p:nvSpPr>
        <p:spPr>
          <a:xfrm>
            <a:off x="3416322" y="1610392"/>
            <a:ext cx="2523587" cy="1345597"/>
          </a:xfrm>
          <a:prstGeom prst="rect">
            <a:avLst/>
          </a:prstGeom>
          <a:noFill/>
        </p:spPr>
        <p:txBody>
          <a:bodyPr wrap="none" lIns="92938" tIns="46468" rIns="92938" bIns="46468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8134" b="1" dirty="0">
                <a:ln/>
                <a:solidFill>
                  <a:schemeClr val="accent4"/>
                </a:solidFill>
              </a:rPr>
              <a:t>aceta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1734342" y="4490444"/>
            <a:ext cx="515112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ln w="0"/>
                <a:solidFill>
                  <a:sysClr val="windowText" lastClr="000000"/>
                </a:solidFill>
                <a:effectLst>
                  <a:reflection blurRad="6350" stA="55000" endA="50" endPos="85000" dir="5400000" sy="-100000" algn="bl" rotWithShape="0"/>
                </a:effectLst>
              </a:rPr>
              <a:t>H. AYUNTAMIENTO CONSTITUCIONAL DE </a:t>
            </a:r>
          </a:p>
          <a:p>
            <a:pPr algn="ctr"/>
            <a:r>
              <a:rPr lang="es-ES" sz="2800" b="1" dirty="0">
                <a:ln w="0"/>
                <a:solidFill>
                  <a:sysClr val="windowText" lastClr="000000"/>
                </a:solidFill>
                <a:effectLst>
                  <a:reflection blurRad="6350" stA="55000" endA="50" endPos="85000" dir="5400000" sy="-100000" algn="bl" rotWithShape="0"/>
                </a:effectLst>
              </a:rPr>
              <a:t>SAN JUANITO DE ESCOBEDO, JAL</a:t>
            </a:r>
          </a:p>
          <a:p>
            <a:pPr algn="ctr"/>
            <a:endParaRPr lang="es-ES" sz="2800" b="1" dirty="0" smtClean="0">
              <a:ln w="0"/>
              <a:solidFill>
                <a:sysClr val="windowText" lastClr="000000"/>
              </a:solidFill>
              <a:effectLst>
                <a:reflection blurRad="6350" stA="55000" endA="50" endPos="85000" dir="5400000" sy="-100000" algn="bl" rotWithShape="0"/>
              </a:effectLst>
            </a:endParaRPr>
          </a:p>
          <a:p>
            <a:pPr algn="ctr"/>
            <a:r>
              <a:rPr lang="es-ES" sz="2800" b="1" dirty="0" smtClean="0">
                <a:ln w="0"/>
                <a:solidFill>
                  <a:sysClr val="windowText" lastClr="000000"/>
                </a:solidFill>
                <a:effectLst>
                  <a:reflection blurRad="6350" stA="55000" endA="50" endPos="85000" dir="5400000" sy="-100000" algn="bl" rotWithShape="0"/>
                </a:effectLst>
              </a:rPr>
              <a:t>ADMINISTRACIÓN  </a:t>
            </a:r>
          </a:p>
          <a:p>
            <a:pPr algn="ctr"/>
            <a:r>
              <a:rPr lang="es-ES" sz="2800" b="1" dirty="0" smtClean="0">
                <a:ln w="0"/>
                <a:solidFill>
                  <a:sysClr val="windowText" lastClr="000000"/>
                </a:solidFill>
                <a:effectLst>
                  <a:reflection blurRad="6350" stA="55000" endA="50" endPos="85000" dir="5400000" sy="-100000" algn="bl" rotWithShape="0"/>
                </a:effectLst>
              </a:rPr>
              <a:t>2018-2021</a:t>
            </a:r>
            <a:endParaRPr lang="es-ES" sz="2800" b="1" dirty="0">
              <a:ln w="0"/>
              <a:solidFill>
                <a:sysClr val="windowText" lastClr="000000"/>
              </a:solidFill>
              <a:effectLst>
                <a:reflection blurRad="6350" stA="55000" endA="50" endPos="85000" dir="5400000" sy="-100000" algn="bl" rotWithShape="0"/>
              </a:effectLst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733797" y="152901"/>
            <a:ext cx="1830770" cy="3222264"/>
          </a:xfrm>
          <a:prstGeom prst="rect">
            <a:avLst/>
          </a:prstGeom>
          <a:noFill/>
        </p:spPr>
        <p:txBody>
          <a:bodyPr wrap="none" lIns="92938" tIns="46468" rIns="92938" bIns="46468">
            <a:spAutoFit/>
          </a:bodyPr>
          <a:lstStyle/>
          <a:p>
            <a:pPr algn="ctr"/>
            <a:r>
              <a:rPr lang="es-ES" sz="20329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</a:rPr>
              <a:t>G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5347310" y="8804454"/>
            <a:ext cx="1067005" cy="258056"/>
          </a:xfrm>
          <a:prstGeom prst="rect">
            <a:avLst/>
          </a:prstGeom>
          <a:noFill/>
        </p:spPr>
        <p:txBody>
          <a:bodyPr wrap="square" lIns="92938" tIns="46468" rIns="92938" bIns="46468">
            <a:spAutoFit/>
          </a:bodyPr>
          <a:lstStyle/>
          <a:p>
            <a:pPr algn="ctr"/>
            <a:r>
              <a:rPr lang="es-ES" sz="1016" dirty="0">
                <a:ln w="0"/>
                <a:solidFill>
                  <a:srgbClr val="FF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SAN  </a:t>
            </a:r>
            <a:r>
              <a:rPr lang="es-ES" sz="1067" dirty="0">
                <a:ln w="0"/>
                <a:solidFill>
                  <a:srgbClr val="FF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JUANITO</a:t>
            </a: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77" r="15373"/>
          <a:stretch/>
        </p:blipFill>
        <p:spPr>
          <a:xfrm>
            <a:off x="637586" y="7534005"/>
            <a:ext cx="1029580" cy="1486775"/>
          </a:xfrm>
          <a:prstGeom prst="rect">
            <a:avLst/>
          </a:prstGeom>
        </p:spPr>
      </p:pic>
      <p:sp>
        <p:nvSpPr>
          <p:cNvPr id="18" name="Rectángulo 17"/>
          <p:cNvSpPr/>
          <p:nvPr/>
        </p:nvSpPr>
        <p:spPr>
          <a:xfrm>
            <a:off x="587048" y="8976128"/>
            <a:ext cx="1197583" cy="340065"/>
          </a:xfrm>
          <a:prstGeom prst="rect">
            <a:avLst/>
          </a:prstGeom>
          <a:noFill/>
        </p:spPr>
        <p:txBody>
          <a:bodyPr wrap="none" lIns="92938" tIns="46468" rIns="92938" bIns="46468">
            <a:spAutoFit/>
          </a:bodyPr>
          <a:lstStyle/>
          <a:p>
            <a:pPr algn="ctr"/>
            <a:r>
              <a:rPr lang="es-ES" sz="8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EDICIÓN </a:t>
            </a:r>
            <a:r>
              <a:rPr lang="es-ES" sz="800" b="1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# 12  OCTUBRE</a:t>
            </a:r>
          </a:p>
          <a:p>
            <a:pPr algn="ctr"/>
            <a:r>
              <a:rPr lang="es-ES" sz="800" b="1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DEL </a:t>
            </a:r>
            <a:r>
              <a:rPr lang="es-ES" sz="8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2019</a:t>
            </a:r>
          </a:p>
        </p:txBody>
      </p:sp>
      <p:sp>
        <p:nvSpPr>
          <p:cNvPr id="9" name="Pentágono 8"/>
          <p:cNvSpPr/>
          <p:nvPr/>
        </p:nvSpPr>
        <p:spPr>
          <a:xfrm rot="10800000">
            <a:off x="3564567" y="2818993"/>
            <a:ext cx="3280764" cy="1100125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Rectángulo 7"/>
          <p:cNvSpPr/>
          <p:nvPr/>
        </p:nvSpPr>
        <p:spPr>
          <a:xfrm>
            <a:off x="4140725" y="3275035"/>
            <a:ext cx="2461213" cy="566324"/>
          </a:xfrm>
          <a:prstGeom prst="rect">
            <a:avLst/>
          </a:prstGeom>
          <a:noFill/>
        </p:spPr>
        <p:txBody>
          <a:bodyPr wrap="none" lIns="88532" tIns="44267" rIns="88532" bIns="44267">
            <a:spAutoFit/>
          </a:bodyPr>
          <a:lstStyle/>
          <a:p>
            <a:pPr algn="ctr"/>
            <a:r>
              <a:rPr lang="es-ES" sz="3099" dirty="0">
                <a:ln w="0"/>
                <a:effectLst>
                  <a:reflection blurRad="6350" stA="53000" endA="300" endPos="35500" dir="5400000" sy="-90000" algn="bl" rotWithShape="0"/>
                </a:effectLst>
              </a:rPr>
              <a:t>INFORMATIVA</a:t>
            </a:r>
          </a:p>
        </p:txBody>
      </p:sp>
      <p:sp>
        <p:nvSpPr>
          <p:cNvPr id="7" name="Rectángulo 6"/>
          <p:cNvSpPr/>
          <p:nvPr/>
        </p:nvSpPr>
        <p:spPr>
          <a:xfrm>
            <a:off x="4188193" y="2817950"/>
            <a:ext cx="2366278" cy="657075"/>
          </a:xfrm>
          <a:prstGeom prst="rect">
            <a:avLst/>
          </a:prstGeom>
          <a:noFill/>
        </p:spPr>
        <p:txBody>
          <a:bodyPr wrap="square" lIns="92938" tIns="46468" rIns="92938" bIns="46468">
            <a:spAutoFit/>
          </a:bodyPr>
          <a:lstStyle/>
          <a:p>
            <a:pPr algn="ctr"/>
            <a:r>
              <a:rPr lang="es-ES" sz="3660" dirty="0" smtClean="0">
                <a:ln w="0"/>
              </a:rPr>
              <a:t>MUNICIPA</a:t>
            </a:r>
            <a:r>
              <a:rPr lang="es-ES" sz="3660" dirty="0">
                <a:ln w="0"/>
              </a:rPr>
              <a:t>L</a:t>
            </a: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115" y="8393941"/>
            <a:ext cx="1828888" cy="585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94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522928" y="463703"/>
            <a:ext cx="6309043" cy="89396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2052" name="Picture 4" descr="Imagen relacionad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58"/>
          <a:stretch/>
        </p:blipFill>
        <p:spPr bwMode="auto">
          <a:xfrm rot="5400000">
            <a:off x="2417260" y="4988608"/>
            <a:ext cx="2520378" cy="6309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2370282" y="463703"/>
            <a:ext cx="2614334" cy="830997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es-ES" sz="48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Cooper Black" panose="0208090404030B020404" pitchFamily="18" charset="0"/>
              </a:rPr>
              <a:t>INDICE</a:t>
            </a:r>
            <a:endParaRPr lang="es-MX" sz="48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Cooper Black" panose="0208090404030B020404" pitchFamily="18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484334" y="1930130"/>
            <a:ext cx="4386230" cy="9347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endParaRPr lang="es-ES" sz="1100" b="1" dirty="0" smtClean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s-ES" sz="1200" b="1" dirty="0" smtClean="0">
                <a:solidFill>
                  <a:schemeClr val="bg1"/>
                </a:solidFill>
              </a:rPr>
              <a:t>Efemérides mas importantes del mes de Octubre.</a:t>
            </a:r>
          </a:p>
          <a:p>
            <a:endParaRPr lang="es-ES" sz="1200" b="1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s-ES" sz="1200" b="1" dirty="0" smtClean="0">
                <a:solidFill>
                  <a:schemeClr val="bg1"/>
                </a:solidFill>
              </a:rPr>
              <a:t>Tradicional Mojiganga San Juanito 2019.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s-ES" sz="1200" b="1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s-ES" sz="1200" b="1" dirty="0" smtClean="0">
                <a:solidFill>
                  <a:schemeClr val="bg1"/>
                </a:solidFill>
              </a:rPr>
              <a:t>Fumigación en las delegaciones y en la cabecera municipal.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s-ES" sz="1200" b="1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s-ES" sz="1200" b="1" dirty="0" smtClean="0">
                <a:solidFill>
                  <a:schemeClr val="bg1"/>
                </a:solidFill>
              </a:rPr>
              <a:t>1eras. Bodas Colectivas en la </a:t>
            </a:r>
            <a:r>
              <a:rPr lang="es-ES" sz="1200" b="1" dirty="0">
                <a:solidFill>
                  <a:schemeClr val="bg1"/>
                </a:solidFill>
              </a:rPr>
              <a:t>C</a:t>
            </a:r>
            <a:r>
              <a:rPr lang="es-ES" sz="1200" b="1" dirty="0" smtClean="0">
                <a:solidFill>
                  <a:schemeClr val="bg1"/>
                </a:solidFill>
              </a:rPr>
              <a:t>abecera </a:t>
            </a:r>
            <a:r>
              <a:rPr lang="es-ES" sz="1200" b="1" dirty="0">
                <a:solidFill>
                  <a:schemeClr val="bg1"/>
                </a:solidFill>
              </a:rPr>
              <a:t>M</a:t>
            </a:r>
            <a:r>
              <a:rPr lang="es-ES" sz="1200" b="1" dirty="0" smtClean="0">
                <a:solidFill>
                  <a:schemeClr val="bg1"/>
                </a:solidFill>
              </a:rPr>
              <a:t>unicipal.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s-ES" sz="1200" b="1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s-ES" sz="1200" b="1" dirty="0" smtClean="0">
                <a:solidFill>
                  <a:schemeClr val="bg1"/>
                </a:solidFill>
              </a:rPr>
              <a:t>Desfile inaugural de fiestas patronales San Juanito 2019.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s-ES" sz="1200" b="1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s-ES" sz="1200" b="1" dirty="0" smtClean="0">
                <a:solidFill>
                  <a:schemeClr val="bg1"/>
                </a:solidFill>
              </a:rPr>
              <a:t>Romería 2019 (Etzatlan-San Juanito).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s-ES" sz="1200" b="1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s-ES" sz="1200" b="1" dirty="0" smtClean="0">
                <a:solidFill>
                  <a:schemeClr val="bg1"/>
                </a:solidFill>
              </a:rPr>
              <a:t>1er. Torneo de presidentes en san Juanito de Escobedo.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s-ES" sz="1200" b="1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s-ES" sz="1200" b="1" dirty="0" smtClean="0">
                <a:solidFill>
                  <a:schemeClr val="bg1"/>
                </a:solidFill>
              </a:rPr>
              <a:t>Semana cultural de las fiestas de octubre </a:t>
            </a:r>
            <a:r>
              <a:rPr lang="es-ES" sz="1200" b="1" dirty="0">
                <a:solidFill>
                  <a:schemeClr val="bg1"/>
                </a:solidFill>
              </a:rPr>
              <a:t>S</a:t>
            </a:r>
            <a:r>
              <a:rPr lang="es-ES" sz="1200" b="1" dirty="0" smtClean="0">
                <a:solidFill>
                  <a:schemeClr val="bg1"/>
                </a:solidFill>
              </a:rPr>
              <a:t>an Juanito 2019.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s-ES" sz="1200" b="1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s-ES" sz="1200" b="1" dirty="0" smtClean="0">
                <a:solidFill>
                  <a:schemeClr val="bg1"/>
                </a:solidFill>
              </a:rPr>
              <a:t>Recibimientos por parte de los municipios vecinos en la semana de las fiestas 2019.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s-ES" sz="1200" b="1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s-ES" sz="1200" b="1" dirty="0" smtClean="0">
                <a:solidFill>
                  <a:schemeClr val="bg1"/>
                </a:solidFill>
              </a:rPr>
              <a:t>Entrega del programa Jalisco te Reconoce para adultos mayores.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s-ES" sz="1200" b="1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s-ES" sz="1200" b="1" dirty="0" smtClean="0">
                <a:solidFill>
                  <a:schemeClr val="bg1"/>
                </a:solidFill>
              </a:rPr>
              <a:t>Arranque de obra en la delegación del Trapiche.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s-ES" sz="1200" b="1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s-ES" sz="1200" b="1" dirty="0" smtClean="0">
                <a:solidFill>
                  <a:schemeClr val="bg1"/>
                </a:solidFill>
              </a:rPr>
              <a:t>Sesiones del mes de octubre. </a:t>
            </a:r>
            <a:endParaRPr lang="es-ES" sz="1200" b="1" dirty="0">
              <a:solidFill>
                <a:schemeClr val="bg1"/>
              </a:solidFill>
            </a:endParaRPr>
          </a:p>
          <a:p>
            <a:endParaRPr lang="es-ES" sz="1100" b="1" dirty="0" smtClean="0">
              <a:solidFill>
                <a:schemeClr val="bg1"/>
              </a:solidFill>
            </a:endParaRPr>
          </a:p>
          <a:p>
            <a:r>
              <a:rPr lang="es-ES" sz="1100" b="1" dirty="0" smtClean="0">
                <a:solidFill>
                  <a:schemeClr val="bg1"/>
                </a:solidFill>
              </a:rPr>
              <a:t>REGLAMENTO INTERIOR DE LA SECRETARIA GENERAL DEL AYUNTAMIENTO CONTITUCINAL DE SAN JUANITO DE ESCOBEDO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s-ES" sz="1100" b="1" dirty="0">
              <a:solidFill>
                <a:schemeClr val="bg1"/>
              </a:solidFill>
            </a:endParaRPr>
          </a:p>
          <a:p>
            <a:r>
              <a:rPr lang="es-ES" sz="1100" b="1" dirty="0" smtClean="0">
                <a:solidFill>
                  <a:schemeClr val="bg1"/>
                </a:solidFill>
              </a:rPr>
              <a:t>REGLAMNTO DE TURISMO DEL MUNICIPIO DE SAN JUANITO DE ESCOBEDO JALISCO</a:t>
            </a:r>
            <a:endParaRPr lang="es-ES" sz="1100" b="1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s-ES" sz="1100" b="1" dirty="0" smtClean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s-ES" sz="1100" b="1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s-ES" sz="1100" b="1" dirty="0" smtClean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s-ES" sz="1100" b="1" dirty="0">
              <a:solidFill>
                <a:schemeClr val="bg1"/>
              </a:solidFill>
            </a:endParaRPr>
          </a:p>
          <a:p>
            <a:endParaRPr lang="es-ES" dirty="0" smtClean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s-ES" dirty="0" smtClean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s-ES" dirty="0" smtClean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s-ES" dirty="0" smtClean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s-ES" dirty="0" smtClean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s-ES" dirty="0" smtClean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s-ES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s-ES" dirty="0" smtClean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s-MX" dirty="0">
              <a:solidFill>
                <a:schemeClr val="bg1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83" t="34463" b="24396"/>
          <a:stretch/>
        </p:blipFill>
        <p:spPr>
          <a:xfrm>
            <a:off x="3173165" y="8919994"/>
            <a:ext cx="1414638" cy="483325"/>
          </a:xfrm>
          <a:prstGeom prst="rect">
            <a:avLst/>
          </a:prstGeom>
        </p:spPr>
      </p:pic>
      <p:sp>
        <p:nvSpPr>
          <p:cNvPr id="5" name="Cheurón 4"/>
          <p:cNvSpPr/>
          <p:nvPr/>
        </p:nvSpPr>
        <p:spPr>
          <a:xfrm>
            <a:off x="1039901" y="661803"/>
            <a:ext cx="1289627" cy="613056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10" name="Cheurón 9"/>
          <p:cNvSpPr/>
          <p:nvPr/>
        </p:nvSpPr>
        <p:spPr>
          <a:xfrm rot="10800000">
            <a:off x="5025370" y="661803"/>
            <a:ext cx="1289627" cy="613056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45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522928" y="463703"/>
            <a:ext cx="6309043" cy="89396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24" name="Picture 4" descr="Imagen relacionad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58"/>
          <a:stretch/>
        </p:blipFill>
        <p:spPr bwMode="auto">
          <a:xfrm rot="5400000">
            <a:off x="2417260" y="4988608"/>
            <a:ext cx="2520378" cy="6309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83" t="34463" b="24396"/>
          <a:stretch/>
        </p:blipFill>
        <p:spPr>
          <a:xfrm>
            <a:off x="2970130" y="8886489"/>
            <a:ext cx="1414638" cy="483325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276001" y="568085"/>
            <a:ext cx="4802896" cy="830997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Cooper Black" panose="0208090404030B020404" pitchFamily="18" charset="0"/>
              </a:rPr>
              <a:t>EFEMERIDES IMPORTANTES DEL MES DE SEPTIEMBRE.</a:t>
            </a:r>
            <a:endParaRPr lang="es-MX" sz="24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Cooper Black" panose="0208090404030B020404" pitchFamily="18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688779" y="1354973"/>
            <a:ext cx="1499157" cy="584775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>
                <a:solidFill>
                  <a:schemeClr val="bg1"/>
                </a:solidFill>
                <a:latin typeface="Cooper Black" panose="0208090404030B020404" pitchFamily="18" charset="0"/>
              </a:rPr>
              <a:t>03 de Octubre</a:t>
            </a:r>
            <a:endParaRPr lang="es-MX" sz="1600" dirty="0">
              <a:solidFill>
                <a:schemeClr val="bg1"/>
              </a:solidFill>
              <a:latin typeface="Cooper Black" panose="0208090404030B020404" pitchFamily="18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714741" y="1886469"/>
            <a:ext cx="14472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200" dirty="0">
                <a:solidFill>
                  <a:schemeClr val="bg1"/>
                </a:solidFill>
              </a:rPr>
              <a:t>1875. Nace en Guadalajara, Jalisco, Gerardo Murillo, destacado pintor, mejor conocido como “Dr. Atl”.</a:t>
            </a:r>
            <a:endParaRPr lang="es-MX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ángulo 32"/>
          <p:cNvSpPr/>
          <p:nvPr/>
        </p:nvSpPr>
        <p:spPr>
          <a:xfrm>
            <a:off x="2640468" y="1837433"/>
            <a:ext cx="17582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200" dirty="0">
                <a:solidFill>
                  <a:schemeClr val="bg1"/>
                </a:solidFill>
              </a:rPr>
              <a:t>1910. Francisco I. Madero promulga el Plan de San Luis, en el que convoca a tomar las armas para derrocar al gobierno de </a:t>
            </a:r>
            <a:r>
              <a:rPr lang="es-MX" sz="1200" dirty="0" smtClean="0">
                <a:solidFill>
                  <a:schemeClr val="bg1"/>
                </a:solidFill>
              </a:rPr>
              <a:t>Porfirio </a:t>
            </a:r>
            <a:r>
              <a:rPr lang="es-MX" sz="1200" dirty="0">
                <a:solidFill>
                  <a:schemeClr val="bg1"/>
                </a:solidFill>
              </a:rPr>
              <a:t>Díaz.</a:t>
            </a:r>
            <a:endParaRPr lang="es-MX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CuadroTexto 33"/>
          <p:cNvSpPr txBox="1"/>
          <p:nvPr/>
        </p:nvSpPr>
        <p:spPr>
          <a:xfrm>
            <a:off x="2800672" y="1331020"/>
            <a:ext cx="1499157" cy="584775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>
                <a:solidFill>
                  <a:schemeClr val="bg1"/>
                </a:solidFill>
                <a:latin typeface="Cooper Black" panose="0208090404030B020404" pitchFamily="18" charset="0"/>
              </a:rPr>
              <a:t>05 de Octubre</a:t>
            </a:r>
            <a:endParaRPr lang="es-MX" sz="1600" dirty="0">
              <a:solidFill>
                <a:schemeClr val="bg1"/>
              </a:solidFill>
              <a:latin typeface="Cooper Black" panose="0208090404030B020404" pitchFamily="18" charset="0"/>
            </a:endParaRPr>
          </a:p>
        </p:txBody>
      </p:sp>
      <p:sp>
        <p:nvSpPr>
          <p:cNvPr id="35" name="CuadroTexto 34"/>
          <p:cNvSpPr txBox="1"/>
          <p:nvPr/>
        </p:nvSpPr>
        <p:spPr>
          <a:xfrm>
            <a:off x="4959773" y="1332338"/>
            <a:ext cx="1499157" cy="584775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>
                <a:solidFill>
                  <a:schemeClr val="bg1"/>
                </a:solidFill>
                <a:latin typeface="Cooper Black" panose="0208090404030B020404" pitchFamily="18" charset="0"/>
              </a:rPr>
              <a:t>07 de Octubre</a:t>
            </a:r>
            <a:endParaRPr lang="es-MX" sz="1600" dirty="0">
              <a:solidFill>
                <a:schemeClr val="bg1"/>
              </a:solidFill>
              <a:latin typeface="Cooper Black" panose="0208090404030B020404" pitchFamily="18" charset="0"/>
            </a:endParaRPr>
          </a:p>
        </p:txBody>
      </p:sp>
      <p:sp>
        <p:nvSpPr>
          <p:cNvPr id="36" name="Rectángulo 35"/>
          <p:cNvSpPr/>
          <p:nvPr/>
        </p:nvSpPr>
        <p:spPr>
          <a:xfrm>
            <a:off x="4847013" y="1881056"/>
            <a:ext cx="16400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200" dirty="0">
                <a:solidFill>
                  <a:schemeClr val="bg1"/>
                </a:solidFill>
              </a:rPr>
              <a:t>1913. Asesinato del senador chiapaneco Belisario Domínguez, crítico y opositor del gobierno de Victoriano Huerta.</a:t>
            </a:r>
            <a:endParaRPr lang="es-MX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CuadroTexto 36"/>
          <p:cNvSpPr txBox="1"/>
          <p:nvPr/>
        </p:nvSpPr>
        <p:spPr>
          <a:xfrm>
            <a:off x="714741" y="3037762"/>
            <a:ext cx="1499157" cy="584775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>
                <a:solidFill>
                  <a:schemeClr val="bg1"/>
                </a:solidFill>
                <a:latin typeface="Cooper Black" panose="0208090404030B020404" pitchFamily="18" charset="0"/>
              </a:rPr>
              <a:t>09 de Octubre</a:t>
            </a:r>
            <a:endParaRPr lang="es-MX" sz="1600" dirty="0">
              <a:solidFill>
                <a:schemeClr val="bg1"/>
              </a:solidFill>
              <a:latin typeface="Cooper Black" panose="0208090404030B020404" pitchFamily="18" charset="0"/>
            </a:endParaRPr>
          </a:p>
        </p:txBody>
      </p:sp>
      <p:sp>
        <p:nvSpPr>
          <p:cNvPr id="38" name="Rectángulo 37"/>
          <p:cNvSpPr/>
          <p:nvPr/>
        </p:nvSpPr>
        <p:spPr>
          <a:xfrm>
            <a:off x="605040" y="3574185"/>
            <a:ext cx="171855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200" dirty="0">
                <a:solidFill>
                  <a:schemeClr val="bg1"/>
                </a:solidFill>
              </a:rPr>
              <a:t>1809. Muere Fray Melchor de Talamantes, considerado precursor ideológico de la Independencia de México. 1830. Nace Ignacio L. Vallarta, jurista y político jalisciense.</a:t>
            </a:r>
            <a:endParaRPr lang="es-MX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CuadroTexto 42"/>
          <p:cNvSpPr txBox="1"/>
          <p:nvPr/>
        </p:nvSpPr>
        <p:spPr>
          <a:xfrm>
            <a:off x="2755293" y="4209545"/>
            <a:ext cx="1499157" cy="584775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>
                <a:solidFill>
                  <a:schemeClr val="bg1"/>
                </a:solidFill>
                <a:latin typeface="Cooper Black" panose="0208090404030B020404" pitchFamily="18" charset="0"/>
              </a:rPr>
              <a:t>12 de Octubre</a:t>
            </a:r>
            <a:endParaRPr lang="es-MX" sz="1600" dirty="0">
              <a:solidFill>
                <a:schemeClr val="bg1"/>
              </a:solidFill>
              <a:latin typeface="Cooper Black" panose="0208090404030B020404" pitchFamily="18" charset="0"/>
            </a:endParaRPr>
          </a:p>
        </p:txBody>
      </p:sp>
      <p:sp>
        <p:nvSpPr>
          <p:cNvPr id="44" name="Rectángulo 43"/>
          <p:cNvSpPr/>
          <p:nvPr/>
        </p:nvSpPr>
        <p:spPr>
          <a:xfrm>
            <a:off x="2527330" y="4744008"/>
            <a:ext cx="190921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200" dirty="0">
                <a:solidFill>
                  <a:schemeClr val="bg1"/>
                </a:solidFill>
              </a:rPr>
              <a:t>1492. Cristóbal Colón, navegante genovés, llegó a la isla Guanahaní (Bahamas). 1968. </a:t>
            </a:r>
            <a:endParaRPr lang="es-MX" sz="1200" dirty="0" smtClean="0">
              <a:solidFill>
                <a:schemeClr val="bg1"/>
              </a:solidFill>
            </a:endParaRPr>
          </a:p>
          <a:p>
            <a:pPr algn="just"/>
            <a:endParaRPr lang="es-MX" sz="1200" dirty="0">
              <a:solidFill>
                <a:schemeClr val="bg1"/>
              </a:solidFill>
            </a:endParaRPr>
          </a:p>
          <a:p>
            <a:pPr algn="just"/>
            <a:r>
              <a:rPr lang="es-MX" sz="1200" dirty="0" smtClean="0">
                <a:solidFill>
                  <a:schemeClr val="bg1"/>
                </a:solidFill>
              </a:rPr>
              <a:t>Se </a:t>
            </a:r>
            <a:r>
              <a:rPr lang="es-MX" sz="1200" dirty="0">
                <a:solidFill>
                  <a:schemeClr val="bg1"/>
                </a:solidFill>
              </a:rPr>
              <a:t>inauguran los XIX Juegos Olímpicos, en la Ciudad de México. </a:t>
            </a:r>
            <a:endParaRPr lang="es-MX" sz="1200" dirty="0" smtClean="0">
              <a:solidFill>
                <a:schemeClr val="bg1"/>
              </a:solidFill>
            </a:endParaRPr>
          </a:p>
          <a:p>
            <a:pPr algn="just"/>
            <a:endParaRPr lang="es-MX" sz="1200" dirty="0" smtClean="0">
              <a:solidFill>
                <a:schemeClr val="bg1"/>
              </a:solidFill>
            </a:endParaRPr>
          </a:p>
          <a:p>
            <a:pPr algn="just"/>
            <a:r>
              <a:rPr lang="es-MX" sz="1200" dirty="0" smtClean="0">
                <a:solidFill>
                  <a:schemeClr val="bg1"/>
                </a:solidFill>
              </a:rPr>
              <a:t>Día </a:t>
            </a:r>
            <a:r>
              <a:rPr lang="es-MX" sz="1200" dirty="0">
                <a:solidFill>
                  <a:schemeClr val="bg1"/>
                </a:solidFill>
              </a:rPr>
              <a:t>de la Raza</a:t>
            </a:r>
            <a:endParaRPr lang="es-MX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CuadroTexto 44"/>
          <p:cNvSpPr txBox="1"/>
          <p:nvPr/>
        </p:nvSpPr>
        <p:spPr>
          <a:xfrm>
            <a:off x="4917471" y="3905938"/>
            <a:ext cx="1499157" cy="584775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>
                <a:solidFill>
                  <a:schemeClr val="bg1"/>
                </a:solidFill>
                <a:latin typeface="Cooper Black" panose="0208090404030B020404" pitchFamily="18" charset="0"/>
              </a:rPr>
              <a:t>13 de Octubre</a:t>
            </a:r>
            <a:endParaRPr lang="es-MX" sz="1600" dirty="0">
              <a:solidFill>
                <a:schemeClr val="bg1"/>
              </a:solidFill>
              <a:latin typeface="Cooper Black" panose="0208090404030B020404" pitchFamily="18" charset="0"/>
            </a:endParaRPr>
          </a:p>
        </p:txBody>
      </p:sp>
      <p:sp>
        <p:nvSpPr>
          <p:cNvPr id="46" name="Rectángulo 45"/>
          <p:cNvSpPr/>
          <p:nvPr/>
        </p:nvSpPr>
        <p:spPr>
          <a:xfrm>
            <a:off x="4664512" y="4451348"/>
            <a:ext cx="190921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200" dirty="0">
                <a:solidFill>
                  <a:schemeClr val="bg1"/>
                </a:solidFill>
              </a:rPr>
              <a:t>1789. Nace en Veracruz Manuel Eduardo de Gorostiza, dramaturgo y diplomático. 1955. </a:t>
            </a:r>
            <a:endParaRPr lang="es-MX" sz="1200" dirty="0" smtClean="0">
              <a:solidFill>
                <a:schemeClr val="bg1"/>
              </a:solidFill>
            </a:endParaRPr>
          </a:p>
          <a:p>
            <a:pPr algn="just"/>
            <a:endParaRPr lang="es-MX" sz="1200" dirty="0">
              <a:solidFill>
                <a:schemeClr val="bg1"/>
              </a:solidFill>
            </a:endParaRPr>
          </a:p>
          <a:p>
            <a:pPr algn="just"/>
            <a:r>
              <a:rPr lang="es-MX" sz="1200" dirty="0" smtClean="0">
                <a:solidFill>
                  <a:schemeClr val="bg1"/>
                </a:solidFill>
              </a:rPr>
              <a:t>Muere </a:t>
            </a:r>
            <a:r>
              <a:rPr lang="es-MX" sz="1200" dirty="0">
                <a:solidFill>
                  <a:schemeClr val="bg1"/>
                </a:solidFill>
              </a:rPr>
              <a:t>Manuel Ávila Camacho, Presidente de México de 1940 a 1946</a:t>
            </a:r>
            <a:endParaRPr lang="es-MX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CuadroTexto 46"/>
          <p:cNvSpPr txBox="1"/>
          <p:nvPr/>
        </p:nvSpPr>
        <p:spPr>
          <a:xfrm>
            <a:off x="697373" y="6215149"/>
            <a:ext cx="1499157" cy="584775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>
                <a:solidFill>
                  <a:schemeClr val="bg1"/>
                </a:solidFill>
                <a:latin typeface="Cooper Black" panose="0208090404030B020404" pitchFamily="18" charset="0"/>
              </a:rPr>
              <a:t>15 de Octubre</a:t>
            </a:r>
            <a:endParaRPr lang="es-MX" sz="1600" dirty="0">
              <a:solidFill>
                <a:schemeClr val="bg1"/>
              </a:solidFill>
              <a:latin typeface="Cooper Black" panose="0208090404030B020404" pitchFamily="18" charset="0"/>
            </a:endParaRPr>
          </a:p>
        </p:txBody>
      </p:sp>
      <p:sp>
        <p:nvSpPr>
          <p:cNvPr id="48" name="Rectángulo 47"/>
          <p:cNvSpPr/>
          <p:nvPr/>
        </p:nvSpPr>
        <p:spPr>
          <a:xfrm>
            <a:off x="605040" y="6802656"/>
            <a:ext cx="19092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200" dirty="0">
                <a:solidFill>
                  <a:schemeClr val="bg1"/>
                </a:solidFill>
              </a:rPr>
              <a:t>1911. Se celebran las elecciones para la Presidencia de la República, Francisco I. Madero triunfa</a:t>
            </a:r>
            <a:r>
              <a:rPr lang="es-MX" sz="1200" dirty="0"/>
              <a:t>.</a:t>
            </a:r>
            <a:endParaRPr lang="es-MX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/>
          <a:srcRect l="54274" t="34810" r="41760" b="56331"/>
          <a:stretch/>
        </p:blipFill>
        <p:spPr>
          <a:xfrm>
            <a:off x="3048698" y="3052040"/>
            <a:ext cx="912349" cy="114628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5"/>
          <a:srcRect l="67596" t="33544" r="28641" b="57055"/>
          <a:stretch/>
        </p:blipFill>
        <p:spPr>
          <a:xfrm>
            <a:off x="5532723" y="2884646"/>
            <a:ext cx="709768" cy="99751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6"/>
          <a:srcRect l="34444" t="52528" r="61590" b="38252"/>
          <a:stretch/>
        </p:blipFill>
        <p:spPr>
          <a:xfrm>
            <a:off x="1419474" y="5176966"/>
            <a:ext cx="793904" cy="1038183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7"/>
          <a:srcRect l="60884" t="40957" r="34947" b="50004"/>
          <a:stretch/>
        </p:blipFill>
        <p:spPr>
          <a:xfrm>
            <a:off x="5619121" y="6045142"/>
            <a:ext cx="935731" cy="1141136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8"/>
          <a:srcRect l="28240" t="75307" r="67794" b="15473"/>
          <a:stretch/>
        </p:blipFill>
        <p:spPr>
          <a:xfrm>
            <a:off x="1010243" y="7640711"/>
            <a:ext cx="806183" cy="1054238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9"/>
          <a:srcRect l="47969" t="58132" r="27624" b="11314"/>
          <a:stretch/>
        </p:blipFill>
        <p:spPr>
          <a:xfrm>
            <a:off x="2541409" y="6655206"/>
            <a:ext cx="2962998" cy="2086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494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22928" y="463703"/>
            <a:ext cx="6309043" cy="89396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26" name="Picture 4" descr="Imagen relacionad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58"/>
          <a:stretch/>
        </p:blipFill>
        <p:spPr bwMode="auto">
          <a:xfrm rot="5400000">
            <a:off x="2417260" y="4988608"/>
            <a:ext cx="2520378" cy="6309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ángulo 12"/>
          <p:cNvSpPr/>
          <p:nvPr/>
        </p:nvSpPr>
        <p:spPr>
          <a:xfrm>
            <a:off x="812770" y="1388411"/>
            <a:ext cx="36731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de octubre se llevo a cabo la </a:t>
            </a:r>
            <a:r>
              <a:rPr lang="es-ES" sz="1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revicion</a:t>
            </a:r>
            <a:r>
              <a:rPr lang="es-E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las empresas las cuales participaron en el concurso para tener a cargo la obr</a:t>
            </a:r>
            <a:r>
              <a:rPr lang="es-E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de la calle francisco villa</a:t>
            </a:r>
            <a:endParaRPr lang="es-ES" sz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MX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921258" y="639784"/>
            <a:ext cx="5512382" cy="400110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Cooper Black" panose="0208090404030B020404" pitchFamily="18" charset="0"/>
              </a:rPr>
              <a:t>REVICION DE LAS EPRESAS</a:t>
            </a:r>
            <a:endParaRPr lang="es-MX" sz="20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Cooper Black" panose="0208090404030B020404" pitchFamily="18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83" t="34463" b="24396"/>
          <a:stretch/>
        </p:blipFill>
        <p:spPr>
          <a:xfrm>
            <a:off x="3203801" y="8919993"/>
            <a:ext cx="1414638" cy="48332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65" y="2321677"/>
            <a:ext cx="1885071" cy="2513428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814" y="5343954"/>
            <a:ext cx="2007395" cy="2676527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209" y="2321677"/>
            <a:ext cx="1556851" cy="2075802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634" y="4225564"/>
            <a:ext cx="2517177" cy="1887883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474" y="6106492"/>
            <a:ext cx="2158893" cy="161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4890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22928" y="463703"/>
            <a:ext cx="6309043" cy="89396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12" name="Picture 4" descr="Imagen relacionad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58"/>
          <a:stretch/>
        </p:blipFill>
        <p:spPr bwMode="auto">
          <a:xfrm rot="5400000">
            <a:off x="2417260" y="4988608"/>
            <a:ext cx="2520378" cy="6309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ángulo 8"/>
          <p:cNvSpPr/>
          <p:nvPr/>
        </p:nvSpPr>
        <p:spPr>
          <a:xfrm>
            <a:off x="3022072" y="4138475"/>
            <a:ext cx="36731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ES" sz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MX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757074" y="586820"/>
            <a:ext cx="5981909" cy="400110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Cooper Black" panose="0208090404030B020404" pitchFamily="18" charset="0"/>
              </a:rPr>
              <a:t>BANDERAZO DE RED JALISCO</a:t>
            </a:r>
            <a:endParaRPr lang="es-MX" sz="16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Cooper Black" panose="0208090404030B020404" pitchFamily="18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914037" y="1758717"/>
            <a:ext cx="36731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de octubre se dio el banderazo de arranque e inicio la conectividad de la red Jalisco.</a:t>
            </a:r>
          </a:p>
          <a:p>
            <a:pPr algn="just"/>
            <a:endParaRPr lang="es-E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 contando con internet en la plaza principal.</a:t>
            </a:r>
            <a:endParaRPr lang="es-ES" sz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MX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83" t="34463" b="24396"/>
          <a:stretch/>
        </p:blipFill>
        <p:spPr>
          <a:xfrm>
            <a:off x="3172539" y="8919994"/>
            <a:ext cx="1414638" cy="48332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74" y="2985063"/>
            <a:ext cx="3463908" cy="1948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4564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22928" y="222040"/>
            <a:ext cx="6309043" cy="89396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17" name="Picture 4" descr="Imagen relacionad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58"/>
          <a:stretch/>
        </p:blipFill>
        <p:spPr bwMode="auto">
          <a:xfrm rot="5400000">
            <a:off x="2417260" y="4988608"/>
            <a:ext cx="2520378" cy="6309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83" t="34463" b="24396"/>
          <a:stretch/>
        </p:blipFill>
        <p:spPr>
          <a:xfrm>
            <a:off x="3193177" y="8919994"/>
            <a:ext cx="1414638" cy="483325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1351913" y="688392"/>
            <a:ext cx="4651072" cy="707886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Cooper Black" panose="0208090404030B020404" pitchFamily="18" charset="0"/>
              </a:rPr>
              <a:t>ENTREGA DE MOTOCICLETAS A SEGURIDAD PUBLICA</a:t>
            </a:r>
            <a:endParaRPr lang="es-MX" sz="20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Cooper Black" panose="0208090404030B020404" pitchFamily="18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586877" y="2442617"/>
            <a:ext cx="36731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E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 día </a:t>
            </a:r>
            <a:r>
              <a:rPr lang="es-E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de </a:t>
            </a:r>
            <a:r>
              <a:rPr lang="es-E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octubre se </a:t>
            </a:r>
            <a:r>
              <a:rPr lang="es-E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entregaron 2 </a:t>
            </a:r>
            <a:r>
              <a:rPr lang="es-ES" sz="1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motocicletras</a:t>
            </a:r>
            <a:r>
              <a:rPr lang="es-E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altamente equipadas a seguridad publica para atender de forma oportuna al llamado de la ciudadanía </a:t>
            </a:r>
            <a:endParaRPr lang="es-ES" sz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sz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MX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771967" y="6332014"/>
            <a:ext cx="36731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ES" sz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MX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177" y="3090924"/>
            <a:ext cx="3363870" cy="1892177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7449" y="5793496"/>
            <a:ext cx="3063760" cy="1723365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977" y="4623667"/>
            <a:ext cx="3296133" cy="185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175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22928" y="463703"/>
            <a:ext cx="6309043" cy="89396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16" name="Picture 4" descr="Imagen relacionad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58"/>
          <a:stretch/>
        </p:blipFill>
        <p:spPr bwMode="auto">
          <a:xfrm rot="5400000">
            <a:off x="2377863" y="4972047"/>
            <a:ext cx="2520378" cy="6309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83" t="34463" b="24396"/>
          <a:stretch/>
        </p:blipFill>
        <p:spPr>
          <a:xfrm>
            <a:off x="3188303" y="8919994"/>
            <a:ext cx="1414638" cy="483325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1082682" y="630079"/>
            <a:ext cx="5189534" cy="400110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Cooper Black" panose="0208090404030B020404" pitchFamily="18" charset="0"/>
              </a:rPr>
              <a:t>BANDERAZO DE INICIO DE OBRA.</a:t>
            </a:r>
            <a:endParaRPr lang="es-MX" sz="20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Cooper Black" panose="0208090404030B020404" pitchFamily="18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759052" y="1659735"/>
            <a:ext cx="36731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de octubre banderazo de inicio de obra en el kínder Emiliano Zapata.</a:t>
            </a:r>
          </a:p>
          <a:p>
            <a:pPr algn="just"/>
            <a:r>
              <a:rPr lang="es-E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Remodelando los baños de niñas y niños de ese </a:t>
            </a:r>
            <a:r>
              <a:rPr lang="es-ES" sz="1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palntel</a:t>
            </a:r>
            <a:r>
              <a:rPr lang="es-E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MX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052" y="2675398"/>
            <a:ext cx="1753931" cy="2338575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388" y="3747814"/>
            <a:ext cx="2198468" cy="1648851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52248" y="1352371"/>
            <a:ext cx="1734503" cy="2312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7642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22928" y="222040"/>
            <a:ext cx="6309043" cy="89396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16" name="Picture 4" descr="Imagen relacionad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58"/>
          <a:stretch/>
        </p:blipFill>
        <p:spPr bwMode="auto">
          <a:xfrm rot="5400000">
            <a:off x="2417260" y="4988608"/>
            <a:ext cx="2520378" cy="6309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83" t="34463" b="24396"/>
          <a:stretch/>
        </p:blipFill>
        <p:spPr>
          <a:xfrm>
            <a:off x="3188303" y="8919994"/>
            <a:ext cx="1414638" cy="483325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1082682" y="630079"/>
            <a:ext cx="5189534" cy="400110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Cooper Black" panose="0208090404030B020404" pitchFamily="18" charset="0"/>
              </a:rPr>
              <a:t>FALLO DE CONCURSO DE OBRA</a:t>
            </a:r>
            <a:endParaRPr lang="es-MX" sz="20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Cooper Black" panose="0208090404030B020404" pitchFamily="18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821045" y="1652806"/>
            <a:ext cx="29760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de octubre se dio a </a:t>
            </a:r>
            <a:r>
              <a:rPr lang="es-MX" sz="1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conoiser</a:t>
            </a:r>
            <a:r>
              <a:rPr lang="es-MX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 </a:t>
            </a:r>
            <a:r>
              <a:rPr lang="es-MX" sz="1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fallon</a:t>
            </a:r>
            <a:r>
              <a:rPr lang="es-MX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licitación de la obra de la calle francisco villa </a:t>
            </a:r>
            <a:endParaRPr lang="es-MX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3052324" y="3681233"/>
            <a:ext cx="35804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MX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973" y="2595452"/>
            <a:ext cx="2321169" cy="3094892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187" y="3491733"/>
            <a:ext cx="2706187" cy="3608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4764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49018</TotalTime>
  <Words>556</Words>
  <Application>Microsoft Office PowerPoint</Application>
  <PresentationFormat>Personalizado</PresentationFormat>
  <Paragraphs>96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8" baseType="lpstr">
      <vt:lpstr>Arial</vt:lpstr>
      <vt:lpstr>Britannic Bold</vt:lpstr>
      <vt:lpstr>Calibri</vt:lpstr>
      <vt:lpstr>Calibri Light</vt:lpstr>
      <vt:lpstr>Cooper Black</vt:lpstr>
      <vt:lpstr>Times New Roman</vt:lpstr>
      <vt:lpstr>Wingdings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Respa</dc:creator>
  <cp:lastModifiedBy>Respa</cp:lastModifiedBy>
  <cp:revision>362</cp:revision>
  <cp:lastPrinted>2020-01-03T17:18:51Z</cp:lastPrinted>
  <dcterms:created xsi:type="dcterms:W3CDTF">2019-01-17T17:37:44Z</dcterms:created>
  <dcterms:modified xsi:type="dcterms:W3CDTF">2020-11-03T19:03:58Z</dcterms:modified>
</cp:coreProperties>
</file>