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43" r:id="rId20"/>
    <p:sldId id="345" r:id="rId21"/>
    <p:sldId id="344" r:id="rId22"/>
    <p:sldId id="348" r:id="rId23"/>
    <p:sldId id="346" r:id="rId24"/>
    <p:sldId id="347" r:id="rId25"/>
    <p:sldId id="349" r:id="rId26"/>
    <p:sldId id="350" r:id="rId27"/>
    <p:sldId id="351" r:id="rId28"/>
    <p:sldId id="352" r:id="rId29"/>
    <p:sldId id="353" r:id="rId30"/>
    <p:sldId id="354" r:id="rId31"/>
    <p:sldId id="355" r:id="rId32"/>
    <p:sldId id="356" r:id="rId33"/>
  </p:sldIdLst>
  <p:sldSz cx="7345363" cy="10477500"/>
  <p:notesSz cx="6888163" cy="10020300"/>
  <p:defaultTextStyle>
    <a:defPPr>
      <a:defRPr lang="es-MX"/>
    </a:defPPr>
    <a:lvl1pPr marL="0" algn="l" defTabSz="1018367" rtl="0" eaLnBrk="1" latinLnBrk="0" hangingPunct="1">
      <a:defRPr sz="2005" kern="1200">
        <a:solidFill>
          <a:schemeClr val="tx1"/>
        </a:solidFill>
        <a:latin typeface="+mn-lt"/>
        <a:ea typeface="+mn-ea"/>
        <a:cs typeface="+mn-cs"/>
      </a:defRPr>
    </a:lvl1pPr>
    <a:lvl2pPr marL="509184" algn="l" defTabSz="1018367" rtl="0" eaLnBrk="1" latinLnBrk="0" hangingPunct="1">
      <a:defRPr sz="2005" kern="1200">
        <a:solidFill>
          <a:schemeClr val="tx1"/>
        </a:solidFill>
        <a:latin typeface="+mn-lt"/>
        <a:ea typeface="+mn-ea"/>
        <a:cs typeface="+mn-cs"/>
      </a:defRPr>
    </a:lvl2pPr>
    <a:lvl3pPr marL="1018367" algn="l" defTabSz="1018367" rtl="0" eaLnBrk="1" latinLnBrk="0" hangingPunct="1">
      <a:defRPr sz="2005" kern="1200">
        <a:solidFill>
          <a:schemeClr val="tx1"/>
        </a:solidFill>
        <a:latin typeface="+mn-lt"/>
        <a:ea typeface="+mn-ea"/>
        <a:cs typeface="+mn-cs"/>
      </a:defRPr>
    </a:lvl3pPr>
    <a:lvl4pPr marL="1527551" algn="l" defTabSz="1018367" rtl="0" eaLnBrk="1" latinLnBrk="0" hangingPunct="1">
      <a:defRPr sz="2005" kern="1200">
        <a:solidFill>
          <a:schemeClr val="tx1"/>
        </a:solidFill>
        <a:latin typeface="+mn-lt"/>
        <a:ea typeface="+mn-ea"/>
        <a:cs typeface="+mn-cs"/>
      </a:defRPr>
    </a:lvl4pPr>
    <a:lvl5pPr marL="2036735" algn="l" defTabSz="1018367" rtl="0" eaLnBrk="1" latinLnBrk="0" hangingPunct="1">
      <a:defRPr sz="2005" kern="1200">
        <a:solidFill>
          <a:schemeClr val="tx1"/>
        </a:solidFill>
        <a:latin typeface="+mn-lt"/>
        <a:ea typeface="+mn-ea"/>
        <a:cs typeface="+mn-cs"/>
      </a:defRPr>
    </a:lvl5pPr>
    <a:lvl6pPr marL="2545918" algn="l" defTabSz="1018367" rtl="0" eaLnBrk="1" latinLnBrk="0" hangingPunct="1">
      <a:defRPr sz="2005" kern="1200">
        <a:solidFill>
          <a:schemeClr val="tx1"/>
        </a:solidFill>
        <a:latin typeface="+mn-lt"/>
        <a:ea typeface="+mn-ea"/>
        <a:cs typeface="+mn-cs"/>
      </a:defRPr>
    </a:lvl6pPr>
    <a:lvl7pPr marL="3055102" algn="l" defTabSz="1018367" rtl="0" eaLnBrk="1" latinLnBrk="0" hangingPunct="1">
      <a:defRPr sz="2005" kern="1200">
        <a:solidFill>
          <a:schemeClr val="tx1"/>
        </a:solidFill>
        <a:latin typeface="+mn-lt"/>
        <a:ea typeface="+mn-ea"/>
        <a:cs typeface="+mn-cs"/>
      </a:defRPr>
    </a:lvl7pPr>
    <a:lvl8pPr marL="3564285" algn="l" defTabSz="1018367" rtl="0" eaLnBrk="1" latinLnBrk="0" hangingPunct="1">
      <a:defRPr sz="2005" kern="1200">
        <a:solidFill>
          <a:schemeClr val="tx1"/>
        </a:solidFill>
        <a:latin typeface="+mn-lt"/>
        <a:ea typeface="+mn-ea"/>
        <a:cs typeface="+mn-cs"/>
      </a:defRPr>
    </a:lvl8pPr>
    <a:lvl9pPr marL="4073469" algn="l" defTabSz="1018367" rtl="0" eaLnBrk="1" latinLnBrk="0" hangingPunct="1">
      <a:defRPr sz="20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04" autoAdjust="0"/>
    <p:restoredTop sz="94660"/>
  </p:normalViewPr>
  <p:slideViewPr>
    <p:cSldViewPr snapToGrid="0">
      <p:cViewPr varScale="1">
        <p:scale>
          <a:sx n="61" d="100"/>
          <a:sy n="61" d="100"/>
        </p:scale>
        <p:origin x="183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50902" y="1714721"/>
            <a:ext cx="6243559" cy="3647722"/>
          </a:xfrm>
        </p:spPr>
        <p:txBody>
          <a:bodyPr anchor="b"/>
          <a:lstStyle>
            <a:lvl1pPr algn="ctr">
              <a:defRPr sz="482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8171" y="5503114"/>
            <a:ext cx="5509022" cy="2529636"/>
          </a:xfrm>
        </p:spPr>
        <p:txBody>
          <a:bodyPr/>
          <a:lstStyle>
            <a:lvl1pPr marL="0" indent="0" algn="ctr">
              <a:buNone/>
              <a:defRPr sz="1928"/>
            </a:lvl1pPr>
            <a:lvl2pPr marL="367269" indent="0" algn="ctr">
              <a:buNone/>
              <a:defRPr sz="1607"/>
            </a:lvl2pPr>
            <a:lvl3pPr marL="734538" indent="0" algn="ctr">
              <a:buNone/>
              <a:defRPr sz="1446"/>
            </a:lvl3pPr>
            <a:lvl4pPr marL="1101806" indent="0" algn="ctr">
              <a:buNone/>
              <a:defRPr sz="1285"/>
            </a:lvl4pPr>
            <a:lvl5pPr marL="1469075" indent="0" algn="ctr">
              <a:buNone/>
              <a:defRPr sz="1285"/>
            </a:lvl5pPr>
            <a:lvl6pPr marL="1836344" indent="0" algn="ctr">
              <a:buNone/>
              <a:defRPr sz="1285"/>
            </a:lvl6pPr>
            <a:lvl7pPr marL="2203613" indent="0" algn="ctr">
              <a:buNone/>
              <a:defRPr sz="1285"/>
            </a:lvl7pPr>
            <a:lvl8pPr marL="2570881" indent="0" algn="ctr">
              <a:buNone/>
              <a:defRPr sz="1285"/>
            </a:lvl8pPr>
            <a:lvl9pPr marL="2938150" indent="0" algn="ctr">
              <a:buNone/>
              <a:defRPr sz="1285"/>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02/07/2020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114793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02/07/2020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01205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6526" y="557830"/>
            <a:ext cx="1583844" cy="8879197"/>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04994" y="557830"/>
            <a:ext cx="4659715" cy="887919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02/07/2020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91738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D5D81C-C379-4437-98F8-901F3244B8D6}" type="datetimeFigureOut">
              <a:rPr lang="es-MX" smtClean="0"/>
              <a:t>02/07/2020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98889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1168" y="2612102"/>
            <a:ext cx="6335376" cy="4358348"/>
          </a:xfrm>
        </p:spPr>
        <p:txBody>
          <a:bodyPr anchor="b"/>
          <a:lstStyle>
            <a:lvl1pPr>
              <a:defRPr sz="482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1168" y="7011682"/>
            <a:ext cx="6335376" cy="2291952"/>
          </a:xfrm>
        </p:spPr>
        <p:txBody>
          <a:bodyPr/>
          <a:lstStyle>
            <a:lvl1pPr marL="0" indent="0">
              <a:buNone/>
              <a:defRPr sz="1928">
                <a:solidFill>
                  <a:schemeClr val="tx1"/>
                </a:solidFill>
              </a:defRPr>
            </a:lvl1pPr>
            <a:lvl2pPr marL="367269" indent="0">
              <a:buNone/>
              <a:defRPr sz="1607">
                <a:solidFill>
                  <a:schemeClr val="tx1">
                    <a:tint val="75000"/>
                  </a:schemeClr>
                </a:solidFill>
              </a:defRPr>
            </a:lvl2pPr>
            <a:lvl3pPr marL="734538" indent="0">
              <a:buNone/>
              <a:defRPr sz="1446">
                <a:solidFill>
                  <a:schemeClr val="tx1">
                    <a:tint val="75000"/>
                  </a:schemeClr>
                </a:solidFill>
              </a:defRPr>
            </a:lvl3pPr>
            <a:lvl4pPr marL="1101806" indent="0">
              <a:buNone/>
              <a:defRPr sz="1285">
                <a:solidFill>
                  <a:schemeClr val="tx1">
                    <a:tint val="75000"/>
                  </a:schemeClr>
                </a:solidFill>
              </a:defRPr>
            </a:lvl4pPr>
            <a:lvl5pPr marL="1469075" indent="0">
              <a:buNone/>
              <a:defRPr sz="1285">
                <a:solidFill>
                  <a:schemeClr val="tx1">
                    <a:tint val="75000"/>
                  </a:schemeClr>
                </a:solidFill>
              </a:defRPr>
            </a:lvl5pPr>
            <a:lvl6pPr marL="1836344" indent="0">
              <a:buNone/>
              <a:defRPr sz="1285">
                <a:solidFill>
                  <a:schemeClr val="tx1">
                    <a:tint val="75000"/>
                  </a:schemeClr>
                </a:solidFill>
              </a:defRPr>
            </a:lvl6pPr>
            <a:lvl7pPr marL="2203613" indent="0">
              <a:buNone/>
              <a:defRPr sz="1285">
                <a:solidFill>
                  <a:schemeClr val="tx1">
                    <a:tint val="75000"/>
                  </a:schemeClr>
                </a:solidFill>
              </a:defRPr>
            </a:lvl7pPr>
            <a:lvl8pPr marL="2570881" indent="0">
              <a:buNone/>
              <a:defRPr sz="1285">
                <a:solidFill>
                  <a:schemeClr val="tx1">
                    <a:tint val="75000"/>
                  </a:schemeClr>
                </a:solidFill>
              </a:defRPr>
            </a:lvl8pPr>
            <a:lvl9pPr marL="2938150" indent="0">
              <a:buNone/>
              <a:defRPr sz="1285">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D5D81C-C379-4437-98F8-901F3244B8D6}" type="datetimeFigureOut">
              <a:rPr lang="es-MX" smtClean="0"/>
              <a:t>02/07/2020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73935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04994"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718590" y="2789149"/>
            <a:ext cx="3121779" cy="664787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5D5D81C-C379-4437-98F8-901F3244B8D6}" type="datetimeFigureOut">
              <a:rPr lang="es-MX" smtClean="0"/>
              <a:t>02/07/2020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08000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05950" y="557832"/>
            <a:ext cx="6335376" cy="202516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5951" y="2568444"/>
            <a:ext cx="3107432"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4" name="Content Placeholder 3"/>
          <p:cNvSpPr>
            <a:spLocks noGrp="1"/>
          </p:cNvSpPr>
          <p:nvPr>
            <p:ph sz="half" idx="2"/>
          </p:nvPr>
        </p:nvSpPr>
        <p:spPr>
          <a:xfrm>
            <a:off x="505951" y="3827198"/>
            <a:ext cx="3107432"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718590" y="2568444"/>
            <a:ext cx="3122736" cy="1258754"/>
          </a:xfrm>
        </p:spPr>
        <p:txBody>
          <a:bodyPr anchor="b"/>
          <a:lstStyle>
            <a:lvl1pPr marL="0" indent="0">
              <a:buNone/>
              <a:defRPr sz="1928" b="1"/>
            </a:lvl1pPr>
            <a:lvl2pPr marL="367269" indent="0">
              <a:buNone/>
              <a:defRPr sz="1607" b="1"/>
            </a:lvl2pPr>
            <a:lvl3pPr marL="734538" indent="0">
              <a:buNone/>
              <a:defRPr sz="1446" b="1"/>
            </a:lvl3pPr>
            <a:lvl4pPr marL="1101806" indent="0">
              <a:buNone/>
              <a:defRPr sz="1285" b="1"/>
            </a:lvl4pPr>
            <a:lvl5pPr marL="1469075" indent="0">
              <a:buNone/>
              <a:defRPr sz="1285" b="1"/>
            </a:lvl5pPr>
            <a:lvl6pPr marL="1836344" indent="0">
              <a:buNone/>
              <a:defRPr sz="1285" b="1"/>
            </a:lvl6pPr>
            <a:lvl7pPr marL="2203613" indent="0">
              <a:buNone/>
              <a:defRPr sz="1285" b="1"/>
            </a:lvl7pPr>
            <a:lvl8pPr marL="2570881" indent="0">
              <a:buNone/>
              <a:defRPr sz="1285" b="1"/>
            </a:lvl8pPr>
            <a:lvl9pPr marL="2938150" indent="0">
              <a:buNone/>
              <a:defRPr sz="1285"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3718590" y="3827198"/>
            <a:ext cx="3122736" cy="56292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5D5D81C-C379-4437-98F8-901F3244B8D6}" type="datetimeFigureOut">
              <a:rPr lang="es-MX" smtClean="0"/>
              <a:t>02/07/2020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49307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5D5D81C-C379-4437-98F8-901F3244B8D6}" type="datetimeFigureOut">
              <a:rPr lang="es-MX" smtClean="0"/>
              <a:t>02/07/2020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88156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5D81C-C379-4437-98F8-901F3244B8D6}" type="datetimeFigureOut">
              <a:rPr lang="es-MX" smtClean="0"/>
              <a:t>02/07/2020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6693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122736" y="1508568"/>
            <a:ext cx="3718590" cy="7445816"/>
          </a:xfrm>
        </p:spPr>
        <p:txBody>
          <a:bodyPr/>
          <a:lstStyle>
            <a:lvl1pPr>
              <a:defRPr sz="2571"/>
            </a:lvl1pPr>
            <a:lvl2pPr>
              <a:defRPr sz="2249"/>
            </a:lvl2pPr>
            <a:lvl3pPr>
              <a:defRPr sz="1928"/>
            </a:lvl3pPr>
            <a:lvl4pPr>
              <a:defRPr sz="1607"/>
            </a:lvl4pPr>
            <a:lvl5pPr>
              <a:defRPr sz="1607"/>
            </a:lvl5pPr>
            <a:lvl6pPr>
              <a:defRPr sz="1607"/>
            </a:lvl6pPr>
            <a:lvl7pPr>
              <a:defRPr sz="1607"/>
            </a:lvl7pPr>
            <a:lvl8pPr>
              <a:defRPr sz="1607"/>
            </a:lvl8pPr>
            <a:lvl9pPr>
              <a:defRPr sz="1607"/>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02/07/2020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258287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5950" y="698500"/>
            <a:ext cx="2369071" cy="2444750"/>
          </a:xfrm>
        </p:spPr>
        <p:txBody>
          <a:bodyPr anchor="b"/>
          <a:lstStyle>
            <a:lvl1pPr>
              <a:defRPr sz="2571"/>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122736" y="1508568"/>
            <a:ext cx="3718590" cy="7445816"/>
          </a:xfrm>
        </p:spPr>
        <p:txBody>
          <a:bodyPr anchor="t"/>
          <a:lstStyle>
            <a:lvl1pPr marL="0" indent="0">
              <a:buNone/>
              <a:defRPr sz="2571"/>
            </a:lvl1pPr>
            <a:lvl2pPr marL="367269" indent="0">
              <a:buNone/>
              <a:defRPr sz="2249"/>
            </a:lvl2pPr>
            <a:lvl3pPr marL="734538" indent="0">
              <a:buNone/>
              <a:defRPr sz="1928"/>
            </a:lvl3pPr>
            <a:lvl4pPr marL="1101806" indent="0">
              <a:buNone/>
              <a:defRPr sz="1607"/>
            </a:lvl4pPr>
            <a:lvl5pPr marL="1469075" indent="0">
              <a:buNone/>
              <a:defRPr sz="1607"/>
            </a:lvl5pPr>
            <a:lvl6pPr marL="1836344" indent="0">
              <a:buNone/>
              <a:defRPr sz="1607"/>
            </a:lvl6pPr>
            <a:lvl7pPr marL="2203613" indent="0">
              <a:buNone/>
              <a:defRPr sz="1607"/>
            </a:lvl7pPr>
            <a:lvl8pPr marL="2570881" indent="0">
              <a:buNone/>
              <a:defRPr sz="1607"/>
            </a:lvl8pPr>
            <a:lvl9pPr marL="2938150" indent="0">
              <a:buNone/>
              <a:defRPr sz="1607"/>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05950" y="3143250"/>
            <a:ext cx="2369071" cy="5823259"/>
          </a:xfrm>
        </p:spPr>
        <p:txBody>
          <a:bodyPr/>
          <a:lstStyle>
            <a:lvl1pPr marL="0" indent="0">
              <a:buNone/>
              <a:defRPr sz="1285"/>
            </a:lvl1pPr>
            <a:lvl2pPr marL="367269" indent="0">
              <a:buNone/>
              <a:defRPr sz="1125"/>
            </a:lvl2pPr>
            <a:lvl3pPr marL="734538" indent="0">
              <a:buNone/>
              <a:defRPr sz="964"/>
            </a:lvl3pPr>
            <a:lvl4pPr marL="1101806" indent="0">
              <a:buNone/>
              <a:defRPr sz="803"/>
            </a:lvl4pPr>
            <a:lvl5pPr marL="1469075" indent="0">
              <a:buNone/>
              <a:defRPr sz="803"/>
            </a:lvl5pPr>
            <a:lvl6pPr marL="1836344" indent="0">
              <a:buNone/>
              <a:defRPr sz="803"/>
            </a:lvl6pPr>
            <a:lvl7pPr marL="2203613" indent="0">
              <a:buNone/>
              <a:defRPr sz="803"/>
            </a:lvl7pPr>
            <a:lvl8pPr marL="2570881" indent="0">
              <a:buNone/>
              <a:defRPr sz="803"/>
            </a:lvl8pPr>
            <a:lvl9pPr marL="2938150" indent="0">
              <a:buNone/>
              <a:defRPr sz="803"/>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D5D81C-C379-4437-98F8-901F3244B8D6}" type="datetimeFigureOut">
              <a:rPr lang="es-MX" smtClean="0"/>
              <a:t>02/07/2020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9995D5D-B2C3-40C2-B832-E94DF153AF9E}" type="slidenum">
              <a:rPr lang="es-MX" smtClean="0"/>
              <a:t>‹Nº›</a:t>
            </a:fld>
            <a:endParaRPr lang="es-MX"/>
          </a:p>
        </p:txBody>
      </p:sp>
    </p:spTree>
    <p:extLst>
      <p:ext uri="{BB962C8B-B14F-4D97-AF65-F5344CB8AC3E}">
        <p14:creationId xmlns:p14="http://schemas.microsoft.com/office/powerpoint/2010/main" val="173076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994" y="557832"/>
            <a:ext cx="6335376" cy="202516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04994" y="2789149"/>
            <a:ext cx="6335376" cy="664787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04994" y="9711093"/>
            <a:ext cx="1652707" cy="557830"/>
          </a:xfrm>
          <a:prstGeom prst="rect">
            <a:avLst/>
          </a:prstGeom>
        </p:spPr>
        <p:txBody>
          <a:bodyPr vert="horz" lIns="91440" tIns="45720" rIns="91440" bIns="45720" rtlCol="0" anchor="ctr"/>
          <a:lstStyle>
            <a:lvl1pPr algn="l">
              <a:defRPr sz="964">
                <a:solidFill>
                  <a:schemeClr val="tx1">
                    <a:tint val="75000"/>
                  </a:schemeClr>
                </a:solidFill>
              </a:defRPr>
            </a:lvl1pPr>
          </a:lstStyle>
          <a:p>
            <a:fld id="{65D5D81C-C379-4437-98F8-901F3244B8D6}" type="datetimeFigureOut">
              <a:rPr lang="es-MX" smtClean="0"/>
              <a:t>02/07/2020</a:t>
            </a:fld>
            <a:endParaRPr lang="es-MX"/>
          </a:p>
        </p:txBody>
      </p:sp>
      <p:sp>
        <p:nvSpPr>
          <p:cNvPr id="5" name="Footer Placeholder 4"/>
          <p:cNvSpPr>
            <a:spLocks noGrp="1"/>
          </p:cNvSpPr>
          <p:nvPr>
            <p:ph type="ftr" sz="quarter" idx="3"/>
          </p:nvPr>
        </p:nvSpPr>
        <p:spPr>
          <a:xfrm>
            <a:off x="2433152" y="9711093"/>
            <a:ext cx="2479060" cy="557830"/>
          </a:xfrm>
          <a:prstGeom prst="rect">
            <a:avLst/>
          </a:prstGeom>
        </p:spPr>
        <p:txBody>
          <a:bodyPr vert="horz" lIns="91440" tIns="45720" rIns="91440" bIns="45720" rtlCol="0" anchor="ctr"/>
          <a:lstStyle>
            <a:lvl1pPr algn="ctr">
              <a:defRPr sz="964">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5187662" y="9711093"/>
            <a:ext cx="1652707" cy="557830"/>
          </a:xfrm>
          <a:prstGeom prst="rect">
            <a:avLst/>
          </a:prstGeom>
        </p:spPr>
        <p:txBody>
          <a:bodyPr vert="horz" lIns="91440" tIns="45720" rIns="91440" bIns="45720" rtlCol="0" anchor="ctr"/>
          <a:lstStyle>
            <a:lvl1pPr algn="r">
              <a:defRPr sz="964">
                <a:solidFill>
                  <a:schemeClr val="tx1">
                    <a:tint val="75000"/>
                  </a:schemeClr>
                </a:solidFill>
              </a:defRPr>
            </a:lvl1pPr>
          </a:lstStyle>
          <a:p>
            <a:fld id="{29995D5D-B2C3-40C2-B832-E94DF153AF9E}" type="slidenum">
              <a:rPr lang="es-MX" smtClean="0"/>
              <a:t>‹Nº›</a:t>
            </a:fld>
            <a:endParaRPr lang="es-MX"/>
          </a:p>
        </p:txBody>
      </p:sp>
    </p:spTree>
    <p:extLst>
      <p:ext uri="{BB962C8B-B14F-4D97-AF65-F5344CB8AC3E}">
        <p14:creationId xmlns:p14="http://schemas.microsoft.com/office/powerpoint/2010/main" val="44858256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34538" rtl="0" eaLnBrk="1" latinLnBrk="0" hangingPunct="1">
        <a:lnSpc>
          <a:spcPct val="90000"/>
        </a:lnSpc>
        <a:spcBef>
          <a:spcPct val="0"/>
        </a:spcBef>
        <a:buNone/>
        <a:defRPr sz="3535" kern="1200">
          <a:solidFill>
            <a:schemeClr val="tx1"/>
          </a:solidFill>
          <a:latin typeface="+mj-lt"/>
          <a:ea typeface="+mj-ea"/>
          <a:cs typeface="+mj-cs"/>
        </a:defRPr>
      </a:lvl1pPr>
    </p:titleStyle>
    <p:bodyStyle>
      <a:lvl1pPr marL="183634" indent="-183634" algn="l" defTabSz="734538" rtl="0" eaLnBrk="1" latinLnBrk="0" hangingPunct="1">
        <a:lnSpc>
          <a:spcPct val="90000"/>
        </a:lnSpc>
        <a:spcBef>
          <a:spcPts val="803"/>
        </a:spcBef>
        <a:buFont typeface="Arial" panose="020B0604020202020204" pitchFamily="34" charset="0"/>
        <a:buChar char="•"/>
        <a:defRPr sz="2249" kern="1200">
          <a:solidFill>
            <a:schemeClr val="tx1"/>
          </a:solidFill>
          <a:latin typeface="+mn-lt"/>
          <a:ea typeface="+mn-ea"/>
          <a:cs typeface="+mn-cs"/>
        </a:defRPr>
      </a:lvl1pPr>
      <a:lvl2pPr marL="550903" indent="-183634" algn="l" defTabSz="734538" rtl="0" eaLnBrk="1" latinLnBrk="0" hangingPunct="1">
        <a:lnSpc>
          <a:spcPct val="90000"/>
        </a:lnSpc>
        <a:spcBef>
          <a:spcPts val="402"/>
        </a:spcBef>
        <a:buFont typeface="Arial" panose="020B0604020202020204" pitchFamily="34" charset="0"/>
        <a:buChar char="•"/>
        <a:defRPr sz="1928" kern="1200">
          <a:solidFill>
            <a:schemeClr val="tx1"/>
          </a:solidFill>
          <a:latin typeface="+mn-lt"/>
          <a:ea typeface="+mn-ea"/>
          <a:cs typeface="+mn-cs"/>
        </a:defRPr>
      </a:lvl2pPr>
      <a:lvl3pPr marL="918172" indent="-183634" algn="l" defTabSz="734538" rtl="0" eaLnBrk="1" latinLnBrk="0" hangingPunct="1">
        <a:lnSpc>
          <a:spcPct val="90000"/>
        </a:lnSpc>
        <a:spcBef>
          <a:spcPts val="402"/>
        </a:spcBef>
        <a:buFont typeface="Arial" panose="020B0604020202020204" pitchFamily="34" charset="0"/>
        <a:buChar char="•"/>
        <a:defRPr sz="1607" kern="1200">
          <a:solidFill>
            <a:schemeClr val="tx1"/>
          </a:solidFill>
          <a:latin typeface="+mn-lt"/>
          <a:ea typeface="+mn-ea"/>
          <a:cs typeface="+mn-cs"/>
        </a:defRPr>
      </a:lvl3pPr>
      <a:lvl4pPr marL="1285441"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4pPr>
      <a:lvl5pPr marL="1652709"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5pPr>
      <a:lvl6pPr marL="2019978"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6pPr>
      <a:lvl7pPr marL="2387247"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7pPr>
      <a:lvl8pPr marL="2754516"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8pPr>
      <a:lvl9pPr marL="3121784" indent="-183634" algn="l" defTabSz="734538" rtl="0" eaLnBrk="1" latinLnBrk="0" hangingPunct="1">
        <a:lnSpc>
          <a:spcPct val="90000"/>
        </a:lnSpc>
        <a:spcBef>
          <a:spcPts val="402"/>
        </a:spcBef>
        <a:buFont typeface="Arial" panose="020B0604020202020204" pitchFamily="34" charset="0"/>
        <a:buChar char="•"/>
        <a:defRPr sz="1446" kern="1200">
          <a:solidFill>
            <a:schemeClr val="tx1"/>
          </a:solidFill>
          <a:latin typeface="+mn-lt"/>
          <a:ea typeface="+mn-ea"/>
          <a:cs typeface="+mn-cs"/>
        </a:defRPr>
      </a:lvl9pPr>
    </p:bodyStyle>
    <p:otherStyle>
      <a:defPPr>
        <a:defRPr lang="en-US"/>
      </a:defPPr>
      <a:lvl1pPr marL="0" algn="l" defTabSz="734538" rtl="0" eaLnBrk="1" latinLnBrk="0" hangingPunct="1">
        <a:defRPr sz="1446" kern="1200">
          <a:solidFill>
            <a:schemeClr val="tx1"/>
          </a:solidFill>
          <a:latin typeface="+mn-lt"/>
          <a:ea typeface="+mn-ea"/>
          <a:cs typeface="+mn-cs"/>
        </a:defRPr>
      </a:lvl1pPr>
      <a:lvl2pPr marL="367269" algn="l" defTabSz="734538" rtl="0" eaLnBrk="1" latinLnBrk="0" hangingPunct="1">
        <a:defRPr sz="1446" kern="1200">
          <a:solidFill>
            <a:schemeClr val="tx1"/>
          </a:solidFill>
          <a:latin typeface="+mn-lt"/>
          <a:ea typeface="+mn-ea"/>
          <a:cs typeface="+mn-cs"/>
        </a:defRPr>
      </a:lvl2pPr>
      <a:lvl3pPr marL="734538" algn="l" defTabSz="734538" rtl="0" eaLnBrk="1" latinLnBrk="0" hangingPunct="1">
        <a:defRPr sz="1446" kern="1200">
          <a:solidFill>
            <a:schemeClr val="tx1"/>
          </a:solidFill>
          <a:latin typeface="+mn-lt"/>
          <a:ea typeface="+mn-ea"/>
          <a:cs typeface="+mn-cs"/>
        </a:defRPr>
      </a:lvl3pPr>
      <a:lvl4pPr marL="1101806" algn="l" defTabSz="734538" rtl="0" eaLnBrk="1" latinLnBrk="0" hangingPunct="1">
        <a:defRPr sz="1446" kern="1200">
          <a:solidFill>
            <a:schemeClr val="tx1"/>
          </a:solidFill>
          <a:latin typeface="+mn-lt"/>
          <a:ea typeface="+mn-ea"/>
          <a:cs typeface="+mn-cs"/>
        </a:defRPr>
      </a:lvl4pPr>
      <a:lvl5pPr marL="1469075" algn="l" defTabSz="734538" rtl="0" eaLnBrk="1" latinLnBrk="0" hangingPunct="1">
        <a:defRPr sz="1446" kern="1200">
          <a:solidFill>
            <a:schemeClr val="tx1"/>
          </a:solidFill>
          <a:latin typeface="+mn-lt"/>
          <a:ea typeface="+mn-ea"/>
          <a:cs typeface="+mn-cs"/>
        </a:defRPr>
      </a:lvl5pPr>
      <a:lvl6pPr marL="1836344" algn="l" defTabSz="734538" rtl="0" eaLnBrk="1" latinLnBrk="0" hangingPunct="1">
        <a:defRPr sz="1446" kern="1200">
          <a:solidFill>
            <a:schemeClr val="tx1"/>
          </a:solidFill>
          <a:latin typeface="+mn-lt"/>
          <a:ea typeface="+mn-ea"/>
          <a:cs typeface="+mn-cs"/>
        </a:defRPr>
      </a:lvl6pPr>
      <a:lvl7pPr marL="2203613" algn="l" defTabSz="734538" rtl="0" eaLnBrk="1" latinLnBrk="0" hangingPunct="1">
        <a:defRPr sz="1446" kern="1200">
          <a:solidFill>
            <a:schemeClr val="tx1"/>
          </a:solidFill>
          <a:latin typeface="+mn-lt"/>
          <a:ea typeface="+mn-ea"/>
          <a:cs typeface="+mn-cs"/>
        </a:defRPr>
      </a:lvl7pPr>
      <a:lvl8pPr marL="2570881" algn="l" defTabSz="734538" rtl="0" eaLnBrk="1" latinLnBrk="0" hangingPunct="1">
        <a:defRPr sz="1446" kern="1200">
          <a:solidFill>
            <a:schemeClr val="tx1"/>
          </a:solidFill>
          <a:latin typeface="+mn-lt"/>
          <a:ea typeface="+mn-ea"/>
          <a:cs typeface="+mn-cs"/>
        </a:defRPr>
      </a:lvl8pPr>
      <a:lvl9pPr marL="2938150" algn="l" defTabSz="734538" rtl="0" eaLnBrk="1" latinLnBrk="0" hangingPunct="1">
        <a:defRPr sz="14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5.png"/><Relationship Id="rId7"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eg"/><Relationship Id="rId10" Type="http://schemas.openxmlformats.org/officeDocument/2006/relationships/image" Target="../media/image38.jpg"/><Relationship Id="rId4" Type="http://schemas.openxmlformats.org/officeDocument/2006/relationships/hyperlink" Target="https://www.facebook.com/MaGpeDuranN/?__cft__%5b0%5d=AZVe7gs7D4vExOHPO-p_ZjOHjAJqvM20QWICUKMwgnpJsoGs6geNmrmEKS1I8Mlrsn9nWuXLExESuDzlAbyBFlviUT4BzKURkgkKgZhg81jYSvUfvu3hGFUFJjbW5V0I_aheDyOFgYwAP46K23hd4JE2XwBUu01H29EYA6pE0gSyDg&amp;__tn__=kK-R" TargetMode="External"/><Relationship Id="rId9"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hyperlink" Target="https://www.unioncdmx.mx/articulo/2020/02/21/seguridad/feminicidio-concepto-causas-tipos-y-estadisticas-en-mexico-2019" TargetMode="External"/><Relationship Id="rId10" Type="http://schemas.openxmlformats.org/officeDocument/2006/relationships/image" Target="../media/image9.png"/><Relationship Id="rId4" Type="http://schemas.openxmlformats.org/officeDocument/2006/relationships/hyperlink" Target="https://www.unionguanajuato.mx/articulo/2020/02/26/cultura/que-pasara-el-9-de-marzo-y-que-es-el-paro-nacional-de-mujeres" TargetMode="Externa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png"/><Relationship Id="rId7"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5.png"/><Relationship Id="rId7"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10" Type="http://schemas.microsoft.com/office/2007/relationships/hdphoto" Target="../media/hdphoto4.wdp"/><Relationship Id="rId4" Type="http://schemas.openxmlformats.org/officeDocument/2006/relationships/image" Target="../media/image24.jp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p:nvPr/>
        </p:nvPicPr>
        <p:blipFill rotWithShape="1">
          <a:blip r:embed="rId2" cstate="print">
            <a:clrChange>
              <a:clrFrom>
                <a:srgbClr val="FEFEFE"/>
              </a:clrFrom>
              <a:clrTo>
                <a:srgbClr val="FEFEFE">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l="15377" r="15373"/>
          <a:stretch/>
        </p:blipFill>
        <p:spPr>
          <a:xfrm>
            <a:off x="221775" y="0"/>
            <a:ext cx="6808946" cy="9428480"/>
          </a:xfrm>
          <a:prstGeom prst="rect">
            <a:avLst/>
          </a:prstGeom>
        </p:spPr>
      </p:pic>
      <p:sp>
        <p:nvSpPr>
          <p:cNvPr id="5" name="Rectángulo 4"/>
          <p:cNvSpPr/>
          <p:nvPr/>
        </p:nvSpPr>
        <p:spPr>
          <a:xfrm>
            <a:off x="395368" y="2033506"/>
            <a:ext cx="6461760" cy="5361468"/>
          </a:xfrm>
          <a:prstGeom prst="rect">
            <a:avLst/>
          </a:prstGeom>
        </p:spPr>
        <p:txBody>
          <a:bodyPr wrap="square">
            <a:spAutoFit/>
          </a:bodyPr>
          <a:lstStyle/>
          <a:p>
            <a:pPr algn="ctr">
              <a:lnSpc>
                <a:spcPct val="107000"/>
              </a:lnSpc>
              <a:spcAft>
                <a:spcPts val="800"/>
              </a:spcAft>
            </a:pP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GACETA INFORMATIVA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DEL MES </a:t>
            </a:r>
            <a:r>
              <a:rPr lang="es-ES" sz="8000" b="1" dirty="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DE </a:t>
            </a:r>
            <a:r>
              <a:rPr lang="es-ES" sz="8000" b="1" dirty="0" smtClean="0">
                <a:ln w="9525" cap="flat" cmpd="sng" algn="ctr">
                  <a:solidFill>
                    <a:schemeClr val="bg1"/>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rPr>
              <a:t>MARZO</a:t>
            </a:r>
            <a:endParaRPr lang="es-MX" sz="2800" dirty="0">
              <a:ln w="9525" cap="flat" cmpd="sng" algn="ctr">
                <a:solidFill>
                  <a:schemeClr val="bg1"/>
                </a:solidFill>
                <a:prstDash val="solid"/>
                <a:round/>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6909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770725" y="4335254"/>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7</a:t>
            </a:r>
            <a:endParaRPr lang="es-MX" b="1" dirty="0">
              <a:solidFill>
                <a:schemeClr val="bg1"/>
              </a:solidFill>
            </a:endParaRPr>
          </a:p>
        </p:txBody>
      </p:sp>
      <p:sp>
        <p:nvSpPr>
          <p:cNvPr id="8" name="CuadroTexto 7"/>
          <p:cNvSpPr txBox="1"/>
          <p:nvPr/>
        </p:nvSpPr>
        <p:spPr>
          <a:xfrm>
            <a:off x="922475" y="707777"/>
            <a:ext cx="3610468" cy="707886"/>
          </a:xfrm>
          <a:prstGeom prst="rect">
            <a:avLst/>
          </a:prstGeom>
          <a:noFill/>
        </p:spPr>
        <p:txBody>
          <a:bodyPr wrap="square" rtlCol="0">
            <a:spAutoFit/>
          </a:bodyPr>
          <a:lstStyle/>
          <a:p>
            <a:pPr algn="ctr"/>
            <a:r>
              <a:rPr lang="es-ES" sz="2000" dirty="0" smtClean="0">
                <a:solidFill>
                  <a:srgbClr val="FF3300"/>
                </a:solidFill>
                <a:latin typeface="Cooper Black" panose="0208090404030B020404" pitchFamily="18" charset="0"/>
              </a:rPr>
              <a:t>FIRMA EVENTO CODE </a:t>
            </a:r>
          </a:p>
          <a:p>
            <a:pPr algn="ctr"/>
            <a:endParaRPr lang="es-MX" sz="2000" dirty="0">
              <a:solidFill>
                <a:srgbClr val="FF3300"/>
              </a:solidFill>
              <a:effectLst>
                <a:outerShdw blurRad="38100" dist="38100" dir="2700000" algn="tl">
                  <a:srgbClr val="000000">
                    <a:alpha val="43137"/>
                  </a:srgbClr>
                </a:outerShdw>
              </a:effectLst>
              <a:latin typeface="Cooper Black" panose="0208090404030B020404" pitchFamily="18" charset="0"/>
            </a:endParaRPr>
          </a:p>
        </p:txBody>
      </p:sp>
      <p:sp>
        <p:nvSpPr>
          <p:cNvPr id="10" name="Rectángulo 9"/>
          <p:cNvSpPr/>
          <p:nvPr/>
        </p:nvSpPr>
        <p:spPr>
          <a:xfrm>
            <a:off x="612001" y="1457689"/>
            <a:ext cx="4626984" cy="1569660"/>
          </a:xfrm>
          <a:prstGeom prst="rect">
            <a:avLst/>
          </a:prstGeom>
        </p:spPr>
        <p:txBody>
          <a:bodyPr wrap="square">
            <a:spAutoFit/>
          </a:bodyPr>
          <a:lstStyle/>
          <a:p>
            <a:r>
              <a:rPr lang="es-MX" sz="1600" dirty="0">
                <a:solidFill>
                  <a:schemeClr val="bg1"/>
                </a:solidFill>
              </a:rPr>
              <a:t>El día </a:t>
            </a:r>
            <a:r>
              <a:rPr lang="es-MX" sz="1600" dirty="0" smtClean="0">
                <a:solidFill>
                  <a:schemeClr val="bg1"/>
                </a:solidFill>
              </a:rPr>
              <a:t>11 de marzo se </a:t>
            </a:r>
            <a:r>
              <a:rPr lang="es-MX" sz="1600" dirty="0">
                <a:solidFill>
                  <a:schemeClr val="bg1"/>
                </a:solidFill>
              </a:rPr>
              <a:t>llevó acabo la firma de la participación de Región Valles para la Copa Jalisco 2020.</a:t>
            </a:r>
          </a:p>
          <a:p>
            <a:r>
              <a:rPr lang="es-MX" sz="1600" dirty="0">
                <a:solidFill>
                  <a:schemeClr val="bg1"/>
                </a:solidFill>
              </a:rPr>
              <a:t>Donde en esta ocasión habrá apertura a equipo femenil en fútbol así como el varonil.</a:t>
            </a:r>
          </a:p>
          <a:p>
            <a:r>
              <a:rPr lang="es-MX" sz="1600" dirty="0">
                <a:solidFill>
                  <a:schemeClr val="bg1"/>
                </a:solidFill>
              </a:rPr>
              <a:t>Invito a todos los futbolistas del municipio</a:t>
            </a:r>
          </a:p>
        </p:txBody>
      </p:sp>
      <p:sp>
        <p:nvSpPr>
          <p:cNvPr id="13" name="Rectángulo 12"/>
          <p:cNvSpPr/>
          <p:nvPr/>
        </p:nvSpPr>
        <p:spPr>
          <a:xfrm>
            <a:off x="604849" y="4933511"/>
            <a:ext cx="4231416" cy="461665"/>
          </a:xfrm>
          <a:prstGeom prst="rect">
            <a:avLst/>
          </a:prstGeom>
        </p:spPr>
        <p:txBody>
          <a:bodyPr wrap="square">
            <a:spAutoFit/>
          </a:bodyPr>
          <a:lstStyle/>
          <a:p>
            <a:pPr algn="just"/>
            <a:endParaRPr lang="es-MX" sz="2400" dirty="0">
              <a:solidFill>
                <a:schemeClr val="bg1"/>
              </a:solidFill>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537" y="4944620"/>
            <a:ext cx="2681079" cy="2010809"/>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789" y="7301338"/>
            <a:ext cx="2673525" cy="1782350"/>
          </a:xfrm>
          <a:prstGeom prst="rect">
            <a:avLst/>
          </a:prstGeom>
        </p:spPr>
      </p:pic>
      <p:pic>
        <p:nvPicPr>
          <p:cNvPr id="30" name="Imagen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4961" y="3113302"/>
            <a:ext cx="2487544" cy="1658363"/>
          </a:xfrm>
          <a:prstGeom prst="rect">
            <a:avLst/>
          </a:prstGeom>
        </p:spPr>
      </p:pic>
      <p:pic>
        <p:nvPicPr>
          <p:cNvPr id="31" name="Imagen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0" y="4933511"/>
            <a:ext cx="2697284" cy="1821212"/>
          </a:xfrm>
          <a:prstGeom prst="rect">
            <a:avLst/>
          </a:prstGeom>
        </p:spPr>
      </p:pic>
    </p:spTree>
    <p:extLst>
      <p:ext uri="{BB962C8B-B14F-4D97-AF65-F5344CB8AC3E}">
        <p14:creationId xmlns:p14="http://schemas.microsoft.com/office/powerpoint/2010/main" val="1292789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124869" y="4340770"/>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a:t>
            </a:r>
            <a:r>
              <a:rPr lang="es-ES" b="1" dirty="0">
                <a:solidFill>
                  <a:schemeClr val="bg1"/>
                </a:solidFill>
              </a:rPr>
              <a:t>8</a:t>
            </a:r>
            <a:endParaRPr lang="es-MX" b="1" dirty="0">
              <a:solidFill>
                <a:schemeClr val="bg1"/>
              </a:solidFill>
            </a:endParaRPr>
          </a:p>
        </p:txBody>
      </p:sp>
      <p:sp>
        <p:nvSpPr>
          <p:cNvPr id="9" name="CuadroTexto 8"/>
          <p:cNvSpPr txBox="1"/>
          <p:nvPr/>
        </p:nvSpPr>
        <p:spPr>
          <a:xfrm>
            <a:off x="735573" y="729634"/>
            <a:ext cx="5185024" cy="400110"/>
          </a:xfrm>
          <a:prstGeom prst="rect">
            <a:avLst/>
          </a:prstGeom>
          <a:noFill/>
        </p:spPr>
        <p:txBody>
          <a:bodyPr wrap="square" rtlCol="0">
            <a:spAutoFit/>
          </a:bodyPr>
          <a:lstStyle/>
          <a:p>
            <a:pPr algn="ctr"/>
            <a:r>
              <a:rPr lang="es-ES" sz="2000" dirty="0" smtClean="0">
                <a:solidFill>
                  <a:srgbClr val="FF3300"/>
                </a:solidFill>
                <a:latin typeface="Cooper Black" panose="0208090404030B020404" pitchFamily="18" charset="0"/>
              </a:rPr>
              <a:t>VIERNES CIUDADANO</a:t>
            </a:r>
            <a:endParaRPr lang="es-MX" sz="2000" dirty="0">
              <a:solidFill>
                <a:srgbClr val="FF3300"/>
              </a:solidFill>
              <a:effectLst>
                <a:outerShdw blurRad="38100" dist="38100" dir="2700000" algn="tl">
                  <a:srgbClr val="000000">
                    <a:alpha val="43137"/>
                  </a:srgbClr>
                </a:outerShdw>
              </a:effectLst>
              <a:latin typeface="Cooper Black" panose="0208090404030B020404" pitchFamily="18" charset="0"/>
            </a:endParaRPr>
          </a:p>
        </p:txBody>
      </p:sp>
      <p:sp>
        <p:nvSpPr>
          <p:cNvPr id="2" name="Rectángulo 1"/>
          <p:cNvSpPr/>
          <p:nvPr/>
        </p:nvSpPr>
        <p:spPr>
          <a:xfrm>
            <a:off x="3544864" y="1695664"/>
            <a:ext cx="2980290" cy="3046988"/>
          </a:xfrm>
          <a:prstGeom prst="rect">
            <a:avLst/>
          </a:prstGeom>
          <a:noFill/>
        </p:spPr>
        <p:txBody>
          <a:bodyPr wrap="square" lIns="91440" tIns="45720" rIns="91440" bIns="45720">
            <a:spAutoFit/>
          </a:bodyPr>
          <a:lstStyle/>
          <a:p>
            <a:r>
              <a:rPr lang="es-MX" sz="1600" dirty="0">
                <a:solidFill>
                  <a:schemeClr val="bg1"/>
                </a:solidFill>
              </a:rPr>
              <a:t>El día </a:t>
            </a:r>
            <a:r>
              <a:rPr lang="es-MX" sz="1600" dirty="0" smtClean="0">
                <a:solidFill>
                  <a:schemeClr val="bg1"/>
                </a:solidFill>
              </a:rPr>
              <a:t>13 de marzo </a:t>
            </a:r>
            <a:r>
              <a:rPr lang="es-MX" sz="1600" dirty="0">
                <a:solidFill>
                  <a:schemeClr val="bg1"/>
                </a:solidFill>
              </a:rPr>
              <a:t>al no haber Luz Eléctrica el personal del H. Ayuntamiento de San Juanito de Escobedo hizo limpieza en las entradas principales de nuestro municipio, volviéndolo un excelente viernes ciudadano.</a:t>
            </a:r>
          </a:p>
          <a:p>
            <a:r>
              <a:rPr lang="es-MX" sz="1600" dirty="0">
                <a:solidFill>
                  <a:schemeClr val="bg1"/>
                </a:solidFill>
              </a:rPr>
              <a:t>Excelente participación del personal que está comprometido con su municipio y Presidenta Municipal </a:t>
            </a:r>
            <a:r>
              <a:rPr lang="es-MX" sz="1600" b="1" dirty="0" err="1">
                <a:solidFill>
                  <a:schemeClr val="bg1"/>
                </a:solidFill>
                <a:hlinkClick r:id="rId4"/>
              </a:rPr>
              <a:t>Maria</a:t>
            </a:r>
            <a:r>
              <a:rPr lang="es-MX" sz="1600" b="1" dirty="0">
                <a:solidFill>
                  <a:schemeClr val="bg1"/>
                </a:solidFill>
                <a:hlinkClick r:id="rId4"/>
              </a:rPr>
              <a:t> Guadalupe Durán Nuño</a:t>
            </a:r>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4685" y="7356982"/>
            <a:ext cx="1378405" cy="1837873"/>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2475" y="5178334"/>
            <a:ext cx="1964651" cy="2619535"/>
          </a:xfrm>
          <a:prstGeom prst="rect">
            <a:avLst/>
          </a:prstGeom>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5554" y="5063446"/>
            <a:ext cx="3315072" cy="1864728"/>
          </a:xfrm>
          <a:prstGeom prst="rect">
            <a:avLst/>
          </a:prstGeom>
        </p:spPr>
      </p:pic>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0521" y="1395675"/>
            <a:ext cx="1627564" cy="2170085"/>
          </a:xfrm>
          <a:prstGeom prst="rect">
            <a:avLst/>
          </a:prstGeom>
        </p:spPr>
      </p:pic>
      <p:pic>
        <p:nvPicPr>
          <p:cNvPr id="19" name="Imagen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536" y="2757818"/>
            <a:ext cx="1801972" cy="2402629"/>
          </a:xfrm>
          <a:prstGeom prst="rect">
            <a:avLst/>
          </a:prstGeom>
        </p:spPr>
      </p:pic>
      <p:pic>
        <p:nvPicPr>
          <p:cNvPr id="20" name="Imagen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1738" y="6813286"/>
            <a:ext cx="1837934" cy="2450579"/>
          </a:xfrm>
          <a:prstGeom prst="rect">
            <a:avLst/>
          </a:prstGeom>
        </p:spPr>
      </p:pic>
    </p:spTree>
    <p:extLst>
      <p:ext uri="{BB962C8B-B14F-4D97-AF65-F5344CB8AC3E}">
        <p14:creationId xmlns:p14="http://schemas.microsoft.com/office/powerpoint/2010/main" val="190081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483156" y="317208"/>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770725" y="4335254"/>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a:t>
            </a:r>
            <a:r>
              <a:rPr lang="es-ES" b="1" dirty="0">
                <a:solidFill>
                  <a:schemeClr val="bg1"/>
                </a:solidFill>
              </a:rPr>
              <a:t>9</a:t>
            </a:r>
            <a:endParaRPr lang="es-MX" b="1" dirty="0">
              <a:solidFill>
                <a:schemeClr val="bg1"/>
              </a:solidFill>
            </a:endParaRPr>
          </a:p>
        </p:txBody>
      </p:sp>
      <p:sp>
        <p:nvSpPr>
          <p:cNvPr id="8" name="CuadroTexto 7"/>
          <p:cNvSpPr txBox="1"/>
          <p:nvPr/>
        </p:nvSpPr>
        <p:spPr>
          <a:xfrm>
            <a:off x="505675" y="857405"/>
            <a:ext cx="5463030" cy="461665"/>
          </a:xfrm>
          <a:prstGeom prst="rect">
            <a:avLst/>
          </a:prstGeom>
          <a:noFill/>
        </p:spPr>
        <p:txBody>
          <a:bodyPr wrap="square" rtlCol="0">
            <a:spAutoFit/>
          </a:bodyPr>
          <a:lstStyle/>
          <a:p>
            <a:pPr algn="ctr"/>
            <a:r>
              <a:rPr lang="es-ES" sz="2400" dirty="0" smtClean="0">
                <a:solidFill>
                  <a:srgbClr val="FF3300"/>
                </a:solidFill>
                <a:latin typeface="Cooper Black" panose="0208090404030B020404" pitchFamily="18" charset="0"/>
              </a:rPr>
              <a:t>RECIVIMIENTO EN LA VEGA</a:t>
            </a:r>
            <a:endParaRPr lang="es-MX" sz="2400" dirty="0">
              <a:solidFill>
                <a:srgbClr val="FF3300"/>
              </a:solidFill>
              <a:effectLst>
                <a:outerShdw blurRad="38100" dist="38100" dir="2700000" algn="tl">
                  <a:srgbClr val="000000">
                    <a:alpha val="43137"/>
                  </a:srgbClr>
                </a:outerShdw>
              </a:effectLst>
              <a:latin typeface="Cooper Black" panose="0208090404030B020404" pitchFamily="18" charset="0"/>
            </a:endParaRPr>
          </a:p>
        </p:txBody>
      </p:sp>
    </p:spTree>
    <p:extLst>
      <p:ext uri="{BB962C8B-B14F-4D97-AF65-F5344CB8AC3E}">
        <p14:creationId xmlns:p14="http://schemas.microsoft.com/office/powerpoint/2010/main" val="36986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124869" y="4340770"/>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1005660"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10</a:t>
            </a:r>
            <a:endParaRPr lang="es-MX" b="1" dirty="0">
              <a:solidFill>
                <a:schemeClr val="bg1"/>
              </a:solidFill>
            </a:endParaRPr>
          </a:p>
        </p:txBody>
      </p:sp>
      <p:sp>
        <p:nvSpPr>
          <p:cNvPr id="14" name="Rectángulo 13"/>
          <p:cNvSpPr/>
          <p:nvPr/>
        </p:nvSpPr>
        <p:spPr>
          <a:xfrm>
            <a:off x="1339609" y="2308654"/>
            <a:ext cx="4675679" cy="584775"/>
          </a:xfrm>
          <a:prstGeom prst="rect">
            <a:avLst/>
          </a:prstGeom>
        </p:spPr>
        <p:txBody>
          <a:bodyPr wrap="square">
            <a:spAutoFit/>
          </a:bodyPr>
          <a:lstStyle/>
          <a:p>
            <a:pPr algn="just"/>
            <a:r>
              <a:rPr lang="es-MX" sz="1600" dirty="0">
                <a:solidFill>
                  <a:schemeClr val="bg1"/>
                </a:solidFill>
              </a:rPr>
              <a:t>El </a:t>
            </a:r>
            <a:r>
              <a:rPr lang="es-MX" sz="1600" dirty="0" smtClean="0">
                <a:solidFill>
                  <a:schemeClr val="bg1"/>
                </a:solidFill>
              </a:rPr>
              <a:t>día 14 DE MARZO  se </a:t>
            </a:r>
            <a:r>
              <a:rPr lang="es-MX" sz="1600" dirty="0">
                <a:solidFill>
                  <a:schemeClr val="bg1"/>
                </a:solidFill>
              </a:rPr>
              <a:t>llevó acabo la inauguración de la cancha de la Delegación del Trapiche.</a:t>
            </a:r>
            <a:endParaRPr lang="es-ES" sz="1600" dirty="0" smtClean="0">
              <a:solidFill>
                <a:schemeClr val="bg1"/>
              </a:solidFill>
            </a:endParaRPr>
          </a:p>
        </p:txBody>
      </p:sp>
      <p:sp>
        <p:nvSpPr>
          <p:cNvPr id="2" name="Rectángulo 1"/>
          <p:cNvSpPr/>
          <p:nvPr/>
        </p:nvSpPr>
        <p:spPr>
          <a:xfrm>
            <a:off x="1490227" y="1089632"/>
            <a:ext cx="3936570" cy="6097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rgbClr val="FF0000"/>
                </a:solidFill>
                <a:latin typeface="Cooper Black" panose="0208090404030B020404" pitchFamily="18" charset="0"/>
              </a:rPr>
              <a:t>IGAURACION DE CANCHA </a:t>
            </a:r>
            <a:endParaRPr lang="es-MX" dirty="0">
              <a:solidFill>
                <a:srgbClr val="FF0000"/>
              </a:solidFill>
              <a:latin typeface="Cooper Black" panose="0208090404030B020404" pitchFamily="18"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737" y="3079971"/>
            <a:ext cx="4095653" cy="3071739"/>
          </a:xfrm>
          <a:prstGeom prst="rect">
            <a:avLst/>
          </a:prstGeom>
        </p:spPr>
      </p:pic>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920" y="6433256"/>
            <a:ext cx="2604805" cy="1436090"/>
          </a:xfrm>
          <a:prstGeom prst="rect">
            <a:avLst/>
          </a:prstGeom>
        </p:spPr>
      </p:pic>
      <p:pic>
        <p:nvPicPr>
          <p:cNvPr id="22" name="Imagen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0997" y="7018529"/>
            <a:ext cx="2332599" cy="1749449"/>
          </a:xfrm>
          <a:prstGeom prst="rect">
            <a:avLst/>
          </a:prstGeom>
        </p:spPr>
      </p:pic>
    </p:spTree>
    <p:extLst>
      <p:ext uri="{BB962C8B-B14F-4D97-AF65-F5344CB8AC3E}">
        <p14:creationId xmlns:p14="http://schemas.microsoft.com/office/powerpoint/2010/main" val="2232070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770725" y="4335254"/>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1005660"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11</a:t>
            </a:r>
            <a:endParaRPr lang="es-MX" b="1" dirty="0">
              <a:solidFill>
                <a:schemeClr val="bg1"/>
              </a:solidFill>
            </a:endParaRPr>
          </a:p>
        </p:txBody>
      </p:sp>
      <p:sp>
        <p:nvSpPr>
          <p:cNvPr id="8" name="CuadroTexto 7"/>
          <p:cNvSpPr txBox="1"/>
          <p:nvPr/>
        </p:nvSpPr>
        <p:spPr>
          <a:xfrm>
            <a:off x="484567" y="788393"/>
            <a:ext cx="5463030" cy="400110"/>
          </a:xfrm>
          <a:prstGeom prst="rect">
            <a:avLst/>
          </a:prstGeom>
          <a:noFill/>
        </p:spPr>
        <p:txBody>
          <a:bodyPr wrap="square" rtlCol="0">
            <a:spAutoFit/>
          </a:bodyPr>
          <a:lstStyle/>
          <a:p>
            <a:pPr algn="ctr"/>
            <a:r>
              <a:rPr lang="es-ES" sz="2000" dirty="0" smtClean="0">
                <a:solidFill>
                  <a:srgbClr val="FF3300"/>
                </a:solidFill>
                <a:latin typeface="Cooper Black" panose="0208090404030B020404" pitchFamily="18" charset="0"/>
              </a:rPr>
              <a:t>PARO POR COVID-19</a:t>
            </a:r>
            <a:endParaRPr lang="es-MX" sz="2000" dirty="0">
              <a:solidFill>
                <a:srgbClr val="FF3300"/>
              </a:solidFill>
              <a:effectLst>
                <a:outerShdw blurRad="38100" dist="38100" dir="2700000" algn="tl">
                  <a:srgbClr val="000000">
                    <a:alpha val="43137"/>
                  </a:srgbClr>
                </a:outerShdw>
              </a:effectLst>
              <a:latin typeface="Cooper Black" panose="0208090404030B020404" pitchFamily="18" charset="0"/>
            </a:endParaRPr>
          </a:p>
        </p:txBody>
      </p:sp>
      <p:sp>
        <p:nvSpPr>
          <p:cNvPr id="3" name="Rectángulo 2"/>
          <p:cNvSpPr/>
          <p:nvPr/>
        </p:nvSpPr>
        <p:spPr>
          <a:xfrm>
            <a:off x="1136949" y="1363852"/>
            <a:ext cx="4298313" cy="10228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smtClean="0">
                <a:solidFill>
                  <a:schemeClr val="bg1"/>
                </a:solidFill>
              </a:rPr>
              <a:t> El </a:t>
            </a:r>
            <a:r>
              <a:rPr lang="es-MX" sz="1200" dirty="0" err="1" smtClean="0">
                <a:solidFill>
                  <a:schemeClr val="bg1"/>
                </a:solidFill>
              </a:rPr>
              <a:t>dia</a:t>
            </a:r>
            <a:r>
              <a:rPr lang="es-MX" sz="1200" dirty="0" smtClean="0">
                <a:solidFill>
                  <a:schemeClr val="bg1"/>
                </a:solidFill>
              </a:rPr>
              <a:t> 23, 24 y 25 de marzo se suspendieron labores por motivo del </a:t>
            </a:r>
            <a:r>
              <a:rPr lang="es-MX" sz="1200" dirty="0" err="1" smtClean="0">
                <a:solidFill>
                  <a:schemeClr val="bg1"/>
                </a:solidFill>
              </a:rPr>
              <a:t>covid</a:t>
            </a:r>
            <a:r>
              <a:rPr lang="es-MX" sz="1200" dirty="0" smtClean="0">
                <a:solidFill>
                  <a:schemeClr val="bg1"/>
                </a:solidFill>
              </a:rPr>
              <a:t> -19 .</a:t>
            </a:r>
          </a:p>
          <a:p>
            <a:pPr algn="ctr"/>
            <a:r>
              <a:rPr lang="es-MX" sz="1200" dirty="0" smtClean="0">
                <a:solidFill>
                  <a:schemeClr val="bg1"/>
                </a:solidFill>
              </a:rPr>
              <a:t>Como </a:t>
            </a:r>
            <a:r>
              <a:rPr lang="es-MX" sz="1200" dirty="0">
                <a:solidFill>
                  <a:schemeClr val="bg1"/>
                </a:solidFill>
              </a:rPr>
              <a:t>Alcaldesa informó a toda la población de las medidas que se implementarán para evitar la propagación del COVID19</a:t>
            </a:r>
            <a:r>
              <a:rPr lang="es-MX" sz="1200" dirty="0"/>
              <a:t>.</a:t>
            </a:r>
          </a:p>
        </p:txBody>
      </p:sp>
      <p:sp>
        <p:nvSpPr>
          <p:cNvPr id="11" name="Rectángulo 10"/>
          <p:cNvSpPr/>
          <p:nvPr/>
        </p:nvSpPr>
        <p:spPr>
          <a:xfrm>
            <a:off x="880781" y="2499083"/>
            <a:ext cx="4810648" cy="61838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solidFill>
                  <a:schemeClr val="bg1"/>
                </a:solidFill>
              </a:rPr>
              <a:t>El Covid-19 es causado por un virus, de modo que los antibióticos no sirven frente a él. No se deben usar antibióticos como medio de prevención o tratamiento del coronavirus.</a:t>
            </a:r>
          </a:p>
          <a:p>
            <a:r>
              <a:rPr lang="es-MX" sz="1400" dirty="0">
                <a:solidFill>
                  <a:schemeClr val="bg1"/>
                </a:solidFill>
              </a:rPr>
              <a:t>El genoma del virus que causa el Covid-19 y el del responsable del síndrome respiratorio agudo severo (SRAS) son similares, pero no iguales. El SRAS es más letal pero mucho menos infeccioso que el Covid-19.</a:t>
            </a:r>
          </a:p>
          <a:p>
            <a:r>
              <a:rPr lang="es-MX" sz="1400" dirty="0">
                <a:solidFill>
                  <a:schemeClr val="bg1"/>
                </a:solidFill>
              </a:rPr>
              <a:t>Se estima que el “período de incubación” del coronavirus oscilan entre 1 y 14 días, y en general se sitúa en torno a cinco días.</a:t>
            </a:r>
          </a:p>
          <a:p>
            <a:r>
              <a:rPr lang="es-MX" sz="1400" dirty="0">
                <a:solidFill>
                  <a:schemeClr val="bg1"/>
                </a:solidFill>
              </a:rPr>
              <a:t>Por ahora no se sabe cuánto tiempo sobrevive el coronavirus en una superficie, pero se estima que puede subsistir desde unas pocas horas hasta varios días. El tiempo puede variar en función de las condiciones.</a:t>
            </a:r>
          </a:p>
          <a:p>
            <a:r>
              <a:rPr lang="es-MX" sz="1400" dirty="0">
                <a:solidFill>
                  <a:schemeClr val="bg1"/>
                </a:solidFill>
              </a:rPr>
              <a:t>La probabilidad de que una persona infectada contamine artículos comerciales es baja, y el riesgo de contraer coronavirus por contacto con un paquete o carta que haya sido enviado desde un país infectado es bajo.</a:t>
            </a:r>
          </a:p>
          <a:p>
            <a:r>
              <a:rPr lang="es-MX" sz="1400" dirty="0" smtClean="0">
                <a:solidFill>
                  <a:schemeClr val="bg1"/>
                </a:solidFill>
              </a:rPr>
              <a:t>El </a:t>
            </a:r>
            <a:r>
              <a:rPr lang="es-MX" sz="1400" dirty="0">
                <a:solidFill>
                  <a:schemeClr val="bg1"/>
                </a:solidFill>
              </a:rPr>
              <a:t>Colegio te invita a tomar acciones responsables ante esta enfermedad, así como a mantenerte informado a través de los organismos oficiales como la Organización Mundial de la Salud, la Organización Panamericana de la Salud, el Centros para el Control y la Prevención de Enfermedades, la Dirección General de Epidemiología y la Secretaría de Salud.</a:t>
            </a:r>
          </a:p>
        </p:txBody>
      </p:sp>
    </p:spTree>
    <p:extLst>
      <p:ext uri="{BB962C8B-B14F-4D97-AF65-F5344CB8AC3E}">
        <p14:creationId xmlns:p14="http://schemas.microsoft.com/office/powerpoint/2010/main" val="355954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85286" y="448222"/>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124869" y="4340770"/>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1005660"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12</a:t>
            </a:r>
            <a:endParaRPr lang="es-MX" b="1" dirty="0">
              <a:solidFill>
                <a:schemeClr val="bg1"/>
              </a:solidFill>
            </a:endParaRPr>
          </a:p>
        </p:txBody>
      </p:sp>
      <p:sp>
        <p:nvSpPr>
          <p:cNvPr id="8" name="CuadroTexto 7"/>
          <p:cNvSpPr txBox="1"/>
          <p:nvPr/>
        </p:nvSpPr>
        <p:spPr>
          <a:xfrm>
            <a:off x="1561564" y="716990"/>
            <a:ext cx="3985844" cy="584775"/>
          </a:xfrm>
          <a:prstGeom prst="rect">
            <a:avLst/>
          </a:prstGeom>
          <a:noFill/>
        </p:spPr>
        <p:txBody>
          <a:bodyPr wrap="square" rtlCol="0">
            <a:spAutoFit/>
          </a:bodyPr>
          <a:lstStyle/>
          <a:p>
            <a:pPr algn="ctr"/>
            <a:r>
              <a:rPr lang="es-ES" sz="3200" dirty="0" smtClean="0">
                <a:solidFill>
                  <a:srgbClr val="FF3300"/>
                </a:solidFill>
                <a:latin typeface="Cooper Black" panose="0208090404030B020404" pitchFamily="18" charset="0"/>
              </a:rPr>
              <a:t>Covid-19</a:t>
            </a:r>
            <a:endParaRPr lang="es-MX" sz="3200" dirty="0">
              <a:solidFill>
                <a:srgbClr val="FF3300"/>
              </a:solidFill>
              <a:effectLst>
                <a:outerShdw blurRad="38100" dist="38100" dir="2700000" algn="tl">
                  <a:srgbClr val="000000">
                    <a:alpha val="43137"/>
                  </a:srgbClr>
                </a:outerShdw>
              </a:effectLst>
              <a:latin typeface="Cooper Black" panose="0208090404030B020404" pitchFamily="18" charset="0"/>
            </a:endParaRPr>
          </a:p>
        </p:txBody>
      </p:sp>
      <p:sp>
        <p:nvSpPr>
          <p:cNvPr id="9" name="Rectángulo 8"/>
          <p:cNvSpPr/>
          <p:nvPr/>
        </p:nvSpPr>
        <p:spPr>
          <a:xfrm>
            <a:off x="1096837" y="1547409"/>
            <a:ext cx="4675679" cy="461665"/>
          </a:xfrm>
          <a:prstGeom prst="rect">
            <a:avLst/>
          </a:prstGeom>
        </p:spPr>
        <p:txBody>
          <a:bodyPr wrap="square">
            <a:spAutoFit/>
          </a:bodyPr>
          <a:lstStyle/>
          <a:p>
            <a:pPr algn="just"/>
            <a:endParaRPr lang="es-MX" sz="2400" dirty="0">
              <a:solidFill>
                <a:schemeClr val="bg1"/>
              </a:solidFill>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7408" y="544926"/>
            <a:ext cx="1114090" cy="1114090"/>
          </a:xfrm>
          <a:prstGeom prst="rect">
            <a:avLst/>
          </a:prstGeom>
        </p:spPr>
      </p:pic>
      <p:sp>
        <p:nvSpPr>
          <p:cNvPr id="14" name="Rectángulo 13"/>
          <p:cNvSpPr/>
          <p:nvPr/>
        </p:nvSpPr>
        <p:spPr>
          <a:xfrm>
            <a:off x="1096837" y="4608867"/>
            <a:ext cx="4073592" cy="2062103"/>
          </a:xfrm>
          <a:prstGeom prst="rect">
            <a:avLst/>
          </a:prstGeom>
        </p:spPr>
        <p:txBody>
          <a:bodyPr wrap="square">
            <a:spAutoFit/>
          </a:bodyPr>
          <a:lstStyle/>
          <a:p>
            <a:r>
              <a:rPr lang="es-MX" sz="1600" b="1" dirty="0">
                <a:solidFill>
                  <a:schemeClr val="bg1"/>
                </a:solidFill>
              </a:rPr>
              <a:t>¿Qué es el Covid-19?</a:t>
            </a:r>
            <a:endParaRPr lang="es-MX" sz="1600" dirty="0">
              <a:solidFill>
                <a:schemeClr val="bg1"/>
              </a:solidFill>
            </a:endParaRPr>
          </a:p>
          <a:p>
            <a:r>
              <a:rPr lang="es-MX" sz="1600" dirty="0">
                <a:solidFill>
                  <a:schemeClr val="bg1"/>
                </a:solidFill>
              </a:rPr>
              <a:t>El Covid-19 pertenece a una familia de coronavirus que causan enfermedades tanto en humanos como en animales que se encuentran en el aire y, en ocasiones, causan infecciones respiratorias que pueden ir desde un resfriado común hasta enfermedades respiratorias más graves.</a:t>
            </a:r>
            <a:endParaRPr lang="es-MX" sz="2400" dirty="0">
              <a:solidFill>
                <a:schemeClr val="bg1"/>
              </a:solidFill>
            </a:endParaRPr>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790" y="6360869"/>
            <a:ext cx="2512568" cy="2523037"/>
          </a:xfrm>
          <a:prstGeom prst="rect">
            <a:avLst/>
          </a:prstGeom>
        </p:spPr>
      </p:pic>
      <p:sp>
        <p:nvSpPr>
          <p:cNvPr id="22" name="Rectángulo 21"/>
          <p:cNvSpPr/>
          <p:nvPr/>
        </p:nvSpPr>
        <p:spPr>
          <a:xfrm>
            <a:off x="1587867" y="2475848"/>
            <a:ext cx="4353503" cy="14850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rPr>
              <a:t>Tras la aparición de una nueva cepa de coronavirus conocido como Covid-19, y que ha sido motivo de varios decesos y de alerta en varios países</a:t>
            </a:r>
          </a:p>
        </p:txBody>
      </p:sp>
    </p:spTree>
    <p:extLst>
      <p:ext uri="{BB962C8B-B14F-4D97-AF65-F5344CB8AC3E}">
        <p14:creationId xmlns:p14="http://schemas.microsoft.com/office/powerpoint/2010/main" val="394544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484567" y="434646"/>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679906" y="4333488"/>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1005660"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13</a:t>
            </a:r>
            <a:endParaRPr lang="es-MX" b="1" dirty="0">
              <a:solidFill>
                <a:schemeClr val="bg1"/>
              </a:solidFill>
            </a:endParaRPr>
          </a:p>
        </p:txBody>
      </p:sp>
      <p:sp>
        <p:nvSpPr>
          <p:cNvPr id="8" name="CuadroTexto 7"/>
          <p:cNvSpPr txBox="1"/>
          <p:nvPr/>
        </p:nvSpPr>
        <p:spPr>
          <a:xfrm>
            <a:off x="861439" y="624706"/>
            <a:ext cx="5463030" cy="461665"/>
          </a:xfrm>
          <a:prstGeom prst="rect">
            <a:avLst/>
          </a:prstGeom>
          <a:noFill/>
        </p:spPr>
        <p:txBody>
          <a:bodyPr wrap="square" rtlCol="0">
            <a:spAutoFit/>
          </a:bodyPr>
          <a:lstStyle/>
          <a:p>
            <a:r>
              <a:rPr lang="es-MX" sz="2400" b="1" dirty="0" smtClean="0">
                <a:solidFill>
                  <a:srgbClr val="FF0000"/>
                </a:solidFill>
                <a:latin typeface="Cooper Black" panose="0208090404030B020404" pitchFamily="18" charset="0"/>
              </a:rPr>
              <a:t>                 Medidas </a:t>
            </a:r>
            <a:r>
              <a:rPr lang="es-MX" sz="2400" b="1" dirty="0">
                <a:solidFill>
                  <a:srgbClr val="FF0000"/>
                </a:solidFill>
                <a:latin typeface="Cooper Black" panose="0208090404030B020404" pitchFamily="18" charset="0"/>
              </a:rPr>
              <a:t>de prevención</a:t>
            </a:r>
            <a:endParaRPr lang="es-MX" sz="2400" dirty="0">
              <a:solidFill>
                <a:srgbClr val="FF0000"/>
              </a:solidFill>
              <a:latin typeface="Cooper Black" panose="0208090404030B020404" pitchFamily="18" charset="0"/>
            </a:endParaRPr>
          </a:p>
        </p:txBody>
      </p:sp>
      <p:sp>
        <p:nvSpPr>
          <p:cNvPr id="11" name="Rectángulo 10"/>
          <p:cNvSpPr/>
          <p:nvPr/>
        </p:nvSpPr>
        <p:spPr>
          <a:xfrm>
            <a:off x="659864" y="2674835"/>
            <a:ext cx="3121625" cy="15567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Lava tus manos con agua, </a:t>
            </a:r>
            <a:r>
              <a:rPr lang="es-MX" sz="1400" dirty="0">
                <a:solidFill>
                  <a:schemeClr val="bg1"/>
                </a:solidFill>
              </a:rPr>
              <a:t>jabón y gel desinfectante a base de alcohol, especialmente antes de comer, después de ir al baño, sonarte la nariz, toser o estornudar. Seca tus manos con toallas desechables o al aire libre en posición vertical</a:t>
            </a:r>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889" y="1312426"/>
            <a:ext cx="1300983" cy="1300983"/>
          </a:xfrm>
          <a:prstGeom prst="rect">
            <a:avLst/>
          </a:prstGeom>
        </p:spPr>
      </p:pic>
      <p:sp>
        <p:nvSpPr>
          <p:cNvPr id="13" name="Rectángulo 12"/>
          <p:cNvSpPr/>
          <p:nvPr/>
        </p:nvSpPr>
        <p:spPr>
          <a:xfrm>
            <a:off x="3860899" y="3505001"/>
            <a:ext cx="2898183" cy="9701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bg1"/>
                </a:solidFill>
              </a:rPr>
              <a:t>• Evita tocar tus ojos, nariz y boca, ya que las manos pueden transferir el virus y causar la enfermedad</a:t>
            </a:r>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354" y="2282146"/>
            <a:ext cx="977567" cy="977567"/>
          </a:xfrm>
          <a:prstGeom prst="rect">
            <a:avLst/>
          </a:prstGeom>
        </p:spPr>
      </p:pic>
      <p:sp>
        <p:nvSpPr>
          <p:cNvPr id="15" name="Rectángulo 14"/>
          <p:cNvSpPr/>
          <p:nvPr/>
        </p:nvSpPr>
        <p:spPr>
          <a:xfrm>
            <a:off x="942383" y="5737961"/>
            <a:ext cx="2696705" cy="14676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Mantén una distancia </a:t>
            </a:r>
            <a:r>
              <a:rPr lang="es-MX" sz="1400" dirty="0">
                <a:solidFill>
                  <a:schemeClr val="bg1"/>
                </a:solidFill>
              </a:rPr>
              <a:t>mínima de un metro entre tú y cualquier persona que tosa o estornude, ya que la infección por coronavirus se proyecta en el aire a través de pequeñas </a:t>
            </a:r>
            <a:r>
              <a:rPr lang="es-MX" sz="1400" dirty="0" err="1">
                <a:solidFill>
                  <a:schemeClr val="bg1"/>
                </a:solidFill>
              </a:rPr>
              <a:t>gotículas</a:t>
            </a:r>
            <a:r>
              <a:rPr lang="es-MX" sz="1400" dirty="0">
                <a:solidFill>
                  <a:schemeClr val="bg1"/>
                </a:solidFill>
              </a:rPr>
              <a:t> que contiene el virus</a:t>
            </a:r>
          </a:p>
        </p:txBody>
      </p:sp>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9199" y="4510715"/>
            <a:ext cx="1204059" cy="1204059"/>
          </a:xfrm>
          <a:prstGeom prst="rect">
            <a:avLst/>
          </a:prstGeom>
        </p:spPr>
      </p:pic>
      <p:sp>
        <p:nvSpPr>
          <p:cNvPr id="17" name="Rectángulo 16"/>
          <p:cNvSpPr/>
          <p:nvPr/>
        </p:nvSpPr>
        <p:spPr>
          <a:xfrm>
            <a:off x="4324027" y="6069109"/>
            <a:ext cx="2435055" cy="20675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bg1"/>
                </a:solidFill>
              </a:rPr>
              <a:t>• Cubre tu boca y nariz con el codo interior o con un pañuelo de papel al toser o estornudar, así proteges a las personas alrededor. El pañuelo usado deséchalo de inmediato.</a:t>
            </a:r>
          </a:p>
        </p:txBody>
      </p:sp>
      <p:pic>
        <p:nvPicPr>
          <p:cNvPr id="18" name="Imagen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7908" y="4591364"/>
            <a:ext cx="1053898" cy="1053898"/>
          </a:xfrm>
          <a:prstGeom prst="rect">
            <a:avLst/>
          </a:prstGeom>
        </p:spPr>
      </p:pic>
    </p:spTree>
    <p:extLst>
      <p:ext uri="{BB962C8B-B14F-4D97-AF65-F5344CB8AC3E}">
        <p14:creationId xmlns:p14="http://schemas.microsoft.com/office/powerpoint/2010/main" val="84181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371382" y="4715209"/>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1005660"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14</a:t>
            </a:r>
            <a:endParaRPr lang="es-MX" b="1" dirty="0">
              <a:solidFill>
                <a:schemeClr val="bg1"/>
              </a:solidFill>
            </a:endParaRPr>
          </a:p>
        </p:txBody>
      </p:sp>
      <p:sp>
        <p:nvSpPr>
          <p:cNvPr id="8" name="CuadroTexto 7"/>
          <p:cNvSpPr txBox="1"/>
          <p:nvPr/>
        </p:nvSpPr>
        <p:spPr>
          <a:xfrm>
            <a:off x="1707795" y="802214"/>
            <a:ext cx="4025131" cy="400110"/>
          </a:xfrm>
          <a:prstGeom prst="rect">
            <a:avLst/>
          </a:prstGeom>
          <a:noFill/>
        </p:spPr>
        <p:txBody>
          <a:bodyPr wrap="square" rtlCol="0">
            <a:spAutoFit/>
          </a:bodyPr>
          <a:lstStyle/>
          <a:p>
            <a:pPr algn="ctr"/>
            <a:r>
              <a:rPr lang="es-ES" sz="2000" dirty="0" smtClean="0">
                <a:solidFill>
                  <a:srgbClr val="FF3300"/>
                </a:solidFill>
                <a:latin typeface="Cooper Black" panose="0208090404030B020404" pitchFamily="18" charset="0"/>
              </a:rPr>
              <a:t>SINTOMAS</a:t>
            </a:r>
            <a:endParaRPr lang="es-MX" sz="2000" b="1" dirty="0">
              <a:solidFill>
                <a:srgbClr val="FF3300"/>
              </a:solidFill>
              <a:effectLst>
                <a:outerShdw blurRad="38100" dist="38100" dir="2700000" algn="tl">
                  <a:srgbClr val="000000">
                    <a:alpha val="43137"/>
                  </a:srgbClr>
                </a:outerShdw>
              </a:effectLst>
              <a:latin typeface="Cooper Black" panose="0208090404030B020404" pitchFamily="18" charset="0"/>
            </a:endParaRPr>
          </a:p>
        </p:txBody>
      </p:sp>
      <p:sp>
        <p:nvSpPr>
          <p:cNvPr id="12" name="Rectángulo 11"/>
          <p:cNvSpPr/>
          <p:nvPr/>
        </p:nvSpPr>
        <p:spPr>
          <a:xfrm>
            <a:off x="697055" y="1873977"/>
            <a:ext cx="4073592" cy="2062103"/>
          </a:xfrm>
          <a:prstGeom prst="rect">
            <a:avLst/>
          </a:prstGeom>
        </p:spPr>
        <p:txBody>
          <a:bodyPr wrap="square">
            <a:spAutoFit/>
          </a:bodyPr>
          <a:lstStyle/>
          <a:p>
            <a:pPr algn="just"/>
            <a:endParaRPr lang="es-ES" sz="1600" dirty="0">
              <a:solidFill>
                <a:schemeClr val="bg1"/>
              </a:solidFill>
            </a:endParaRPr>
          </a:p>
          <a:p>
            <a:pPr algn="just"/>
            <a:r>
              <a:rPr lang="es-MX" sz="1600" dirty="0">
                <a:solidFill>
                  <a:schemeClr val="bg1"/>
                </a:solidFill>
              </a:rPr>
              <a:t>En general todos somos propensos a sufrir esta enfermedad, pero las personas mayores y las que padecen hipertensión arterial, problemas cardiacos y diabetes son las más propensas a desarrollar una enfermedad más grave. Los síntomas del coronavirus suelen ser leves y aparecen de forma gradual.</a:t>
            </a:r>
            <a:endParaRPr lang="es-MX" sz="2400" dirty="0">
              <a:solidFill>
                <a:schemeClr val="bg1"/>
              </a:solidFill>
            </a:endParaRPr>
          </a:p>
        </p:txBody>
      </p:sp>
      <p:sp>
        <p:nvSpPr>
          <p:cNvPr id="2" name="Rectangle 1"/>
          <p:cNvSpPr>
            <a:spLocks noChangeArrowheads="1"/>
          </p:cNvSpPr>
          <p:nvPr/>
        </p:nvSpPr>
        <p:spPr bwMode="auto">
          <a:xfrm>
            <a:off x="3561759" y="4639748"/>
            <a:ext cx="2235673" cy="27084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200" b="0" i="0" u="none" strike="noStrike" cap="none" normalizeH="0" baseline="0" dirty="0" smtClean="0">
              <a:ln>
                <a:noFill/>
              </a:ln>
              <a:solidFill>
                <a:srgbClr val="1B1B1B"/>
              </a:solidFill>
              <a:effectLst/>
              <a:latin typeface="Titillium Web"/>
            </a:endParaRPr>
          </a:p>
          <a:p>
            <a:pPr marL="0" marR="0" lvl="0" indent="0" algn="l" defTabSz="914400" rtl="0" eaLnBrk="0" fontAlgn="base" latinLnBrk="0" hangingPunct="0">
              <a:lnSpc>
                <a:spcPct val="100000"/>
              </a:lnSpc>
              <a:spcBef>
                <a:spcPct val="0"/>
              </a:spcBef>
              <a:spcAft>
                <a:spcPct val="0"/>
              </a:spcAft>
              <a:buClrTx/>
              <a:buSzTx/>
              <a:tabLst/>
            </a:pPr>
            <a:r>
              <a:rPr lang="es-MX" sz="1200" dirty="0" smtClean="0">
                <a:solidFill>
                  <a:srgbClr val="1B1B1B"/>
                </a:solidFill>
                <a:latin typeface="Titillium Web"/>
              </a:rPr>
              <a:t>SINTOMAS </a:t>
            </a:r>
          </a:p>
          <a:p>
            <a:pPr marL="0" marR="0" lvl="0" indent="0" algn="l" defTabSz="914400" rtl="0" eaLnBrk="0" fontAlgn="base" latinLnBrk="0" hangingPunct="0">
              <a:lnSpc>
                <a:spcPct val="100000"/>
              </a:lnSpc>
              <a:spcBef>
                <a:spcPct val="0"/>
              </a:spcBef>
              <a:spcAft>
                <a:spcPct val="0"/>
              </a:spcAft>
              <a:buClrTx/>
              <a:buSzTx/>
              <a:tabLst/>
            </a:pPr>
            <a:r>
              <a:rPr kumimoji="0" lang="es-MX" sz="1200" b="0" i="0" u="none" strike="noStrike" cap="none" normalizeH="0" baseline="0" dirty="0" smtClean="0">
                <a:ln>
                  <a:noFill/>
                </a:ln>
                <a:solidFill>
                  <a:srgbClr val="1B1B1B"/>
                </a:solidFill>
                <a:effectLst/>
                <a:latin typeface="Titillium Web"/>
              </a:rPr>
              <a:t/>
            </a:r>
            <a:br>
              <a:rPr kumimoji="0" lang="es-MX" sz="1200" b="0" i="0" u="none" strike="noStrike" cap="none" normalizeH="0" baseline="0" dirty="0" smtClean="0">
                <a:ln>
                  <a:noFill/>
                </a:ln>
                <a:solidFill>
                  <a:srgbClr val="1B1B1B"/>
                </a:solidFill>
                <a:effectLst/>
                <a:latin typeface="Titillium Web"/>
              </a:rPr>
            </a:br>
            <a:r>
              <a:rPr kumimoji="0" lang="es-MX" sz="1400" b="0" i="0" u="none" strike="noStrike" cap="none" normalizeH="0" baseline="0" dirty="0" smtClean="0">
                <a:ln>
                  <a:noFill/>
                </a:ln>
                <a:solidFill>
                  <a:srgbClr val="1B1B1B"/>
                </a:solidFill>
                <a:effectLst/>
                <a:latin typeface="Titillium Web"/>
              </a:rPr>
              <a:t>Fiebre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sz="1400" b="0" i="0" u="none" strike="noStrike" cap="none" normalizeH="0" baseline="0" dirty="0" smtClean="0">
                <a:ln>
                  <a:noFill/>
                </a:ln>
                <a:solidFill>
                  <a:srgbClr val="1B1B1B"/>
                </a:solidFill>
                <a:effectLst/>
                <a:latin typeface="Titillium Web"/>
              </a:rPr>
              <a:t>Cansancio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sz="1400" b="0" i="0" u="none" strike="noStrike" cap="none" normalizeH="0" baseline="0" dirty="0" smtClean="0">
                <a:ln>
                  <a:noFill/>
                </a:ln>
                <a:solidFill>
                  <a:srgbClr val="1B1B1B"/>
                </a:solidFill>
                <a:effectLst/>
                <a:latin typeface="Titillium Web"/>
              </a:rPr>
              <a:t>Tos seca o estornudos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sz="1400" b="0" i="0" u="none" strike="noStrike" cap="none" normalizeH="0" baseline="0" dirty="0" smtClean="0">
                <a:ln>
                  <a:noFill/>
                </a:ln>
                <a:solidFill>
                  <a:srgbClr val="1B1B1B"/>
                </a:solidFill>
                <a:effectLst/>
                <a:latin typeface="Titillium Web"/>
              </a:rPr>
              <a:t>Congestión nasal (</a:t>
            </a:r>
            <a:r>
              <a:rPr kumimoji="0" lang="es-MX" sz="1400" b="0" i="0" u="none" strike="noStrike" cap="none" normalizeH="0" baseline="0" dirty="0" err="1" smtClean="0">
                <a:ln>
                  <a:noFill/>
                </a:ln>
                <a:solidFill>
                  <a:srgbClr val="1B1B1B"/>
                </a:solidFill>
                <a:effectLst/>
                <a:latin typeface="Titillium Web"/>
              </a:rPr>
              <a:t>rinorrea</a:t>
            </a:r>
            <a:r>
              <a:rPr kumimoji="0" lang="es-MX" sz="1400" b="0" i="0" u="none" strike="noStrike" cap="none" normalizeH="0" baseline="0" dirty="0" smtClean="0">
                <a:ln>
                  <a:noFill/>
                </a:ln>
                <a:solidFill>
                  <a:srgbClr val="1B1B1B"/>
                </a:solidFill>
                <a:effectLst/>
                <a:latin typeface="Titillium Web"/>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sz="1400" b="0" i="0" u="none" strike="noStrike" cap="none" normalizeH="0" baseline="0" dirty="0" smtClean="0">
                <a:ln>
                  <a:noFill/>
                </a:ln>
                <a:solidFill>
                  <a:srgbClr val="1B1B1B"/>
                </a:solidFill>
                <a:effectLst/>
                <a:latin typeface="Titillium Web"/>
              </a:rPr>
              <a:t>Escalofríos o malestar general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sz="1400" b="0" i="0" u="none" strike="noStrike" cap="none" normalizeH="0" baseline="0" dirty="0" smtClean="0">
                <a:ln>
                  <a:noFill/>
                </a:ln>
                <a:solidFill>
                  <a:srgbClr val="1B1B1B"/>
                </a:solidFill>
                <a:effectLst/>
                <a:latin typeface="Titillium Web"/>
              </a:rPr>
              <a:t>Diarrea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sz="1400" b="0" i="0" u="none" strike="noStrike" cap="none" normalizeH="0" baseline="0" dirty="0" smtClean="0">
                <a:ln>
                  <a:noFill/>
                </a:ln>
                <a:solidFill>
                  <a:srgbClr val="1B1B1B"/>
                </a:solidFill>
                <a:effectLst/>
                <a:latin typeface="Titillium Web"/>
              </a:rPr>
              <a:t>Dolor de cabeza o garganta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sz="1400" b="0" i="0" u="none" strike="noStrike" cap="none" normalizeH="0" baseline="0" dirty="0" smtClean="0">
                <a:ln>
                  <a:noFill/>
                </a:ln>
                <a:solidFill>
                  <a:srgbClr val="1B1B1B"/>
                </a:solidFill>
                <a:effectLst/>
                <a:latin typeface="Titillium Web"/>
              </a:rPr>
              <a:t>Dificultad para respirar</a:t>
            </a:r>
            <a:r>
              <a:rPr kumimoji="0" lang="es-MX" sz="1400" b="0" i="0" u="none" strike="noStrike" cap="none" normalizeH="0" baseline="0" dirty="0" smtClean="0">
                <a:ln>
                  <a:noFill/>
                </a:ln>
                <a:solidFill>
                  <a:schemeClr val="tx1"/>
                </a:solidFill>
                <a:effectLst/>
              </a:rPr>
              <a:t> </a:t>
            </a:r>
            <a:endParaRPr kumimoji="0" lang="es-MX" sz="1400" b="0" i="0" u="none" strike="noStrike" cap="none" normalizeH="0" baseline="0" dirty="0" smtClean="0">
              <a:ln>
                <a:noFill/>
              </a:ln>
              <a:solidFill>
                <a:schemeClr val="tx1"/>
              </a:solidFill>
              <a:effectLst/>
              <a:latin typeface="Arial" panose="020B0604020202020204" pitchFamily="34" charset="0"/>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55" y="4955291"/>
            <a:ext cx="2648211" cy="2258016"/>
          </a:xfrm>
          <a:prstGeom prst="rect">
            <a:avLst/>
          </a:prstGeom>
        </p:spPr>
      </p:pic>
    </p:spTree>
    <p:extLst>
      <p:ext uri="{BB962C8B-B14F-4D97-AF65-F5344CB8AC3E}">
        <p14:creationId xmlns:p14="http://schemas.microsoft.com/office/powerpoint/2010/main" val="225132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406176" y="524689"/>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770725" y="4335254"/>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1005660"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15</a:t>
            </a:r>
            <a:endParaRPr lang="es-MX" b="1" dirty="0">
              <a:solidFill>
                <a:schemeClr val="bg1"/>
              </a:solidFill>
            </a:endParaRPr>
          </a:p>
        </p:txBody>
      </p:sp>
      <p:sp>
        <p:nvSpPr>
          <p:cNvPr id="8" name="CuadroTexto 7"/>
          <p:cNvSpPr txBox="1"/>
          <p:nvPr/>
        </p:nvSpPr>
        <p:spPr>
          <a:xfrm>
            <a:off x="1782305" y="788393"/>
            <a:ext cx="4165292" cy="707886"/>
          </a:xfrm>
          <a:prstGeom prst="rect">
            <a:avLst/>
          </a:prstGeom>
          <a:noFill/>
        </p:spPr>
        <p:txBody>
          <a:bodyPr wrap="square" rtlCol="0">
            <a:spAutoFit/>
          </a:bodyPr>
          <a:lstStyle/>
          <a:p>
            <a:r>
              <a:rPr lang="es-MX" sz="2000" b="1" dirty="0">
                <a:solidFill>
                  <a:srgbClr val="FF0000"/>
                </a:solidFill>
                <a:latin typeface="Cooper Black" panose="0208090404030B020404" pitchFamily="18" charset="0"/>
              </a:rPr>
              <a:t>¿Qué hacer en caso de tener los síntomas?</a:t>
            </a:r>
            <a:endParaRPr lang="es-MX" sz="2000" dirty="0">
              <a:solidFill>
                <a:srgbClr val="FF0000"/>
              </a:solidFill>
              <a:latin typeface="Cooper Black" panose="0208090404030B020404" pitchFamily="18" charset="0"/>
            </a:endParaRPr>
          </a:p>
        </p:txBody>
      </p:sp>
      <p:sp>
        <p:nvSpPr>
          <p:cNvPr id="9" name="Rectángulo 8"/>
          <p:cNvSpPr/>
          <p:nvPr/>
        </p:nvSpPr>
        <p:spPr>
          <a:xfrm>
            <a:off x="2655008" y="3102821"/>
            <a:ext cx="4194892" cy="830997"/>
          </a:xfrm>
          <a:prstGeom prst="rect">
            <a:avLst/>
          </a:prstGeom>
        </p:spPr>
        <p:txBody>
          <a:bodyPr wrap="square">
            <a:spAutoFit/>
          </a:bodyPr>
          <a:lstStyle/>
          <a:p>
            <a:pPr algn="just"/>
            <a:r>
              <a:rPr lang="es-MX" sz="1600" dirty="0">
                <a:solidFill>
                  <a:schemeClr val="bg1"/>
                </a:solidFill>
              </a:rPr>
              <a:t>Acude al centro de salud para recibir el diagnóstico y tratamiento adecuado. Asimismo, es necesario que sigas estas recomendaciones:</a:t>
            </a:r>
            <a:endParaRPr lang="es-MX" sz="2400" dirty="0">
              <a:solidFill>
                <a:schemeClr val="bg1"/>
              </a:solidFill>
            </a:endParaRPr>
          </a:p>
        </p:txBody>
      </p:sp>
      <p:sp>
        <p:nvSpPr>
          <p:cNvPr id="17" name="Rectángulo 16"/>
          <p:cNvSpPr/>
          <p:nvPr/>
        </p:nvSpPr>
        <p:spPr>
          <a:xfrm>
            <a:off x="649837" y="3873344"/>
            <a:ext cx="4194892" cy="4770537"/>
          </a:xfrm>
          <a:prstGeom prst="rect">
            <a:avLst/>
          </a:prstGeom>
        </p:spPr>
        <p:txBody>
          <a:bodyPr wrap="square">
            <a:spAutoFit/>
          </a:bodyPr>
          <a:lstStyle/>
          <a:p>
            <a:endParaRPr lang="es-MX" sz="1600" dirty="0" smtClean="0">
              <a:solidFill>
                <a:schemeClr val="bg1"/>
              </a:solidFill>
            </a:endParaRPr>
          </a:p>
          <a:p>
            <a:r>
              <a:rPr lang="es-MX" sz="1600" dirty="0" smtClean="0">
                <a:solidFill>
                  <a:schemeClr val="bg1"/>
                </a:solidFill>
              </a:rPr>
              <a:t>No </a:t>
            </a:r>
            <a:r>
              <a:rPr lang="es-MX" sz="1600" dirty="0">
                <a:solidFill>
                  <a:schemeClr val="bg1"/>
                </a:solidFill>
              </a:rPr>
              <a:t>te </a:t>
            </a:r>
            <a:r>
              <a:rPr lang="es-MX" sz="1600" dirty="0" err="1">
                <a:solidFill>
                  <a:schemeClr val="bg1"/>
                </a:solidFill>
              </a:rPr>
              <a:t>automediques</a:t>
            </a:r>
            <a:r>
              <a:rPr lang="es-MX" sz="1600" dirty="0">
                <a:solidFill>
                  <a:schemeClr val="bg1"/>
                </a:solidFill>
              </a:rPr>
              <a:t>.</a:t>
            </a:r>
          </a:p>
          <a:p>
            <a:r>
              <a:rPr lang="es-MX" sz="1600" dirty="0">
                <a:solidFill>
                  <a:schemeClr val="bg1"/>
                </a:solidFill>
              </a:rPr>
              <a:t>Sigue las indicaciones del médico.</a:t>
            </a:r>
          </a:p>
          <a:p>
            <a:r>
              <a:rPr lang="es-MX" sz="1600" dirty="0">
                <a:solidFill>
                  <a:schemeClr val="bg1"/>
                </a:solidFill>
              </a:rPr>
              <a:t>Mantente resguardado en casa.</a:t>
            </a:r>
          </a:p>
          <a:p>
            <a:r>
              <a:rPr lang="es-MX" sz="1600" dirty="0">
                <a:solidFill>
                  <a:schemeClr val="bg1"/>
                </a:solidFill>
              </a:rPr>
              <a:t>No saludes de mano, beso o abrazo.</a:t>
            </a:r>
          </a:p>
          <a:p>
            <a:r>
              <a:rPr lang="es-MX" sz="1600" dirty="0">
                <a:solidFill>
                  <a:schemeClr val="bg1"/>
                </a:solidFill>
              </a:rPr>
              <a:t>Lava tus manos con frecuencia, o bien, desinféctalas con gel a base del alcohol del 70%.</a:t>
            </a:r>
          </a:p>
          <a:p>
            <a:r>
              <a:rPr lang="es-MX" sz="1600" dirty="0">
                <a:solidFill>
                  <a:schemeClr val="bg1"/>
                </a:solidFill>
              </a:rPr>
              <a:t>Utiliza una </a:t>
            </a:r>
            <a:r>
              <a:rPr lang="es-MX" sz="1600" dirty="0" err="1">
                <a:solidFill>
                  <a:schemeClr val="bg1"/>
                </a:solidFill>
              </a:rPr>
              <a:t>cubrebocas</a:t>
            </a:r>
            <a:r>
              <a:rPr lang="es-MX" sz="1600" dirty="0">
                <a:solidFill>
                  <a:schemeClr val="bg1"/>
                </a:solidFill>
              </a:rPr>
              <a:t> para evitar infección o exposición de las otras personas que estén a tu alrededor.</a:t>
            </a:r>
          </a:p>
          <a:p>
            <a:r>
              <a:rPr lang="es-MX" sz="1600" dirty="0">
                <a:solidFill>
                  <a:schemeClr val="bg1"/>
                </a:solidFill>
              </a:rPr>
              <a:t>Indica a tu médico si has viajado a una zona del mundo en la que se haya notificado la presencia del coronavirus, o si has tenido un contacto cercano con alguien que tenga los síntomas mencionados.</a:t>
            </a:r>
          </a:p>
          <a:p>
            <a:r>
              <a:rPr lang="es-MX" sz="1600" dirty="0">
                <a:solidFill>
                  <a:schemeClr val="bg1"/>
                </a:solidFill>
              </a:rPr>
              <a:t>Consume diariamente verduras y frutas, y por lo menos 8 vasos de agua simple.</a:t>
            </a:r>
          </a:p>
          <a:p>
            <a:r>
              <a:rPr lang="es-MX" sz="1600" dirty="0">
                <a:solidFill>
                  <a:schemeClr val="bg1"/>
                </a:solidFill>
              </a:rPr>
              <a:t>Lava con agua, jabón y cloro los platos, vasos y cubiertos que utilices</a:t>
            </a:r>
            <a:r>
              <a:rPr lang="es-MX" sz="1600" dirty="0"/>
              <a:t>.</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65" y="1387390"/>
            <a:ext cx="2669516" cy="2276182"/>
          </a:xfrm>
          <a:prstGeom prst="rect">
            <a:avLst/>
          </a:prstGeom>
        </p:spPr>
      </p:pic>
    </p:spTree>
    <p:extLst>
      <p:ext uri="{BB962C8B-B14F-4D97-AF65-F5344CB8AC3E}">
        <p14:creationId xmlns:p14="http://schemas.microsoft.com/office/powerpoint/2010/main" val="714355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62730" y="446561"/>
            <a:ext cx="6309043" cy="934836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325809" y="4514815"/>
            <a:ext cx="9341497"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360700" y="9311604"/>
            <a:ext cx="1414638" cy="483325"/>
          </a:xfrm>
          <a:prstGeom prst="rect">
            <a:avLst/>
          </a:prstGeom>
        </p:spPr>
      </p:pic>
      <p:sp>
        <p:nvSpPr>
          <p:cNvPr id="7" name="CuadroTexto 6"/>
          <p:cNvSpPr txBox="1"/>
          <p:nvPr/>
        </p:nvSpPr>
        <p:spPr>
          <a:xfrm>
            <a:off x="404161" y="9477182"/>
            <a:ext cx="1005660"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16</a:t>
            </a:r>
            <a:endParaRPr lang="es-MX" b="1" dirty="0">
              <a:solidFill>
                <a:schemeClr val="bg1"/>
              </a:solidFill>
            </a:endParaRPr>
          </a:p>
        </p:txBody>
      </p:sp>
      <p:sp>
        <p:nvSpPr>
          <p:cNvPr id="8" name="Rectángulo 7"/>
          <p:cNvSpPr/>
          <p:nvPr/>
        </p:nvSpPr>
        <p:spPr>
          <a:xfrm>
            <a:off x="1283589" y="650631"/>
            <a:ext cx="5035255" cy="461665"/>
          </a:xfrm>
          <a:prstGeom prst="rect">
            <a:avLst/>
          </a:prstGeom>
        </p:spPr>
        <p:txBody>
          <a:bodyPr wrap="square">
            <a:spAutoFit/>
          </a:bodyPr>
          <a:lstStyle/>
          <a:p>
            <a:r>
              <a:rPr lang="es-MX" sz="2400" b="1" dirty="0">
                <a:solidFill>
                  <a:srgbClr val="FF0000"/>
                </a:solidFill>
                <a:latin typeface="Cooper Black" panose="0208090404030B020404" pitchFamily="18" charset="0"/>
              </a:rPr>
              <a:t>Uso correcto del </a:t>
            </a:r>
            <a:r>
              <a:rPr lang="es-MX" sz="2400" b="1" dirty="0" err="1">
                <a:solidFill>
                  <a:srgbClr val="FF0000"/>
                </a:solidFill>
                <a:latin typeface="Cooper Black" panose="0208090404030B020404" pitchFamily="18" charset="0"/>
              </a:rPr>
              <a:t>cubrebocas</a:t>
            </a:r>
            <a:endParaRPr lang="es-MX" sz="2400" dirty="0">
              <a:solidFill>
                <a:srgbClr val="FF0000"/>
              </a:solidFill>
              <a:latin typeface="Cooper Black" panose="0208090404030B020404" pitchFamily="18" charset="0"/>
            </a:endParaRPr>
          </a:p>
        </p:txBody>
      </p:sp>
      <p:sp>
        <p:nvSpPr>
          <p:cNvPr id="11" name="Rectángulo 10"/>
          <p:cNvSpPr/>
          <p:nvPr/>
        </p:nvSpPr>
        <p:spPr>
          <a:xfrm>
            <a:off x="906991" y="1505210"/>
            <a:ext cx="4491975" cy="5016758"/>
          </a:xfrm>
          <a:prstGeom prst="rect">
            <a:avLst/>
          </a:prstGeom>
        </p:spPr>
        <p:txBody>
          <a:bodyPr wrap="square">
            <a:spAutoFit/>
          </a:bodyPr>
          <a:lstStyle/>
          <a:p>
            <a:r>
              <a:rPr lang="es-MX" sz="1600" dirty="0">
                <a:solidFill>
                  <a:schemeClr val="bg1"/>
                </a:solidFill>
              </a:rPr>
              <a:t>Sólo necesitas llevar </a:t>
            </a:r>
            <a:r>
              <a:rPr lang="es-MX" sz="1600" dirty="0" err="1">
                <a:solidFill>
                  <a:schemeClr val="bg1"/>
                </a:solidFill>
              </a:rPr>
              <a:t>cubrebocas</a:t>
            </a:r>
            <a:r>
              <a:rPr lang="es-MX" sz="1600" dirty="0">
                <a:solidFill>
                  <a:schemeClr val="bg1"/>
                </a:solidFill>
              </a:rPr>
              <a:t> si atiendes a alguien que probablemente tenga la infección por coronavirus.</a:t>
            </a:r>
          </a:p>
          <a:p>
            <a:r>
              <a:rPr lang="es-MX" sz="1600" dirty="0">
                <a:solidFill>
                  <a:schemeClr val="bg1"/>
                </a:solidFill>
              </a:rPr>
              <a:t>Usa </a:t>
            </a:r>
            <a:r>
              <a:rPr lang="es-MX" sz="1600" dirty="0" err="1">
                <a:solidFill>
                  <a:schemeClr val="bg1"/>
                </a:solidFill>
              </a:rPr>
              <a:t>cubrebocas</a:t>
            </a:r>
            <a:r>
              <a:rPr lang="es-MX" sz="1600" dirty="0">
                <a:solidFill>
                  <a:schemeClr val="bg1"/>
                </a:solidFill>
              </a:rPr>
              <a:t> si tienes tos o estornudos frecuentes.</a:t>
            </a:r>
          </a:p>
          <a:p>
            <a:r>
              <a:rPr lang="es-MX" sz="1600" dirty="0">
                <a:solidFill>
                  <a:schemeClr val="bg1"/>
                </a:solidFill>
              </a:rPr>
              <a:t>Antes de ponerte un </a:t>
            </a:r>
            <a:r>
              <a:rPr lang="es-MX" sz="1600" dirty="0" err="1">
                <a:solidFill>
                  <a:schemeClr val="bg1"/>
                </a:solidFill>
              </a:rPr>
              <a:t>cubrebocas</a:t>
            </a:r>
            <a:r>
              <a:rPr lang="es-MX" sz="1600" dirty="0">
                <a:solidFill>
                  <a:schemeClr val="bg1"/>
                </a:solidFill>
              </a:rPr>
              <a:t>, lava tus manos con un desinfectante a base de alcohol o con agua y jabón.</a:t>
            </a:r>
          </a:p>
          <a:p>
            <a:r>
              <a:rPr lang="es-MX" sz="1600" dirty="0">
                <a:solidFill>
                  <a:schemeClr val="bg1"/>
                </a:solidFill>
              </a:rPr>
              <a:t>Cubre tu boca y nariz con el </a:t>
            </a:r>
            <a:r>
              <a:rPr lang="es-MX" sz="1600" dirty="0" err="1">
                <a:solidFill>
                  <a:schemeClr val="bg1"/>
                </a:solidFill>
              </a:rPr>
              <a:t>cubrebocas</a:t>
            </a:r>
            <a:r>
              <a:rPr lang="es-MX" sz="1600" dirty="0">
                <a:solidFill>
                  <a:schemeClr val="bg1"/>
                </a:solidFill>
              </a:rPr>
              <a:t> y asegúrate de que no haya espacios entre tu cara y la máscara.</a:t>
            </a:r>
          </a:p>
          <a:p>
            <a:r>
              <a:rPr lang="es-MX" sz="1600" dirty="0">
                <a:solidFill>
                  <a:schemeClr val="bg1"/>
                </a:solidFill>
              </a:rPr>
              <a:t>Evita tocar el </a:t>
            </a:r>
            <a:r>
              <a:rPr lang="es-MX" sz="1600" dirty="0" err="1">
                <a:solidFill>
                  <a:schemeClr val="bg1"/>
                </a:solidFill>
              </a:rPr>
              <a:t>cubrebocas</a:t>
            </a:r>
            <a:r>
              <a:rPr lang="es-MX" sz="1600" dirty="0">
                <a:solidFill>
                  <a:schemeClr val="bg1"/>
                </a:solidFill>
              </a:rPr>
              <a:t> mientras lo uses; si lo haces, lava tus manos con un desinfectante a base de alcohol o con agua y jabón.</a:t>
            </a:r>
          </a:p>
          <a:p>
            <a:r>
              <a:rPr lang="es-MX" sz="1600" dirty="0">
                <a:solidFill>
                  <a:schemeClr val="bg1"/>
                </a:solidFill>
              </a:rPr>
              <a:t>Cambia de </a:t>
            </a:r>
            <a:r>
              <a:rPr lang="es-MX" sz="1600" dirty="0" err="1">
                <a:solidFill>
                  <a:schemeClr val="bg1"/>
                </a:solidFill>
              </a:rPr>
              <a:t>cubrebocas</a:t>
            </a:r>
            <a:r>
              <a:rPr lang="es-MX" sz="1600" dirty="0">
                <a:solidFill>
                  <a:schemeClr val="bg1"/>
                </a:solidFill>
              </a:rPr>
              <a:t> tan pronto como esté húmedo y no lo reutilices.</a:t>
            </a:r>
          </a:p>
          <a:p>
            <a:r>
              <a:rPr lang="es-MX" sz="1600" dirty="0">
                <a:solidFill>
                  <a:schemeClr val="bg1"/>
                </a:solidFill>
              </a:rPr>
              <a:t>Al momento de quitarte el </a:t>
            </a:r>
            <a:r>
              <a:rPr lang="es-MX" sz="1600" dirty="0" err="1">
                <a:solidFill>
                  <a:schemeClr val="bg1"/>
                </a:solidFill>
              </a:rPr>
              <a:t>cubrebocas</a:t>
            </a:r>
            <a:r>
              <a:rPr lang="es-MX" sz="1600" dirty="0">
                <a:solidFill>
                  <a:schemeClr val="bg1"/>
                </a:solidFill>
              </a:rPr>
              <a:t> hazlo por detrás (no toques la parte delantera); deséchalo inmediatamente en un recipiente cerrado y lávate las manos.</a:t>
            </a:r>
          </a:p>
          <a:p>
            <a:pPr algn="just"/>
            <a:r>
              <a:rPr lang="es-ES" sz="1600" dirty="0" smtClean="0">
                <a:solidFill>
                  <a:schemeClr val="bg1"/>
                </a:solidFill>
              </a:rPr>
              <a:t> </a:t>
            </a:r>
            <a:endParaRPr lang="es-MX" sz="2400" b="1" dirty="0">
              <a:solidFill>
                <a:schemeClr val="bg1"/>
              </a:solidFill>
              <a:effectLst>
                <a:outerShdw blurRad="38100" dist="38100" dir="2700000" algn="tl">
                  <a:srgbClr val="000000">
                    <a:alpha val="43137"/>
                  </a:srgbClr>
                </a:outerShdw>
              </a:effectLst>
            </a:endParaRPr>
          </a:p>
        </p:txBody>
      </p:sp>
      <p:sp>
        <p:nvSpPr>
          <p:cNvPr id="12" name="Rectángulo 11"/>
          <p:cNvSpPr/>
          <p:nvPr/>
        </p:nvSpPr>
        <p:spPr>
          <a:xfrm>
            <a:off x="2223584" y="6352691"/>
            <a:ext cx="4491975" cy="338554"/>
          </a:xfrm>
          <a:prstGeom prst="rect">
            <a:avLst/>
          </a:prstGeom>
        </p:spPr>
        <p:txBody>
          <a:bodyPr wrap="square">
            <a:spAutoFit/>
          </a:bodyPr>
          <a:lstStyle/>
          <a:p>
            <a:pPr algn="just"/>
            <a:r>
              <a:rPr lang="es-ES" sz="1600" dirty="0" smtClean="0">
                <a:solidFill>
                  <a:schemeClr val="bg1"/>
                </a:solidFill>
              </a:rPr>
              <a:t> </a:t>
            </a:r>
            <a:endParaRPr lang="es-MX" sz="2400" b="1" dirty="0">
              <a:solidFill>
                <a:schemeClr val="bg1"/>
              </a:solidFill>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364" y="5780002"/>
            <a:ext cx="3943350" cy="3362325"/>
          </a:xfrm>
          <a:prstGeom prst="rect">
            <a:avLst/>
          </a:prstGeom>
        </p:spPr>
      </p:pic>
    </p:spTree>
    <p:extLst>
      <p:ext uri="{BB962C8B-B14F-4D97-AF65-F5344CB8AC3E}">
        <p14:creationId xmlns:p14="http://schemas.microsoft.com/office/powerpoint/2010/main" val="3411093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Rectángulo 1"/>
          <p:cNvSpPr/>
          <p:nvPr/>
        </p:nvSpPr>
        <p:spPr>
          <a:xfrm>
            <a:off x="522928" y="57668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a:p>
        </p:txBody>
      </p:sp>
      <p:sp>
        <p:nvSpPr>
          <p:cNvPr id="5" name="Rectángulo 4"/>
          <p:cNvSpPr/>
          <p:nvPr/>
        </p:nvSpPr>
        <p:spPr>
          <a:xfrm>
            <a:off x="959128" y="843341"/>
            <a:ext cx="1830770" cy="3222264"/>
          </a:xfrm>
          <a:prstGeom prst="rect">
            <a:avLst/>
          </a:prstGeom>
          <a:noFill/>
        </p:spPr>
        <p:txBody>
          <a:bodyPr wrap="none" lIns="92938" tIns="46468" rIns="92938" bIns="46468">
            <a:spAutoFit/>
          </a:bodyPr>
          <a:lstStyle/>
          <a:p>
            <a:pPr algn="ctr"/>
            <a:r>
              <a:rPr lang="es-ES" sz="20329" dirty="0">
                <a:ln w="0"/>
                <a:solidFill>
                  <a:srgbClr val="FF6600"/>
                </a:solidFill>
                <a:effectLst>
                  <a:reflection blurRad="6350" stA="53000" endA="300" endPos="35500" dir="5400000" sy="-90000" algn="bl" rotWithShape="0"/>
                </a:effectLst>
                <a:latin typeface="Britannic Bold" panose="020B0903060703020204" pitchFamily="34" charset="0"/>
              </a:rPr>
              <a:t>G</a:t>
            </a:r>
          </a:p>
        </p:txBody>
      </p:sp>
      <p:sp>
        <p:nvSpPr>
          <p:cNvPr id="6" name="Rectángulo 5"/>
          <p:cNvSpPr/>
          <p:nvPr/>
        </p:nvSpPr>
        <p:spPr>
          <a:xfrm>
            <a:off x="2594606" y="2228621"/>
            <a:ext cx="2523587" cy="1345597"/>
          </a:xfrm>
          <a:prstGeom prst="rect">
            <a:avLst/>
          </a:prstGeom>
          <a:noFill/>
        </p:spPr>
        <p:txBody>
          <a:bodyPr wrap="none" lIns="92938" tIns="46468" rIns="92938" bIns="46468">
            <a:spAutoFit/>
          </a:bodyPr>
          <a:lstStyle/>
          <a:p>
            <a:pPr algn="ctr"/>
            <a:r>
              <a:rPr lang="es-ES" sz="8134" b="1" dirty="0">
                <a:ln w="22225">
                  <a:solidFill>
                    <a:schemeClr val="accent2"/>
                  </a:solidFill>
                  <a:prstDash val="solid"/>
                </a:ln>
                <a:solidFill>
                  <a:schemeClr val="accent2">
                    <a:lumMod val="40000"/>
                    <a:lumOff val="60000"/>
                  </a:schemeClr>
                </a:solidFill>
              </a:rPr>
              <a:t>aceta</a:t>
            </a:r>
          </a:p>
        </p:txBody>
      </p:sp>
      <p:sp>
        <p:nvSpPr>
          <p:cNvPr id="7" name="Rectángulo 6"/>
          <p:cNvSpPr/>
          <p:nvPr/>
        </p:nvSpPr>
        <p:spPr>
          <a:xfrm>
            <a:off x="4140726" y="3310673"/>
            <a:ext cx="2366278" cy="657075"/>
          </a:xfrm>
          <a:prstGeom prst="rect">
            <a:avLst/>
          </a:prstGeom>
          <a:noFill/>
        </p:spPr>
        <p:txBody>
          <a:bodyPr wrap="square" lIns="92938" tIns="46468" rIns="92938" bIns="46468">
            <a:spAutoFit/>
          </a:bodyPr>
          <a:lstStyle/>
          <a:p>
            <a:pPr algn="ctr"/>
            <a:r>
              <a:rPr lang="es-ES" sz="3660" dirty="0" smtClean="0">
                <a:ln w="0"/>
                <a:solidFill>
                  <a:schemeClr val="bg1"/>
                </a:solidFill>
              </a:rPr>
              <a:t>MUNICIPA</a:t>
            </a:r>
            <a:r>
              <a:rPr lang="es-ES" sz="3660" dirty="0">
                <a:ln w="0"/>
                <a:solidFill>
                  <a:schemeClr val="bg1"/>
                </a:solidFill>
              </a:rPr>
              <a:t>L</a:t>
            </a:r>
          </a:p>
        </p:txBody>
      </p:sp>
      <p:sp>
        <p:nvSpPr>
          <p:cNvPr id="8" name="Rectángulo 7"/>
          <p:cNvSpPr/>
          <p:nvPr/>
        </p:nvSpPr>
        <p:spPr>
          <a:xfrm>
            <a:off x="4093258" y="3722013"/>
            <a:ext cx="2461213" cy="566324"/>
          </a:xfrm>
          <a:prstGeom prst="rect">
            <a:avLst/>
          </a:prstGeom>
          <a:noFill/>
        </p:spPr>
        <p:txBody>
          <a:bodyPr wrap="none" lIns="88532" tIns="44267" rIns="88532" bIns="44267">
            <a:spAutoFit/>
          </a:bodyPr>
          <a:lstStyle/>
          <a:p>
            <a:pPr algn="ctr"/>
            <a:r>
              <a:rPr lang="es-ES" sz="3099" dirty="0">
                <a:ln w="0"/>
                <a:solidFill>
                  <a:schemeClr val="bg1"/>
                </a:solidFill>
                <a:effectLst>
                  <a:reflection blurRad="6350" stA="53000" endA="300" endPos="35500" dir="5400000" sy="-90000" algn="bl" rotWithShape="0"/>
                </a:effectLst>
              </a:rPr>
              <a:t>INFORMATIVA</a:t>
            </a: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a:off x="522929" y="447873"/>
            <a:ext cx="6309042" cy="1058267"/>
          </a:xfrm>
          <a:prstGeom prst="rect">
            <a:avLst/>
          </a:prstGeom>
        </p:spPr>
      </p:pic>
      <p:sp>
        <p:nvSpPr>
          <p:cNvPr id="13" name="Rectángulo 12"/>
          <p:cNvSpPr/>
          <p:nvPr/>
        </p:nvSpPr>
        <p:spPr>
          <a:xfrm>
            <a:off x="1874513" y="4971900"/>
            <a:ext cx="3789707" cy="1414490"/>
          </a:xfrm>
          <a:prstGeom prst="rect">
            <a:avLst/>
          </a:prstGeom>
        </p:spPr>
        <p:txBody>
          <a:bodyPr wrap="square">
            <a:spAutoFit/>
          </a:bodyPr>
          <a:lstStyle/>
          <a:p>
            <a:pPr algn="ctr"/>
            <a:r>
              <a:rPr lang="es-ES" sz="2148" dirty="0">
                <a:ln w="0"/>
                <a:solidFill>
                  <a:schemeClr val="bg2">
                    <a:lumMod val="50000"/>
                  </a:schemeClr>
                </a:solidFill>
                <a:effectLst>
                  <a:outerShdw blurRad="38100" dist="19050" dir="2700000" algn="tl" rotWithShape="0">
                    <a:schemeClr val="dk1">
                      <a:alpha val="40000"/>
                    </a:schemeClr>
                  </a:outerShdw>
                </a:effectLst>
              </a:rPr>
              <a:t>H. AYUNTAMIENTO CONSTITUCIONAL DE </a:t>
            </a:r>
          </a:p>
          <a:p>
            <a:pPr algn="ctr"/>
            <a:r>
              <a:rPr lang="es-ES" sz="2148" dirty="0">
                <a:ln w="0"/>
                <a:solidFill>
                  <a:schemeClr val="bg2">
                    <a:lumMod val="50000"/>
                  </a:schemeClr>
                </a:solidFill>
                <a:effectLst>
                  <a:outerShdw blurRad="38100" dist="19050" dir="2700000" algn="tl" rotWithShape="0">
                    <a:schemeClr val="dk1">
                      <a:alpha val="40000"/>
                    </a:schemeClr>
                  </a:outerShdw>
                </a:effectLst>
              </a:rPr>
              <a:t>SAN JUANITO DE ESCOBEDO, JAL</a:t>
            </a:r>
          </a:p>
          <a:p>
            <a:pPr algn="ctr"/>
            <a:r>
              <a:rPr lang="es-ES" sz="2148" dirty="0">
                <a:ln w="0"/>
                <a:solidFill>
                  <a:schemeClr val="bg2">
                    <a:lumMod val="50000"/>
                  </a:schemeClr>
                </a:solidFill>
                <a:effectLst>
                  <a:outerShdw blurRad="38100" dist="19050" dir="2700000" algn="tl" rotWithShape="0">
                    <a:schemeClr val="dk1">
                      <a:alpha val="40000"/>
                    </a:schemeClr>
                  </a:outerShdw>
                </a:effectLst>
              </a:rPr>
              <a:t>ADMINISTRACIÓN  2018-2021</a:t>
            </a:r>
          </a:p>
        </p:txBody>
      </p:sp>
      <p:sp>
        <p:nvSpPr>
          <p:cNvPr id="18" name="Rectángulo 17"/>
          <p:cNvSpPr/>
          <p:nvPr/>
        </p:nvSpPr>
        <p:spPr>
          <a:xfrm>
            <a:off x="510730" y="8762724"/>
            <a:ext cx="1986260" cy="258056"/>
          </a:xfrm>
          <a:prstGeom prst="rect">
            <a:avLst/>
          </a:prstGeom>
          <a:noFill/>
        </p:spPr>
        <p:txBody>
          <a:bodyPr wrap="none" lIns="92938" tIns="46468" rIns="92938" bIns="46468">
            <a:spAutoFit/>
          </a:bodyPr>
          <a:lstStyle/>
          <a:p>
            <a:pPr algn="ctr"/>
            <a:r>
              <a:rPr lang="es-ES" sz="1067" b="1">
                <a:ln w="0"/>
                <a:solidFill>
                  <a:schemeClr val="bg2">
                    <a:lumMod val="10000"/>
                  </a:schemeClr>
                </a:solidFill>
                <a:effectLst>
                  <a:outerShdw blurRad="38100" dist="19050" dir="2700000" algn="tl" rotWithShape="0">
                    <a:schemeClr val="dk1">
                      <a:alpha val="40000"/>
                    </a:schemeClr>
                  </a:outerShdw>
                </a:effectLst>
              </a:rPr>
              <a:t>EDICIÓN </a:t>
            </a:r>
            <a:r>
              <a:rPr lang="es-ES" sz="1067" b="1" smtClean="0">
                <a:ln w="0"/>
                <a:solidFill>
                  <a:schemeClr val="bg2">
                    <a:lumMod val="10000"/>
                  </a:schemeClr>
                </a:solidFill>
                <a:effectLst>
                  <a:outerShdw blurRad="38100" dist="19050" dir="2700000" algn="tl" rotWithShape="0">
                    <a:schemeClr val="dk1">
                      <a:alpha val="40000"/>
                    </a:schemeClr>
                  </a:outerShdw>
                </a:effectLst>
              </a:rPr>
              <a:t>#18  </a:t>
            </a:r>
            <a:r>
              <a:rPr lang="es-ES" sz="1067" b="1" dirty="0" smtClean="0">
                <a:ln w="0"/>
                <a:solidFill>
                  <a:schemeClr val="bg2">
                    <a:lumMod val="10000"/>
                  </a:schemeClr>
                </a:solidFill>
                <a:effectLst>
                  <a:outerShdw blurRad="38100" dist="19050" dir="2700000" algn="tl" rotWithShape="0">
                    <a:schemeClr val="dk1">
                      <a:alpha val="40000"/>
                    </a:schemeClr>
                  </a:outerShdw>
                </a:effectLst>
              </a:rPr>
              <a:t>MARZO  </a:t>
            </a:r>
            <a:r>
              <a:rPr lang="es-ES" sz="1067" b="1">
                <a:ln w="0"/>
                <a:solidFill>
                  <a:schemeClr val="bg2">
                    <a:lumMod val="10000"/>
                  </a:schemeClr>
                </a:solidFill>
                <a:effectLst>
                  <a:outerShdw blurRad="38100" dist="19050" dir="2700000" algn="tl" rotWithShape="0">
                    <a:schemeClr val="dk1">
                      <a:alpha val="40000"/>
                    </a:schemeClr>
                  </a:outerShdw>
                </a:effectLst>
              </a:rPr>
              <a:t>DEL </a:t>
            </a:r>
            <a:r>
              <a:rPr lang="es-ES" sz="1067" b="1" smtClean="0">
                <a:ln w="0"/>
                <a:solidFill>
                  <a:schemeClr val="bg2">
                    <a:lumMod val="10000"/>
                  </a:schemeClr>
                </a:solidFill>
                <a:effectLst>
                  <a:outerShdw blurRad="38100" dist="19050" dir="2700000" algn="tl" rotWithShape="0">
                    <a:schemeClr val="dk1">
                      <a:alpha val="40000"/>
                    </a:schemeClr>
                  </a:outerShdw>
                </a:effectLst>
              </a:rPr>
              <a:t>2020</a:t>
            </a:r>
            <a:endParaRPr lang="es-ES" sz="1067" b="1" dirty="0">
              <a:ln w="0"/>
              <a:solidFill>
                <a:schemeClr val="bg2">
                  <a:lumMod val="10000"/>
                </a:schemeClr>
              </a:solidFill>
              <a:effectLst>
                <a:outerShdw blurRad="38100" dist="19050" dir="2700000" algn="tl" rotWithShape="0">
                  <a:schemeClr val="dk1">
                    <a:alpha val="40000"/>
                  </a:schemeClr>
                </a:outerShdw>
              </a:effectLst>
            </a:endParaRPr>
          </a:p>
        </p:txBody>
      </p:sp>
      <p:sp>
        <p:nvSpPr>
          <p:cNvPr id="15" name="Rectángulo 14"/>
          <p:cNvSpPr/>
          <p:nvPr/>
        </p:nvSpPr>
        <p:spPr>
          <a:xfrm>
            <a:off x="5347310" y="8754809"/>
            <a:ext cx="1067005" cy="258056"/>
          </a:xfrm>
          <a:prstGeom prst="rect">
            <a:avLst/>
          </a:prstGeom>
          <a:noFill/>
        </p:spPr>
        <p:txBody>
          <a:bodyPr wrap="square" lIns="92938" tIns="46468" rIns="92938" bIns="46468">
            <a:spAutoFit/>
          </a:bodyPr>
          <a:lstStyle/>
          <a:p>
            <a:pPr algn="ctr"/>
            <a:r>
              <a:rPr lang="es-ES" sz="1016" dirty="0">
                <a:ln w="0"/>
                <a:solidFill>
                  <a:srgbClr val="FF6600"/>
                </a:solidFill>
                <a:effectLst>
                  <a:outerShdw blurRad="38100" dist="19050" dir="2700000" algn="tl" rotWithShape="0">
                    <a:schemeClr val="dk1">
                      <a:alpha val="40000"/>
                    </a:schemeClr>
                  </a:outerShdw>
                </a:effectLst>
              </a:rPr>
              <a:t>SAN  </a:t>
            </a:r>
            <a:r>
              <a:rPr lang="es-ES" sz="1067" dirty="0">
                <a:ln w="0"/>
                <a:solidFill>
                  <a:srgbClr val="FF6600"/>
                </a:solidFill>
                <a:effectLst>
                  <a:outerShdw blurRad="38100" dist="19050" dir="2700000" algn="tl" rotWithShape="0">
                    <a:schemeClr val="dk1">
                      <a:alpha val="40000"/>
                    </a:schemeClr>
                  </a:outerShdw>
                </a:effectLst>
              </a:rPr>
              <a:t>JUANITO</a:t>
            </a:r>
          </a:p>
        </p:txBody>
      </p:sp>
      <p:pic>
        <p:nvPicPr>
          <p:cNvPr id="19" name="Imagen 18"/>
          <p:cNvPicPr>
            <a:picLocks noChangeAspect="1"/>
          </p:cNvPicPr>
          <p:nvPr/>
        </p:nvPicPr>
        <p:blipFill rotWithShape="1">
          <a:blip r:embed="rId3" cstate="print">
            <a:clrChange>
              <a:clrFrom>
                <a:srgbClr val="FEFEFE"/>
              </a:clrFrom>
              <a:clrTo>
                <a:srgbClr val="FEFEFE">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15377" r="15373"/>
          <a:stretch/>
        </p:blipFill>
        <p:spPr>
          <a:xfrm>
            <a:off x="989070" y="7268034"/>
            <a:ext cx="1029580" cy="1486775"/>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116" y="8310258"/>
            <a:ext cx="1828888" cy="585816"/>
          </a:xfrm>
          <a:prstGeom prst="rect">
            <a:avLst/>
          </a:prstGeom>
        </p:spPr>
      </p:pic>
    </p:spTree>
    <p:extLst>
      <p:ext uri="{BB962C8B-B14F-4D97-AF65-F5344CB8AC3E}">
        <p14:creationId xmlns:p14="http://schemas.microsoft.com/office/powerpoint/2010/main" val="2013945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607317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1161214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745910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3766345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415454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3643478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1101038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1503545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344332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201506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40263" y="463701"/>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124869" y="4324145"/>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2" name="CuadroTexto 1"/>
          <p:cNvSpPr txBox="1"/>
          <p:nvPr/>
        </p:nvSpPr>
        <p:spPr>
          <a:xfrm>
            <a:off x="4151898" y="463701"/>
            <a:ext cx="2566728" cy="830997"/>
          </a:xfrm>
          <a:prstGeom prst="rect">
            <a:avLst/>
          </a:prstGeom>
          <a:solidFill>
            <a:srgbClr val="FFFF66"/>
          </a:solidFill>
          <a:effectLst>
            <a:softEdge rad="127000"/>
          </a:effectLst>
        </p:spPr>
        <p:txBody>
          <a:bodyPr wrap="none" rtlCol="0">
            <a:spAutoFit/>
          </a:bodyPr>
          <a:lstStyle/>
          <a:p>
            <a:r>
              <a:rPr lang="es-ES" sz="4800" dirty="0" smtClean="0">
                <a:solidFill>
                  <a:schemeClr val="bg1"/>
                </a:solidFill>
                <a:latin typeface="Cooper Black" panose="0208090404030B020404" pitchFamily="18" charset="0"/>
              </a:rPr>
              <a:t>INDICE</a:t>
            </a:r>
            <a:endParaRPr lang="es-MX" sz="4800" dirty="0">
              <a:solidFill>
                <a:schemeClr val="bg1"/>
              </a:solidFill>
              <a:latin typeface="Cooper Black" panose="0208090404030B020404" pitchFamily="18" charset="0"/>
            </a:endParaRPr>
          </a:p>
        </p:txBody>
      </p:sp>
      <p:sp>
        <p:nvSpPr>
          <p:cNvPr id="3" name="CuadroTexto 2"/>
          <p:cNvSpPr txBox="1"/>
          <p:nvPr/>
        </p:nvSpPr>
        <p:spPr>
          <a:xfrm>
            <a:off x="1489239" y="1294698"/>
            <a:ext cx="4026798" cy="7055778"/>
          </a:xfrm>
          <a:prstGeom prst="rect">
            <a:avLst/>
          </a:prstGeom>
          <a:noFill/>
        </p:spPr>
        <p:txBody>
          <a:bodyPr wrap="square" rtlCol="0">
            <a:spAutoFit/>
          </a:bodyPr>
          <a:lstStyle/>
          <a:p>
            <a:pPr marL="342900" indent="-342900">
              <a:buFont typeface="Wingdings" panose="05000000000000000000" pitchFamily="2" charset="2"/>
              <a:buChar char="v"/>
            </a:pPr>
            <a:r>
              <a:rPr lang="es-ES" sz="1200" b="1" dirty="0" smtClean="0">
                <a:solidFill>
                  <a:schemeClr val="bg1"/>
                </a:solidFill>
              </a:rPr>
              <a:t>Efemérides importantes del mes.</a:t>
            </a: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r>
              <a:rPr lang="es-ES" sz="1200" b="1" dirty="0" smtClean="0">
                <a:solidFill>
                  <a:schemeClr val="bg1"/>
                </a:solidFill>
              </a:rPr>
              <a:t>Rueda prensa  copa Jalisco.</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err="1" smtClean="0">
                <a:solidFill>
                  <a:schemeClr val="bg1"/>
                </a:solidFill>
              </a:rPr>
              <a:t>Sesion</a:t>
            </a:r>
            <a:r>
              <a:rPr lang="es-ES" sz="1200" b="1" dirty="0" smtClean="0">
                <a:solidFill>
                  <a:schemeClr val="bg1"/>
                </a:solidFill>
              </a:rPr>
              <a:t> ordinaria </a:t>
            </a: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r>
              <a:rPr lang="es-ES" sz="1200" b="1" dirty="0" smtClean="0">
                <a:solidFill>
                  <a:schemeClr val="bg1"/>
                </a:solidFill>
              </a:rPr>
              <a:t>Evento arqueológico. </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smtClean="0">
                <a:solidFill>
                  <a:schemeClr val="bg1"/>
                </a:solidFill>
              </a:rPr>
              <a:t>Evento día de la mujer .</a:t>
            </a: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r>
              <a:rPr lang="es-ES" sz="1200" b="1" dirty="0" smtClean="0">
                <a:solidFill>
                  <a:schemeClr val="bg1"/>
                </a:solidFill>
              </a:rPr>
              <a:t>Firma para el evento deportivo CODE.</a:t>
            </a: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r>
              <a:rPr lang="es-ES" sz="1200" b="1" dirty="0" smtClean="0">
                <a:solidFill>
                  <a:schemeClr val="bg1"/>
                </a:solidFill>
              </a:rPr>
              <a:t>Viernes ciudadano.</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r>
              <a:rPr lang="es-ES" sz="1200" b="1" dirty="0" smtClean="0">
                <a:solidFill>
                  <a:schemeClr val="bg1"/>
                </a:solidFill>
              </a:rPr>
              <a:t>Recibimiento en la vega. </a:t>
            </a:r>
          </a:p>
          <a:p>
            <a:pPr marL="342900" indent="-342900">
              <a:buFont typeface="Wingdings" panose="05000000000000000000" pitchFamily="2" charset="2"/>
              <a:buChar char="v"/>
            </a:pPr>
            <a:endParaRPr lang="es-ES" sz="1200" b="1" dirty="0" smtClean="0">
              <a:solidFill>
                <a:schemeClr val="bg1"/>
              </a:solidFill>
            </a:endParaRPr>
          </a:p>
          <a:p>
            <a:pPr marL="342900" indent="-342900">
              <a:buFont typeface="Wingdings" panose="05000000000000000000" pitchFamily="2" charset="2"/>
              <a:buChar char="v"/>
            </a:pPr>
            <a:r>
              <a:rPr lang="es-ES" sz="1200" b="1" dirty="0" err="1" smtClean="0">
                <a:solidFill>
                  <a:schemeClr val="bg1"/>
                </a:solidFill>
              </a:rPr>
              <a:t>Inauracion</a:t>
            </a:r>
            <a:r>
              <a:rPr lang="es-ES" sz="1200" b="1" dirty="0" smtClean="0">
                <a:solidFill>
                  <a:schemeClr val="bg1"/>
                </a:solidFill>
              </a:rPr>
              <a:t> de cancha en el </a:t>
            </a:r>
            <a:r>
              <a:rPr lang="es-ES" sz="1200" b="1" dirty="0" smtClean="0">
                <a:solidFill>
                  <a:schemeClr val="bg1"/>
                </a:solidFill>
              </a:rPr>
              <a:t>trapiche</a:t>
            </a:r>
          </a:p>
          <a:p>
            <a:pPr marL="342900" indent="-342900">
              <a:buFont typeface="Wingdings" panose="05000000000000000000" pitchFamily="2" charset="2"/>
              <a:buChar char="v"/>
            </a:pPr>
            <a:endParaRPr lang="es-ES" sz="1200" b="1" dirty="0">
              <a:solidFill>
                <a:schemeClr val="bg1"/>
              </a:solidFill>
            </a:endParaRPr>
          </a:p>
          <a:p>
            <a:pPr marL="342900" indent="-342900">
              <a:buFont typeface="Wingdings" panose="05000000000000000000" pitchFamily="2" charset="2"/>
              <a:buChar char="v"/>
            </a:pPr>
            <a:r>
              <a:rPr lang="es-ES" sz="1200" b="1" dirty="0" smtClean="0">
                <a:solidFill>
                  <a:schemeClr val="bg1"/>
                </a:solidFill>
              </a:rPr>
              <a:t>Reglamento del servicio de alumbrado publico para el municipio de San Juanito de Escobedo, Jalisco</a:t>
            </a:r>
            <a:endParaRPr lang="es-ES" sz="1200" b="1" dirty="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ES" dirty="0">
              <a:solidFill>
                <a:schemeClr val="bg1"/>
              </a:solidFill>
            </a:endParaRPr>
          </a:p>
          <a:p>
            <a:pPr marL="342900" indent="-342900">
              <a:buFont typeface="Wingdings" panose="05000000000000000000" pitchFamily="2" charset="2"/>
              <a:buChar char="v"/>
            </a:pPr>
            <a:endParaRPr lang="es-ES" dirty="0" smtClean="0">
              <a:solidFill>
                <a:schemeClr val="bg1"/>
              </a:solidFill>
            </a:endParaRPr>
          </a:p>
          <a:p>
            <a:pPr marL="342900" indent="-342900">
              <a:buFont typeface="Wingdings" panose="05000000000000000000" pitchFamily="2" charset="2"/>
              <a:buChar char="v"/>
            </a:pPr>
            <a:endParaRPr lang="es-MX" dirty="0">
              <a:solidFill>
                <a:schemeClr val="bg1"/>
              </a:solidFill>
            </a:endParaRPr>
          </a:p>
        </p:txBody>
      </p:sp>
    </p:spTree>
    <p:extLst>
      <p:ext uri="{BB962C8B-B14F-4D97-AF65-F5344CB8AC3E}">
        <p14:creationId xmlns:p14="http://schemas.microsoft.com/office/powerpoint/2010/main" val="497458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3619470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868"/>
            <a:ext cx="7345363" cy="9505764"/>
          </a:xfrm>
          <a:prstGeom prst="rect">
            <a:avLst/>
          </a:prstGeom>
        </p:spPr>
      </p:pic>
    </p:spTree>
    <p:extLst>
      <p:ext uri="{BB962C8B-B14F-4D97-AF65-F5344CB8AC3E}">
        <p14:creationId xmlns:p14="http://schemas.microsoft.com/office/powerpoint/2010/main" val="160178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b="41362"/>
          <a:stretch/>
        </p:blipFill>
        <p:spPr>
          <a:xfrm>
            <a:off x="0" y="485868"/>
            <a:ext cx="7345363" cy="5573969"/>
          </a:xfrm>
          <a:prstGeom prst="rect">
            <a:avLst/>
          </a:prstGeom>
        </p:spPr>
      </p:pic>
    </p:spTree>
    <p:extLst>
      <p:ext uri="{BB962C8B-B14F-4D97-AF65-F5344CB8AC3E}">
        <p14:creationId xmlns:p14="http://schemas.microsoft.com/office/powerpoint/2010/main" val="422682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83886" y="473047"/>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770725" y="4335254"/>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1</a:t>
            </a:r>
            <a:endParaRPr lang="es-MX" b="1" dirty="0">
              <a:solidFill>
                <a:schemeClr val="bg1"/>
              </a:solidFill>
            </a:endParaRPr>
          </a:p>
        </p:txBody>
      </p:sp>
      <p:sp>
        <p:nvSpPr>
          <p:cNvPr id="8" name="Rectángulo 7"/>
          <p:cNvSpPr/>
          <p:nvPr/>
        </p:nvSpPr>
        <p:spPr>
          <a:xfrm>
            <a:off x="668241" y="6691792"/>
            <a:ext cx="6018415"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1100" dirty="0"/>
              <a:t> </a:t>
            </a:r>
            <a:r>
              <a:rPr lang="es-MX" sz="1400" dirty="0"/>
              <a:t>el </a:t>
            </a:r>
            <a:r>
              <a:rPr lang="es-MX" sz="1400" b="1" dirty="0">
                <a:hlinkClick r:id="rId4"/>
              </a:rPr>
              <a:t>9 de </a:t>
            </a:r>
            <a:r>
              <a:rPr lang="es-MX" sz="1400" b="1" dirty="0" smtClean="0">
                <a:hlinkClick r:id="rId4"/>
              </a:rPr>
              <a:t>marzo</a:t>
            </a:r>
            <a:r>
              <a:rPr lang="es-MX" sz="1400" b="1" dirty="0" smtClean="0"/>
              <a:t> del 2020</a:t>
            </a:r>
            <a:r>
              <a:rPr lang="es-MX" sz="1400" dirty="0"/>
              <a:t> se realiza el</a:t>
            </a:r>
            <a:r>
              <a:rPr lang="es-MX" sz="1400" b="1" dirty="0"/>
              <a:t> </a:t>
            </a:r>
            <a:r>
              <a:rPr lang="es-MX" sz="1400" b="1" dirty="0">
                <a:hlinkClick r:id="rId4"/>
              </a:rPr>
              <a:t>Paro nacional Un día sin Mujeres,</a:t>
            </a:r>
            <a:r>
              <a:rPr lang="es-MX" sz="1400" b="1" dirty="0"/>
              <a:t> </a:t>
            </a:r>
            <a:r>
              <a:rPr lang="es-MX" sz="1400" dirty="0"/>
              <a:t>el cual fue convocado por varias organizaciones sociales en protesta por los </a:t>
            </a:r>
            <a:r>
              <a:rPr lang="es-MX" sz="1400" dirty="0" err="1">
                <a:hlinkClick r:id="rId5"/>
              </a:rPr>
              <a:t>feminicidios</a:t>
            </a:r>
            <a:r>
              <a:rPr lang="es-MX" sz="1400" dirty="0">
                <a:hlinkClick r:id="rId5"/>
              </a:rPr>
              <a:t> y la violencia de género</a:t>
            </a:r>
            <a:r>
              <a:rPr lang="es-MX" sz="1400" dirty="0"/>
              <a:t>.</a:t>
            </a:r>
            <a:endParaRPr lang="es-ES" sz="1400" b="0" i="0" u="none" strike="noStrike" dirty="0">
              <a:solidFill>
                <a:srgbClr val="000000"/>
              </a:solidFill>
              <a:effectLst/>
              <a:latin typeface="&amp;quot"/>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674" y="4393162"/>
            <a:ext cx="1351144" cy="762078"/>
          </a:xfrm>
          <a:prstGeom prst="rect">
            <a:avLst/>
          </a:prstGeom>
        </p:spPr>
      </p:pic>
      <p:pic>
        <p:nvPicPr>
          <p:cNvPr id="13" name="Imagen 12"/>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saturation sat="0"/>
                    </a14:imgEffect>
                  </a14:imgLayer>
                </a14:imgProps>
              </a:ext>
            </a:extLst>
          </a:blip>
          <a:srcRect l="20239" t="28840" r="70816" b="51160"/>
          <a:stretch/>
        </p:blipFill>
        <p:spPr>
          <a:xfrm>
            <a:off x="1197107" y="2008771"/>
            <a:ext cx="1010721" cy="1270622"/>
          </a:xfrm>
          <a:prstGeom prst="rect">
            <a:avLst/>
          </a:prstGeom>
        </p:spPr>
      </p:pic>
      <p:sp>
        <p:nvSpPr>
          <p:cNvPr id="15" name="CuadroTexto 14"/>
          <p:cNvSpPr txBox="1"/>
          <p:nvPr/>
        </p:nvSpPr>
        <p:spPr>
          <a:xfrm>
            <a:off x="4444016" y="674347"/>
            <a:ext cx="1663661" cy="400879"/>
          </a:xfrm>
          <a:prstGeom prst="rect">
            <a:avLst/>
          </a:prstGeom>
          <a:noFill/>
        </p:spPr>
        <p:txBody>
          <a:bodyPr wrap="none" rtlCol="0">
            <a:spAutoFit/>
          </a:bodyPr>
          <a:lstStyle/>
          <a:p>
            <a:r>
              <a:rPr lang="es-ES" b="1" dirty="0" smtClean="0">
                <a:solidFill>
                  <a:schemeClr val="bg1"/>
                </a:solidFill>
              </a:rPr>
              <a:t>13 DE MARZO</a:t>
            </a:r>
            <a:endParaRPr lang="es-MX" b="1" dirty="0">
              <a:solidFill>
                <a:schemeClr val="bg1"/>
              </a:solidFill>
            </a:endParaRPr>
          </a:p>
        </p:txBody>
      </p:sp>
      <p:pic>
        <p:nvPicPr>
          <p:cNvPr id="16" name="Imagen 15"/>
          <p:cNvPicPr>
            <a:picLocks noChangeAspect="1"/>
          </p:cNvPicPr>
          <p:nvPr/>
        </p:nvPicPr>
        <p:blipFill rotWithShape="1">
          <a:blip r:embed="rId9">
            <a:lum bright="70000" contrast="-70000"/>
          </a:blip>
          <a:srcRect l="20366" t="62704" r="70179" b="16841"/>
          <a:stretch/>
        </p:blipFill>
        <p:spPr>
          <a:xfrm>
            <a:off x="3004641" y="3186284"/>
            <a:ext cx="1305621" cy="1587917"/>
          </a:xfrm>
          <a:prstGeom prst="rect">
            <a:avLst/>
          </a:prstGeom>
        </p:spPr>
      </p:pic>
      <p:sp>
        <p:nvSpPr>
          <p:cNvPr id="17" name="Rectángulo 16"/>
          <p:cNvSpPr/>
          <p:nvPr/>
        </p:nvSpPr>
        <p:spPr>
          <a:xfrm>
            <a:off x="4444016" y="1075226"/>
            <a:ext cx="1920615" cy="1415772"/>
          </a:xfrm>
          <a:prstGeom prst="rect">
            <a:avLst/>
          </a:prstGeom>
        </p:spPr>
        <p:txBody>
          <a:bodyPr wrap="square">
            <a:spAutoFit/>
          </a:bodyPr>
          <a:lstStyle/>
          <a:p>
            <a:pPr algn="just"/>
            <a:r>
              <a:rPr lang="es-MX" sz="1100" dirty="0" smtClean="0">
                <a:solidFill>
                  <a:schemeClr val="bg1"/>
                </a:solidFill>
              </a:rPr>
              <a:t>1325 Al </a:t>
            </a:r>
            <a:r>
              <a:rPr lang="es-MX" sz="1100" dirty="0">
                <a:solidFill>
                  <a:schemeClr val="bg1"/>
                </a:solidFill>
              </a:rPr>
              <a:t>terminar su larga </a:t>
            </a:r>
            <a:r>
              <a:rPr lang="es-MX" sz="1100" dirty="0" smtClean="0">
                <a:solidFill>
                  <a:schemeClr val="bg1"/>
                </a:solidFill>
              </a:rPr>
              <a:t>peregrinación</a:t>
            </a:r>
            <a:r>
              <a:rPr lang="es-MX" sz="1100" dirty="0">
                <a:solidFill>
                  <a:schemeClr val="bg1"/>
                </a:solidFill>
              </a:rPr>
              <a:t>, los mexicas fundan la gran Tenochtitlán, capital de su </a:t>
            </a:r>
            <a:r>
              <a:rPr lang="es-MX" sz="1100" dirty="0" smtClean="0">
                <a:solidFill>
                  <a:schemeClr val="bg1"/>
                </a:solidFill>
              </a:rPr>
              <a:t>imperio</a:t>
            </a:r>
            <a:r>
              <a:rPr lang="es-MX" sz="1100" dirty="0">
                <a:solidFill>
                  <a:schemeClr val="bg1"/>
                </a:solidFill>
              </a:rPr>
              <a:t>, en el lugar que, según la leyenda, les había señalado su dios Huitzilopochtli</a:t>
            </a:r>
            <a:r>
              <a:rPr lang="es-MX" sz="1800" dirty="0">
                <a:solidFill>
                  <a:schemeClr val="bg1"/>
                </a:solidFill>
              </a:rPr>
              <a:t>.</a:t>
            </a:r>
          </a:p>
        </p:txBody>
      </p:sp>
      <p:pic>
        <p:nvPicPr>
          <p:cNvPr id="18" name="Imagen 17"/>
          <p:cNvPicPr>
            <a:picLocks noChangeAspect="1"/>
          </p:cNvPicPr>
          <p:nvPr/>
        </p:nvPicPr>
        <p:blipFill rotWithShape="1">
          <a:blip r:embed="rId10">
            <a:lum bright="70000" contrast="-70000"/>
          </a:blip>
          <a:srcRect l="74162" t="42249" r="16638" b="37524"/>
          <a:stretch/>
        </p:blipFill>
        <p:spPr>
          <a:xfrm>
            <a:off x="5467519" y="2175214"/>
            <a:ext cx="1350124" cy="1668903"/>
          </a:xfrm>
          <a:prstGeom prst="rect">
            <a:avLst/>
          </a:prstGeom>
        </p:spPr>
      </p:pic>
      <p:sp>
        <p:nvSpPr>
          <p:cNvPr id="19" name="Rectángulo 18"/>
          <p:cNvSpPr/>
          <p:nvPr/>
        </p:nvSpPr>
        <p:spPr>
          <a:xfrm>
            <a:off x="2084056" y="2941761"/>
            <a:ext cx="2266199" cy="2292935"/>
          </a:xfrm>
          <a:prstGeom prst="rect">
            <a:avLst/>
          </a:prstGeom>
        </p:spPr>
        <p:txBody>
          <a:bodyPr wrap="square">
            <a:spAutoFit/>
          </a:bodyPr>
          <a:lstStyle/>
          <a:p>
            <a:pPr algn="just"/>
            <a:r>
              <a:rPr lang="es-MX" sz="1100" dirty="0" smtClean="0">
                <a:solidFill>
                  <a:schemeClr val="bg1"/>
                </a:solidFill>
              </a:rPr>
              <a:t>1806 Aniversario </a:t>
            </a:r>
            <a:r>
              <a:rPr lang="es-MX" sz="1100" dirty="0">
                <a:solidFill>
                  <a:schemeClr val="bg1"/>
                </a:solidFill>
              </a:rPr>
              <a:t>del nacimiento de Benito Juárez. La </a:t>
            </a:r>
            <a:r>
              <a:rPr lang="es-MX" sz="1100" dirty="0" smtClean="0">
                <a:solidFill>
                  <a:schemeClr val="bg1"/>
                </a:solidFill>
              </a:rPr>
              <a:t>Bandera </a:t>
            </a:r>
            <a:r>
              <a:rPr lang="es-MX" sz="1100" dirty="0">
                <a:solidFill>
                  <a:schemeClr val="bg1"/>
                </a:solidFill>
              </a:rPr>
              <a:t>Nacional deberá izarse a toda asta.</a:t>
            </a:r>
          </a:p>
          <a:p>
            <a:pPr algn="just"/>
            <a:r>
              <a:rPr lang="es-MX" sz="1100" dirty="0">
                <a:solidFill>
                  <a:schemeClr val="bg1"/>
                </a:solidFill>
              </a:rPr>
              <a:t>1811. Miguel Hidalgo, Ignacio Allende y otros insurgentes son capturados por las </a:t>
            </a:r>
            <a:r>
              <a:rPr lang="es-MX" sz="1100" dirty="0" smtClean="0">
                <a:solidFill>
                  <a:schemeClr val="bg1"/>
                </a:solidFill>
              </a:rPr>
              <a:t>tropas </a:t>
            </a:r>
            <a:r>
              <a:rPr lang="es-MX" sz="1100" dirty="0">
                <a:solidFill>
                  <a:schemeClr val="bg1"/>
                </a:solidFill>
              </a:rPr>
              <a:t>realistas en </a:t>
            </a:r>
            <a:r>
              <a:rPr lang="es-MX" sz="1100" dirty="0" err="1">
                <a:solidFill>
                  <a:schemeClr val="bg1"/>
                </a:solidFill>
              </a:rPr>
              <a:t>Acatita</a:t>
            </a:r>
            <a:r>
              <a:rPr lang="es-MX" sz="1100" dirty="0">
                <a:solidFill>
                  <a:schemeClr val="bg1"/>
                </a:solidFill>
              </a:rPr>
              <a:t> de </a:t>
            </a:r>
            <a:r>
              <a:rPr lang="es-MX" sz="1100" dirty="0" err="1">
                <a:solidFill>
                  <a:schemeClr val="bg1"/>
                </a:solidFill>
              </a:rPr>
              <a:t>Baján</a:t>
            </a:r>
            <a:r>
              <a:rPr lang="es-MX" sz="1100" dirty="0">
                <a:solidFill>
                  <a:schemeClr val="bg1"/>
                </a:solidFill>
              </a:rPr>
              <a:t>, Coahuila.</a:t>
            </a:r>
          </a:p>
          <a:p>
            <a:pPr algn="just"/>
            <a:r>
              <a:rPr lang="es-MX" sz="1100" dirty="0">
                <a:solidFill>
                  <a:schemeClr val="bg1"/>
                </a:solidFill>
              </a:rPr>
              <a:t>1843. Muere en Perote, Veracruz, José Miguel Fernández </a:t>
            </a:r>
            <a:r>
              <a:rPr lang="es-MX" sz="1100" dirty="0" smtClean="0">
                <a:solidFill>
                  <a:schemeClr val="bg1"/>
                </a:solidFill>
              </a:rPr>
              <a:t>Félix</a:t>
            </a:r>
            <a:r>
              <a:rPr lang="es-MX" sz="1100" dirty="0">
                <a:solidFill>
                  <a:schemeClr val="bg1"/>
                </a:solidFill>
              </a:rPr>
              <a:t>, primer Presidente de México. Es mejor conocido como Guadalupe Victoria.</a:t>
            </a:r>
          </a:p>
          <a:p>
            <a:pPr algn="just"/>
            <a:r>
              <a:rPr lang="es-MX" sz="1100" dirty="0">
                <a:solidFill>
                  <a:schemeClr val="bg1"/>
                </a:solidFill>
              </a:rPr>
              <a:t>Día Internacional contra la Discriminación Racial.</a:t>
            </a:r>
          </a:p>
        </p:txBody>
      </p:sp>
      <p:sp>
        <p:nvSpPr>
          <p:cNvPr id="20" name="CuadroTexto 19"/>
          <p:cNvSpPr txBox="1"/>
          <p:nvPr/>
        </p:nvSpPr>
        <p:spPr>
          <a:xfrm>
            <a:off x="2403733" y="2512116"/>
            <a:ext cx="1663661" cy="400879"/>
          </a:xfrm>
          <a:prstGeom prst="rect">
            <a:avLst/>
          </a:prstGeom>
          <a:noFill/>
        </p:spPr>
        <p:txBody>
          <a:bodyPr wrap="none" rtlCol="0">
            <a:spAutoFit/>
          </a:bodyPr>
          <a:lstStyle/>
          <a:p>
            <a:r>
              <a:rPr lang="es-ES" b="1" dirty="0" smtClean="0">
                <a:solidFill>
                  <a:schemeClr val="bg1"/>
                </a:solidFill>
              </a:rPr>
              <a:t>21 DE MARZO</a:t>
            </a:r>
            <a:endParaRPr lang="es-MX" b="1" dirty="0">
              <a:solidFill>
                <a:schemeClr val="bg1"/>
              </a:solidFill>
            </a:endParaRPr>
          </a:p>
        </p:txBody>
      </p:sp>
      <p:sp>
        <p:nvSpPr>
          <p:cNvPr id="21" name="CuadroTexto 20"/>
          <p:cNvSpPr txBox="1"/>
          <p:nvPr/>
        </p:nvSpPr>
        <p:spPr>
          <a:xfrm>
            <a:off x="473717" y="674347"/>
            <a:ext cx="1533818" cy="400879"/>
          </a:xfrm>
          <a:prstGeom prst="rect">
            <a:avLst/>
          </a:prstGeom>
          <a:noFill/>
        </p:spPr>
        <p:txBody>
          <a:bodyPr wrap="none" rtlCol="0">
            <a:spAutoFit/>
          </a:bodyPr>
          <a:lstStyle/>
          <a:p>
            <a:r>
              <a:rPr lang="es-ES" b="1" dirty="0">
                <a:solidFill>
                  <a:schemeClr val="bg1"/>
                </a:solidFill>
              </a:rPr>
              <a:t>8</a:t>
            </a:r>
            <a:r>
              <a:rPr lang="es-ES" b="1" dirty="0" smtClean="0">
                <a:solidFill>
                  <a:schemeClr val="bg1"/>
                </a:solidFill>
              </a:rPr>
              <a:t> DE MARZO</a:t>
            </a:r>
            <a:endParaRPr lang="es-MX" b="1" dirty="0">
              <a:solidFill>
                <a:schemeClr val="bg1"/>
              </a:solidFill>
            </a:endParaRPr>
          </a:p>
        </p:txBody>
      </p:sp>
      <p:sp>
        <p:nvSpPr>
          <p:cNvPr id="22" name="Rectángulo 21"/>
          <p:cNvSpPr/>
          <p:nvPr/>
        </p:nvSpPr>
        <p:spPr>
          <a:xfrm>
            <a:off x="395336" y="1234753"/>
            <a:ext cx="1690579" cy="1384995"/>
          </a:xfrm>
          <a:prstGeom prst="rect">
            <a:avLst/>
          </a:prstGeom>
        </p:spPr>
        <p:txBody>
          <a:bodyPr wrap="square">
            <a:spAutoFit/>
          </a:bodyPr>
          <a:lstStyle/>
          <a:p>
            <a:pPr algn="just"/>
            <a:r>
              <a:rPr lang="es-MX" sz="1200" dirty="0">
                <a:solidFill>
                  <a:schemeClr val="bg1"/>
                </a:solidFill>
              </a:rPr>
              <a:t>1975. La ONU declara el 8 de marzo como “Día Internacional de la Mujer” en el marco del “Año Internacional de la Mujer”, celebrado en la Ciudad de México. </a:t>
            </a:r>
          </a:p>
        </p:txBody>
      </p:sp>
      <p:sp>
        <p:nvSpPr>
          <p:cNvPr id="23" name="Rectángulo 22"/>
          <p:cNvSpPr/>
          <p:nvPr/>
        </p:nvSpPr>
        <p:spPr>
          <a:xfrm>
            <a:off x="4957062" y="4159749"/>
            <a:ext cx="1556836" cy="276999"/>
          </a:xfrm>
          <a:prstGeom prst="rect">
            <a:avLst/>
          </a:prstGeom>
        </p:spPr>
        <p:txBody>
          <a:bodyPr wrap="none">
            <a:spAutoFit/>
          </a:bodyPr>
          <a:lstStyle/>
          <a:p>
            <a:r>
              <a:rPr lang="es-MX" sz="1200" dirty="0">
                <a:solidFill>
                  <a:schemeClr val="bg1"/>
                </a:solidFill>
              </a:rPr>
              <a:t>Día Mundial del Agua.</a:t>
            </a:r>
          </a:p>
        </p:txBody>
      </p:sp>
      <p:sp>
        <p:nvSpPr>
          <p:cNvPr id="24" name="CuadroTexto 23"/>
          <p:cNvSpPr txBox="1"/>
          <p:nvPr/>
        </p:nvSpPr>
        <p:spPr>
          <a:xfrm>
            <a:off x="4930866" y="3831398"/>
            <a:ext cx="1663661" cy="400879"/>
          </a:xfrm>
          <a:prstGeom prst="rect">
            <a:avLst/>
          </a:prstGeom>
          <a:noFill/>
        </p:spPr>
        <p:txBody>
          <a:bodyPr wrap="none" rtlCol="0">
            <a:spAutoFit/>
          </a:bodyPr>
          <a:lstStyle/>
          <a:p>
            <a:r>
              <a:rPr lang="es-ES" b="1" dirty="0" smtClean="0">
                <a:solidFill>
                  <a:schemeClr val="bg1"/>
                </a:solidFill>
              </a:rPr>
              <a:t>22 DE MARZO</a:t>
            </a:r>
            <a:endParaRPr lang="es-MX" b="1" dirty="0">
              <a:solidFill>
                <a:schemeClr val="bg1"/>
              </a:solidFill>
            </a:endParaRPr>
          </a:p>
        </p:txBody>
      </p:sp>
      <p:pic>
        <p:nvPicPr>
          <p:cNvPr id="25" name="Imagen 24"/>
          <p:cNvPicPr>
            <a:picLocks noChangeAspect="1"/>
          </p:cNvPicPr>
          <p:nvPr/>
        </p:nvPicPr>
        <p:blipFill rotWithShape="1">
          <a:blip r:embed="rId11"/>
          <a:srcRect l="7462" t="44749" r="84488" b="36160"/>
          <a:stretch/>
        </p:blipFill>
        <p:spPr>
          <a:xfrm>
            <a:off x="5220245" y="4486417"/>
            <a:ext cx="1047404" cy="1396539"/>
          </a:xfrm>
          <a:prstGeom prst="rect">
            <a:avLst/>
          </a:prstGeom>
        </p:spPr>
      </p:pic>
      <p:sp>
        <p:nvSpPr>
          <p:cNvPr id="26" name="CuadroTexto 25"/>
          <p:cNvSpPr txBox="1"/>
          <p:nvPr/>
        </p:nvSpPr>
        <p:spPr>
          <a:xfrm>
            <a:off x="650311" y="6343057"/>
            <a:ext cx="3819635" cy="400110"/>
          </a:xfrm>
          <a:prstGeom prst="rect">
            <a:avLst/>
          </a:prstGeom>
          <a:noFill/>
        </p:spPr>
        <p:txBody>
          <a:bodyPr wrap="none" rtlCol="0">
            <a:spAutoFit/>
          </a:bodyPr>
          <a:lstStyle/>
          <a:p>
            <a:r>
              <a:rPr lang="es-ES" sz="2000" b="1" dirty="0" smtClean="0">
                <a:solidFill>
                  <a:schemeClr val="bg1"/>
                </a:solidFill>
                <a:effectLst>
                  <a:outerShdw blurRad="38100" dist="38100" dir="2700000" algn="tl">
                    <a:srgbClr val="000000">
                      <a:alpha val="43137"/>
                    </a:srgbClr>
                  </a:outerShdw>
                </a:effectLst>
              </a:rPr>
              <a:t>FECHAS IMPORTANTES DE MARZO</a:t>
            </a:r>
            <a:endParaRPr lang="es-MX"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825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 name="Rectángulo 7"/>
          <p:cNvSpPr/>
          <p:nvPr/>
        </p:nvSpPr>
        <p:spPr>
          <a:xfrm>
            <a:off x="755147" y="435968"/>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124869" y="4340770"/>
            <a:ext cx="8939618" cy="1218733"/>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6" name="CuadroTexto 5"/>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2</a:t>
            </a:r>
            <a:endParaRPr lang="es-MX" b="1" dirty="0">
              <a:solidFill>
                <a:schemeClr val="bg1"/>
              </a:solidFill>
            </a:endParaRPr>
          </a:p>
        </p:txBody>
      </p:sp>
      <p:sp>
        <p:nvSpPr>
          <p:cNvPr id="9" name="CuadroTexto 8"/>
          <p:cNvSpPr txBox="1"/>
          <p:nvPr/>
        </p:nvSpPr>
        <p:spPr>
          <a:xfrm>
            <a:off x="1474262" y="1724981"/>
            <a:ext cx="4688589" cy="1017971"/>
          </a:xfrm>
          <a:prstGeom prst="rect">
            <a:avLst/>
          </a:prstGeom>
          <a:noFill/>
        </p:spPr>
        <p:txBody>
          <a:bodyPr wrap="square" rtlCol="0">
            <a:spAutoFit/>
          </a:bodyPr>
          <a:lstStyle/>
          <a:p>
            <a:r>
              <a:rPr lang="es-MX" dirty="0">
                <a:solidFill>
                  <a:schemeClr val="bg1"/>
                </a:solidFill>
              </a:rPr>
              <a:t>El </a:t>
            </a:r>
            <a:r>
              <a:rPr lang="es-MX" dirty="0" err="1" smtClean="0">
                <a:solidFill>
                  <a:schemeClr val="bg1"/>
                </a:solidFill>
              </a:rPr>
              <a:t>dia</a:t>
            </a:r>
            <a:r>
              <a:rPr lang="es-MX" dirty="0" smtClean="0">
                <a:solidFill>
                  <a:schemeClr val="bg1"/>
                </a:solidFill>
              </a:rPr>
              <a:t> 4 de marzo se llevo acabo la </a:t>
            </a:r>
            <a:r>
              <a:rPr lang="es-MX" dirty="0">
                <a:solidFill>
                  <a:schemeClr val="bg1"/>
                </a:solidFill>
              </a:rPr>
              <a:t>rueda de prensa de la Presentación de la edición 2020 de la Copa Jalisco.</a:t>
            </a:r>
          </a:p>
        </p:txBody>
      </p:sp>
      <p:sp>
        <p:nvSpPr>
          <p:cNvPr id="11" name="CuadroTexto 10"/>
          <p:cNvSpPr txBox="1"/>
          <p:nvPr/>
        </p:nvSpPr>
        <p:spPr>
          <a:xfrm>
            <a:off x="922475" y="640736"/>
            <a:ext cx="3627127" cy="830997"/>
          </a:xfrm>
          <a:prstGeom prst="rect">
            <a:avLst/>
          </a:prstGeom>
          <a:noFill/>
        </p:spPr>
        <p:txBody>
          <a:bodyPr wrap="square" rtlCol="0">
            <a:spAutoFit/>
          </a:bodyPr>
          <a:lstStyle/>
          <a:p>
            <a:pPr algn="ctr"/>
            <a:r>
              <a:rPr lang="es-ES" sz="2400" dirty="0" smtClean="0">
                <a:solidFill>
                  <a:srgbClr val="FF3300"/>
                </a:solidFill>
                <a:latin typeface="Cooper Black" panose="0208090404030B020404" pitchFamily="18" charset="0"/>
              </a:rPr>
              <a:t>RUEDA DE PRENSA COPA JALISCO</a:t>
            </a:r>
            <a:endParaRPr lang="es-MX" sz="2400" dirty="0">
              <a:solidFill>
                <a:srgbClr val="FF3300"/>
              </a:solidFill>
              <a:latin typeface="Cooper Black" panose="0208090404030B0204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015" y="4905776"/>
            <a:ext cx="2205939" cy="1654454"/>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7573" y="3124665"/>
            <a:ext cx="2499298" cy="1405856"/>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9668" y="5017999"/>
            <a:ext cx="2126837" cy="3866977"/>
          </a:xfrm>
          <a:prstGeom prst="rect">
            <a:avLst/>
          </a:prstGeom>
        </p:spPr>
      </p:pic>
    </p:spTree>
    <p:extLst>
      <p:ext uri="{BB962C8B-B14F-4D97-AF65-F5344CB8AC3E}">
        <p14:creationId xmlns:p14="http://schemas.microsoft.com/office/powerpoint/2010/main" val="194458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770725" y="4335254"/>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3</a:t>
            </a:r>
            <a:endParaRPr lang="es-MX" b="1" dirty="0">
              <a:solidFill>
                <a:schemeClr val="bg1"/>
              </a:solidFill>
            </a:endParaRPr>
          </a:p>
        </p:txBody>
      </p:sp>
      <p:sp>
        <p:nvSpPr>
          <p:cNvPr id="8" name="CuadroTexto 7"/>
          <p:cNvSpPr txBox="1"/>
          <p:nvPr/>
        </p:nvSpPr>
        <p:spPr>
          <a:xfrm>
            <a:off x="743794" y="624648"/>
            <a:ext cx="4425461" cy="461665"/>
          </a:xfrm>
          <a:prstGeom prst="rect">
            <a:avLst/>
          </a:prstGeom>
          <a:noFill/>
        </p:spPr>
        <p:txBody>
          <a:bodyPr wrap="square" rtlCol="0">
            <a:spAutoFit/>
          </a:bodyPr>
          <a:lstStyle/>
          <a:p>
            <a:pPr algn="ctr"/>
            <a:r>
              <a:rPr lang="es-MX" sz="2400" dirty="0">
                <a:solidFill>
                  <a:srgbClr val="FF0000"/>
                </a:solidFill>
                <a:latin typeface="Cooper Black" panose="0208090404030B020404" pitchFamily="18" charset="0"/>
              </a:rPr>
              <a:t>Sesión Ordinaria </a:t>
            </a:r>
          </a:p>
        </p:txBody>
      </p:sp>
      <p:sp>
        <p:nvSpPr>
          <p:cNvPr id="9" name="CuadroTexto 8"/>
          <p:cNvSpPr txBox="1"/>
          <p:nvPr/>
        </p:nvSpPr>
        <p:spPr>
          <a:xfrm>
            <a:off x="1333154" y="1653366"/>
            <a:ext cx="4688589" cy="830997"/>
          </a:xfrm>
          <a:prstGeom prst="rect">
            <a:avLst/>
          </a:prstGeom>
          <a:noFill/>
        </p:spPr>
        <p:txBody>
          <a:bodyPr wrap="square" rtlCol="0">
            <a:spAutoFit/>
          </a:bodyPr>
          <a:lstStyle/>
          <a:p>
            <a:pPr algn="just"/>
            <a:r>
              <a:rPr lang="es-ES" sz="1600" dirty="0" smtClean="0">
                <a:solidFill>
                  <a:schemeClr val="bg1"/>
                </a:solidFill>
              </a:rPr>
              <a:t>5 de marzo </a:t>
            </a:r>
            <a:r>
              <a:rPr lang="es-ES" sz="1600" dirty="0" err="1" smtClean="0">
                <a:solidFill>
                  <a:schemeClr val="bg1"/>
                </a:solidFill>
              </a:rPr>
              <a:t>secion</a:t>
            </a:r>
            <a:r>
              <a:rPr lang="es-ES" sz="1600" dirty="0">
                <a:solidFill>
                  <a:schemeClr val="bg1"/>
                </a:solidFill>
              </a:rPr>
              <a:t> </a:t>
            </a:r>
            <a:r>
              <a:rPr lang="es-ES" sz="1600" dirty="0" smtClean="0">
                <a:solidFill>
                  <a:schemeClr val="bg1"/>
                </a:solidFill>
              </a:rPr>
              <a:t>ordinaria de cabildo</a:t>
            </a:r>
          </a:p>
          <a:p>
            <a:pPr algn="just"/>
            <a:endParaRPr lang="es-ES" sz="1600" dirty="0" smtClean="0">
              <a:solidFill>
                <a:schemeClr val="bg1"/>
              </a:solidFill>
            </a:endParaRPr>
          </a:p>
          <a:p>
            <a:pPr algn="just"/>
            <a:r>
              <a:rPr lang="es-ES" sz="1600" dirty="0" smtClean="0">
                <a:solidFill>
                  <a:schemeClr val="bg1"/>
                </a:solidFill>
              </a:rPr>
              <a:t>.</a:t>
            </a:r>
            <a:endParaRPr lang="es-MX" dirty="0">
              <a:solidFill>
                <a:schemeClr val="bg1"/>
              </a:solidFill>
            </a:endParaRPr>
          </a:p>
        </p:txBody>
      </p:sp>
      <p:sp>
        <p:nvSpPr>
          <p:cNvPr id="12" name="Rectángulo 11"/>
          <p:cNvSpPr/>
          <p:nvPr/>
        </p:nvSpPr>
        <p:spPr>
          <a:xfrm>
            <a:off x="3345573" y="6472920"/>
            <a:ext cx="3033376" cy="461665"/>
          </a:xfrm>
          <a:prstGeom prst="rect">
            <a:avLst/>
          </a:prstGeom>
        </p:spPr>
        <p:txBody>
          <a:bodyPr wrap="square">
            <a:spAutoFit/>
          </a:bodyPr>
          <a:lstStyle/>
          <a:p>
            <a:pPr algn="just"/>
            <a:endParaRPr lang="es-MX" sz="2400" dirty="0">
              <a:solidFill>
                <a:schemeClr val="bg1"/>
              </a:solidFill>
            </a:endParaRPr>
          </a:p>
        </p:txBody>
      </p:sp>
    </p:spTree>
    <p:extLst>
      <p:ext uri="{BB962C8B-B14F-4D97-AF65-F5344CB8AC3E}">
        <p14:creationId xmlns:p14="http://schemas.microsoft.com/office/powerpoint/2010/main" val="138904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414992" y="502510"/>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124869" y="4340770"/>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a:t>
            </a:r>
            <a:r>
              <a:rPr lang="es-ES" b="1" dirty="0">
                <a:solidFill>
                  <a:schemeClr val="bg1"/>
                </a:solidFill>
              </a:rPr>
              <a:t>4</a:t>
            </a:r>
            <a:endParaRPr lang="es-MX" b="1" dirty="0">
              <a:solidFill>
                <a:schemeClr val="bg1"/>
              </a:solidFill>
            </a:endParaRPr>
          </a:p>
        </p:txBody>
      </p:sp>
      <p:sp>
        <p:nvSpPr>
          <p:cNvPr id="8" name="CuadroTexto 7"/>
          <p:cNvSpPr txBox="1"/>
          <p:nvPr/>
        </p:nvSpPr>
        <p:spPr>
          <a:xfrm>
            <a:off x="2166952" y="707775"/>
            <a:ext cx="4425461" cy="461665"/>
          </a:xfrm>
          <a:prstGeom prst="rect">
            <a:avLst/>
          </a:prstGeom>
          <a:noFill/>
        </p:spPr>
        <p:txBody>
          <a:bodyPr wrap="square" rtlCol="0">
            <a:spAutoFit/>
          </a:bodyPr>
          <a:lstStyle/>
          <a:p>
            <a:pPr algn="ctr"/>
            <a:r>
              <a:rPr lang="es-ES" sz="2400" dirty="0" smtClean="0">
                <a:solidFill>
                  <a:srgbClr val="FF3300"/>
                </a:solidFill>
                <a:latin typeface="Cooper Black" panose="0208090404030B020404" pitchFamily="18" charset="0"/>
              </a:rPr>
              <a:t>ENTREGA DE LENTES</a:t>
            </a:r>
            <a:endParaRPr lang="es-MX" sz="2400" dirty="0">
              <a:solidFill>
                <a:srgbClr val="FF3300"/>
              </a:solidFill>
              <a:latin typeface="Cooper Black" panose="0208090404030B020404" pitchFamily="18" charset="0"/>
            </a:endParaRPr>
          </a:p>
        </p:txBody>
      </p:sp>
      <p:sp>
        <p:nvSpPr>
          <p:cNvPr id="2" name="Rectángulo 1"/>
          <p:cNvSpPr/>
          <p:nvPr/>
        </p:nvSpPr>
        <p:spPr>
          <a:xfrm>
            <a:off x="2917041" y="2648215"/>
            <a:ext cx="2844260" cy="2800767"/>
          </a:xfrm>
          <a:prstGeom prst="rect">
            <a:avLst/>
          </a:prstGeom>
          <a:noFill/>
        </p:spPr>
        <p:txBody>
          <a:bodyPr wrap="square" lIns="91440" tIns="45720" rIns="91440" bIns="45720">
            <a:spAutoFit/>
          </a:bodyPr>
          <a:lstStyle/>
          <a:p>
            <a:pPr algn="just"/>
            <a:r>
              <a:rPr lang="es-MX" sz="1600" dirty="0" smtClean="0">
                <a:solidFill>
                  <a:schemeClr val="bg1"/>
                </a:solidFill>
              </a:rPr>
              <a:t>6 de marzo entrega </a:t>
            </a:r>
            <a:r>
              <a:rPr lang="es-MX" sz="1600" dirty="0">
                <a:solidFill>
                  <a:schemeClr val="bg1"/>
                </a:solidFill>
              </a:rPr>
              <a:t>de lentes gratuitos en la casa de la Cultura por parte del </a:t>
            </a:r>
            <a:r>
              <a:rPr lang="es-MX" sz="1600" dirty="0" err="1">
                <a:solidFill>
                  <a:schemeClr val="bg1"/>
                </a:solidFill>
              </a:rPr>
              <a:t>Dif</a:t>
            </a:r>
            <a:r>
              <a:rPr lang="es-MX" sz="1600" dirty="0">
                <a:solidFill>
                  <a:schemeClr val="bg1"/>
                </a:solidFill>
              </a:rPr>
              <a:t> del Estado de </a:t>
            </a:r>
            <a:r>
              <a:rPr lang="es-MX" sz="1600" dirty="0" smtClean="0">
                <a:solidFill>
                  <a:schemeClr val="bg1"/>
                </a:solidFill>
              </a:rPr>
              <a:t>Jalisco.</a:t>
            </a:r>
          </a:p>
          <a:p>
            <a:pPr algn="just"/>
            <a:r>
              <a:rPr lang="es-MX" sz="1600" b="0" cap="none" spc="0" dirty="0">
                <a:ln w="0"/>
                <a:solidFill>
                  <a:schemeClr val="bg1"/>
                </a:solidFill>
                <a:effectLst>
                  <a:outerShdw blurRad="38100" dist="19050" dir="2700000" algn="tl" rotWithShape="0">
                    <a:schemeClr val="dk1">
                      <a:alpha val="40000"/>
                    </a:schemeClr>
                  </a:outerShdw>
                </a:effectLst>
              </a:rPr>
              <a:t> </a:t>
            </a:r>
            <a:r>
              <a:rPr lang="es-MX" sz="1600" dirty="0" smtClean="0">
                <a:ln w="0"/>
                <a:solidFill>
                  <a:schemeClr val="bg1"/>
                </a:solidFill>
                <a:effectLst>
                  <a:outerShdw blurRad="38100" dist="19050" dir="2700000" algn="tl" rotWithShape="0">
                    <a:schemeClr val="dk1">
                      <a:alpha val="40000"/>
                    </a:schemeClr>
                  </a:outerShdw>
                </a:effectLst>
              </a:rPr>
              <a:t>Asistiendo </a:t>
            </a:r>
            <a:r>
              <a:rPr lang="es-MX" sz="1600" dirty="0">
                <a:solidFill>
                  <a:schemeClr val="bg1"/>
                </a:solidFill>
              </a:rPr>
              <a:t>Presidente de </a:t>
            </a:r>
            <a:r>
              <a:rPr lang="es-MX" sz="1600" dirty="0" err="1">
                <a:solidFill>
                  <a:schemeClr val="bg1"/>
                </a:solidFill>
              </a:rPr>
              <a:t>Dif</a:t>
            </a:r>
            <a:r>
              <a:rPr lang="es-MX" sz="1600" dirty="0">
                <a:solidFill>
                  <a:schemeClr val="bg1"/>
                </a:solidFill>
              </a:rPr>
              <a:t> Rene Durán así como de la Directora Mariela Ochoa que tienen a bien llevar acabo para el beneficio de la gente más necesitada de nuestro municipio</a:t>
            </a:r>
            <a:endParaRPr lang="es-ES" sz="1600" b="0" cap="none" spc="0" dirty="0">
              <a:ln w="0"/>
              <a:solidFill>
                <a:schemeClr val="bg1"/>
              </a:solidFill>
              <a:effectLst>
                <a:outerShdw blurRad="38100" dist="19050" dir="2700000" algn="tl" rotWithShape="0">
                  <a:schemeClr val="dk1">
                    <a:alpha val="40000"/>
                  </a:schemeClr>
                </a:outerShdw>
              </a:effectLst>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020" y="6176683"/>
            <a:ext cx="2625393" cy="1747527"/>
          </a:xfrm>
          <a:prstGeom prst="rect">
            <a:avLst/>
          </a:prstGeom>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9600" y="6609901"/>
            <a:ext cx="2206284" cy="1468558"/>
          </a:xfrm>
          <a:prstGeom prst="rect">
            <a:avLst/>
          </a:prstGeom>
        </p:spPr>
      </p:pic>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4958" y="1357292"/>
            <a:ext cx="1740608" cy="1158592"/>
          </a:xfrm>
          <a:prstGeom prst="rect">
            <a:avLst/>
          </a:prstGeom>
        </p:spPr>
      </p:pic>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567" y="4475074"/>
            <a:ext cx="2229568" cy="1484056"/>
          </a:xfrm>
          <a:prstGeom prst="rect">
            <a:avLst/>
          </a:prstGeom>
        </p:spPr>
      </p:pic>
      <p:pic>
        <p:nvPicPr>
          <p:cNvPr id="20" name="Imagen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732" y="2099760"/>
            <a:ext cx="1824444" cy="1214395"/>
          </a:xfrm>
          <a:prstGeom prst="rect">
            <a:avLst/>
          </a:prstGeom>
        </p:spPr>
      </p:pic>
    </p:spTree>
    <p:extLst>
      <p:ext uri="{BB962C8B-B14F-4D97-AF65-F5344CB8AC3E}">
        <p14:creationId xmlns:p14="http://schemas.microsoft.com/office/powerpoint/2010/main" val="3887022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3"/>
            <a:ext cx="6309043" cy="89396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1770725" y="4335254"/>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35262" y="8929338"/>
            <a:ext cx="1414638" cy="483325"/>
          </a:xfrm>
          <a:prstGeom prst="rect">
            <a:avLst/>
          </a:prstGeom>
        </p:spPr>
      </p:pic>
      <p:sp>
        <p:nvSpPr>
          <p:cNvPr id="7" name="CuadroTexto 6"/>
          <p:cNvSpPr txBox="1"/>
          <p:nvPr/>
        </p:nvSpPr>
        <p:spPr>
          <a:xfrm>
            <a:off x="484567" y="9063426"/>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a:t>
            </a:r>
            <a:r>
              <a:rPr lang="es-ES" b="1" dirty="0">
                <a:solidFill>
                  <a:schemeClr val="bg1"/>
                </a:solidFill>
              </a:rPr>
              <a:t>5</a:t>
            </a:r>
            <a:endParaRPr lang="es-MX" b="1" dirty="0">
              <a:solidFill>
                <a:schemeClr val="bg1"/>
              </a:solidFill>
            </a:endParaRPr>
          </a:p>
        </p:txBody>
      </p:sp>
      <p:sp>
        <p:nvSpPr>
          <p:cNvPr id="8" name="CuadroTexto 7"/>
          <p:cNvSpPr txBox="1"/>
          <p:nvPr/>
        </p:nvSpPr>
        <p:spPr>
          <a:xfrm>
            <a:off x="556178" y="724402"/>
            <a:ext cx="5185024" cy="400110"/>
          </a:xfrm>
          <a:prstGeom prst="rect">
            <a:avLst/>
          </a:prstGeom>
          <a:noFill/>
        </p:spPr>
        <p:txBody>
          <a:bodyPr wrap="square" rtlCol="0">
            <a:spAutoFit/>
          </a:bodyPr>
          <a:lstStyle/>
          <a:p>
            <a:pPr algn="ctr"/>
            <a:r>
              <a:rPr lang="es-ES" sz="2000" dirty="0" smtClean="0">
                <a:solidFill>
                  <a:srgbClr val="FF3300"/>
                </a:solidFill>
                <a:latin typeface="Cooper Black" panose="0208090404030B020404" pitchFamily="18" charset="0"/>
              </a:rPr>
              <a:t>Evento </a:t>
            </a:r>
            <a:r>
              <a:rPr lang="es-ES" sz="2000" dirty="0" err="1" smtClean="0">
                <a:solidFill>
                  <a:srgbClr val="FF3300"/>
                </a:solidFill>
                <a:latin typeface="Cooper Black" panose="0208090404030B020404" pitchFamily="18" charset="0"/>
              </a:rPr>
              <a:t>arqueologico</a:t>
            </a:r>
            <a:endParaRPr lang="es-MX" sz="2000" dirty="0">
              <a:solidFill>
                <a:srgbClr val="FF3300"/>
              </a:solidFill>
              <a:latin typeface="Cooper Black" panose="0208090404030B020404" pitchFamily="18" charset="0"/>
            </a:endParaRPr>
          </a:p>
        </p:txBody>
      </p:sp>
      <p:sp>
        <p:nvSpPr>
          <p:cNvPr id="9" name="Rectángulo 8"/>
          <p:cNvSpPr/>
          <p:nvPr/>
        </p:nvSpPr>
        <p:spPr>
          <a:xfrm>
            <a:off x="922475" y="2034014"/>
            <a:ext cx="4231416" cy="830997"/>
          </a:xfrm>
          <a:prstGeom prst="rect">
            <a:avLst/>
          </a:prstGeom>
        </p:spPr>
        <p:txBody>
          <a:bodyPr wrap="square">
            <a:spAutoFit/>
          </a:bodyPr>
          <a:lstStyle/>
          <a:p>
            <a:pPr algn="just"/>
            <a:r>
              <a:rPr lang="es-MX" sz="1600" dirty="0" smtClean="0">
                <a:solidFill>
                  <a:schemeClr val="bg1"/>
                </a:solidFill>
              </a:rPr>
              <a:t>7 de marzo arranco el protocolo </a:t>
            </a:r>
            <a:r>
              <a:rPr lang="es-MX" sz="1600" dirty="0">
                <a:solidFill>
                  <a:schemeClr val="bg1"/>
                </a:solidFill>
              </a:rPr>
              <a:t>de </a:t>
            </a:r>
            <a:r>
              <a:rPr lang="es-MX" sz="1600" dirty="0" smtClean="0">
                <a:solidFill>
                  <a:schemeClr val="bg1"/>
                </a:solidFill>
              </a:rPr>
              <a:t>excavaciones </a:t>
            </a:r>
            <a:r>
              <a:rPr lang="es-MX" sz="1600" dirty="0">
                <a:solidFill>
                  <a:schemeClr val="bg1"/>
                </a:solidFill>
              </a:rPr>
              <a:t>en la otra banda, zona </a:t>
            </a:r>
            <a:r>
              <a:rPr lang="es-MX" sz="1600" dirty="0" smtClean="0">
                <a:solidFill>
                  <a:schemeClr val="bg1"/>
                </a:solidFill>
              </a:rPr>
              <a:t>arqueológica después  </a:t>
            </a:r>
            <a:r>
              <a:rPr lang="es-MX" sz="1600" dirty="0">
                <a:solidFill>
                  <a:schemeClr val="bg1"/>
                </a:solidFill>
              </a:rPr>
              <a:t>la investigación de la Dra. Arqueóloga </a:t>
            </a:r>
            <a:r>
              <a:rPr lang="es-MX" sz="1600" dirty="0" err="1">
                <a:solidFill>
                  <a:schemeClr val="bg1"/>
                </a:solidFill>
              </a:rPr>
              <a:t>Ericka</a:t>
            </a:r>
            <a:r>
              <a:rPr lang="es-MX" sz="1600" dirty="0">
                <a:solidFill>
                  <a:schemeClr val="bg1"/>
                </a:solidFill>
              </a:rPr>
              <a:t> Blanco</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894" y="5146507"/>
            <a:ext cx="2956889" cy="166325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847" y="7011644"/>
            <a:ext cx="2719568" cy="1529757"/>
          </a:xfrm>
          <a:prstGeom prst="rect">
            <a:avLst/>
          </a:prstGeom>
        </p:spPr>
      </p:pic>
      <p:pic>
        <p:nvPicPr>
          <p:cNvPr id="24" name="Imagen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0192" y="5068550"/>
            <a:ext cx="1719031" cy="3125511"/>
          </a:xfrm>
          <a:prstGeom prst="rect">
            <a:avLst/>
          </a:prstGeom>
        </p:spPr>
      </p:pic>
      <p:pic>
        <p:nvPicPr>
          <p:cNvPr id="25" name="Imagen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178" y="3436441"/>
            <a:ext cx="2681207" cy="1508179"/>
          </a:xfrm>
          <a:prstGeom prst="rect">
            <a:avLst/>
          </a:prstGeom>
        </p:spPr>
      </p:pic>
      <p:pic>
        <p:nvPicPr>
          <p:cNvPr id="26" name="Imagen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2800" y="3234343"/>
            <a:ext cx="2419781" cy="1361127"/>
          </a:xfrm>
          <a:prstGeom prst="rect">
            <a:avLst/>
          </a:prstGeom>
        </p:spPr>
      </p:pic>
    </p:spTree>
    <p:extLst>
      <p:ext uri="{BB962C8B-B14F-4D97-AF65-F5344CB8AC3E}">
        <p14:creationId xmlns:p14="http://schemas.microsoft.com/office/powerpoint/2010/main" val="443563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4" name="Rectángulo 3"/>
          <p:cNvSpPr/>
          <p:nvPr/>
        </p:nvSpPr>
        <p:spPr>
          <a:xfrm>
            <a:off x="522928" y="463702"/>
            <a:ext cx="6309043" cy="93932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MX"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7894" r="740" b="54191"/>
          <a:stretch/>
        </p:blipFill>
        <p:spPr>
          <a:xfrm rot="5400000">
            <a:off x="-3124869" y="4340770"/>
            <a:ext cx="8939618" cy="1218733"/>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0383" t="34463" b="24396"/>
          <a:stretch/>
        </p:blipFill>
        <p:spPr>
          <a:xfrm>
            <a:off x="5417333" y="9313062"/>
            <a:ext cx="1414638" cy="483325"/>
          </a:xfrm>
          <a:prstGeom prst="rect">
            <a:avLst/>
          </a:prstGeom>
        </p:spPr>
      </p:pic>
      <p:sp>
        <p:nvSpPr>
          <p:cNvPr id="7" name="CuadroTexto 6"/>
          <p:cNvSpPr txBox="1"/>
          <p:nvPr/>
        </p:nvSpPr>
        <p:spPr>
          <a:xfrm>
            <a:off x="584522" y="9290732"/>
            <a:ext cx="875817" cy="400879"/>
          </a:xfrm>
          <a:prstGeom prst="rect">
            <a:avLst/>
          </a:prstGeom>
          <a:solidFill>
            <a:srgbClr val="FFC000"/>
          </a:solidFill>
          <a:ln>
            <a:noFill/>
          </a:ln>
          <a:effectLst>
            <a:outerShdw blurRad="184150" dist="241300" dir="11520000" sx="110000" sy="110000" algn="ctr">
              <a:srgbClr val="000000">
                <a:alpha val="18000"/>
              </a:srgbClr>
            </a:outerShdw>
            <a:softEdge rad="127000"/>
          </a:effectLst>
        </p:spPr>
        <p:txBody>
          <a:bodyPr wrap="none" rtlCol="0">
            <a:spAutoFit/>
          </a:bodyPr>
          <a:lstStyle/>
          <a:p>
            <a:r>
              <a:rPr lang="es-ES" b="1" dirty="0" smtClean="0">
                <a:solidFill>
                  <a:schemeClr val="bg1"/>
                </a:solidFill>
              </a:rPr>
              <a:t>PAG. 6</a:t>
            </a:r>
            <a:endParaRPr lang="es-MX" b="1" dirty="0">
              <a:solidFill>
                <a:schemeClr val="bg1"/>
              </a:solidFill>
            </a:endParaRPr>
          </a:p>
        </p:txBody>
      </p:sp>
      <p:sp>
        <p:nvSpPr>
          <p:cNvPr id="8" name="CuadroTexto 7"/>
          <p:cNvSpPr txBox="1"/>
          <p:nvPr/>
        </p:nvSpPr>
        <p:spPr>
          <a:xfrm>
            <a:off x="1162306" y="721095"/>
            <a:ext cx="5185024" cy="707886"/>
          </a:xfrm>
          <a:prstGeom prst="rect">
            <a:avLst/>
          </a:prstGeom>
          <a:noFill/>
        </p:spPr>
        <p:txBody>
          <a:bodyPr wrap="square" rtlCol="0">
            <a:spAutoFit/>
          </a:bodyPr>
          <a:lstStyle/>
          <a:p>
            <a:pPr algn="ctr"/>
            <a:r>
              <a:rPr lang="es-ES" sz="2000" dirty="0" smtClean="0">
                <a:solidFill>
                  <a:srgbClr val="FF3300"/>
                </a:solidFill>
                <a:latin typeface="Cooper Black" panose="0208090404030B020404" pitchFamily="18" charset="0"/>
              </a:rPr>
              <a:t>Evento de la mujer </a:t>
            </a:r>
          </a:p>
          <a:p>
            <a:pPr algn="ctr"/>
            <a:endParaRPr lang="es-MX" sz="2000" dirty="0">
              <a:solidFill>
                <a:srgbClr val="FF3300"/>
              </a:solidFill>
              <a:effectLst>
                <a:outerShdw blurRad="38100" dist="38100" dir="2700000" algn="tl">
                  <a:srgbClr val="000000">
                    <a:alpha val="43137"/>
                  </a:srgbClr>
                </a:outerShdw>
              </a:effectLst>
              <a:latin typeface="Cooper Black" panose="0208090404030B020404" pitchFamily="18" charset="0"/>
            </a:endParaRPr>
          </a:p>
        </p:txBody>
      </p:sp>
      <p:sp>
        <p:nvSpPr>
          <p:cNvPr id="2" name="Rectángulo 1"/>
          <p:cNvSpPr/>
          <p:nvPr/>
        </p:nvSpPr>
        <p:spPr>
          <a:xfrm>
            <a:off x="2879803" y="1491383"/>
            <a:ext cx="3743699" cy="1323439"/>
          </a:xfrm>
          <a:prstGeom prst="rect">
            <a:avLst/>
          </a:prstGeom>
          <a:noFill/>
        </p:spPr>
        <p:txBody>
          <a:bodyPr wrap="square" lIns="91440" tIns="45720" rIns="91440" bIns="45720">
            <a:spAutoFit/>
          </a:bodyPr>
          <a:lstStyle/>
          <a:p>
            <a:pPr algn="just"/>
            <a:r>
              <a:rPr lang="es-MX" sz="1600" dirty="0">
                <a:solidFill>
                  <a:schemeClr val="bg1"/>
                </a:solidFill>
              </a:rPr>
              <a:t>El </a:t>
            </a:r>
            <a:r>
              <a:rPr lang="es-MX" sz="1600" dirty="0" smtClean="0">
                <a:solidFill>
                  <a:schemeClr val="bg1"/>
                </a:solidFill>
              </a:rPr>
              <a:t>día 7 de marzo  </a:t>
            </a:r>
            <a:r>
              <a:rPr lang="es-MX" sz="1600" dirty="0">
                <a:solidFill>
                  <a:schemeClr val="bg1"/>
                </a:solidFill>
              </a:rPr>
              <a:t>se conmemoró el día internacional de la </a:t>
            </a:r>
            <a:r>
              <a:rPr lang="es-MX" sz="1600" dirty="0" smtClean="0">
                <a:solidFill>
                  <a:schemeClr val="bg1"/>
                </a:solidFill>
              </a:rPr>
              <a:t>mujer</a:t>
            </a:r>
          </a:p>
          <a:p>
            <a:pPr algn="just"/>
            <a:r>
              <a:rPr lang="es-MX" sz="1600" b="0" cap="none" spc="0" dirty="0">
                <a:ln w="0"/>
                <a:solidFill>
                  <a:schemeClr val="bg1"/>
                </a:solidFill>
                <a:effectLst>
                  <a:outerShdw blurRad="38100" dist="25400" dir="5400000" algn="ctr" rotWithShape="0">
                    <a:srgbClr val="6E747A">
                      <a:alpha val="43000"/>
                    </a:srgbClr>
                  </a:outerShdw>
                </a:effectLst>
              </a:rPr>
              <a:t> </a:t>
            </a:r>
            <a:r>
              <a:rPr lang="es-MX" sz="1600" b="0" cap="none" spc="0" dirty="0" smtClean="0">
                <a:ln w="0"/>
                <a:solidFill>
                  <a:schemeClr val="bg1"/>
                </a:solidFill>
                <a:effectLst>
                  <a:outerShdw blurRad="38100" dist="25400" dir="5400000" algn="ctr" rotWithShape="0">
                    <a:srgbClr val="6E747A">
                      <a:alpha val="43000"/>
                    </a:srgbClr>
                  </a:outerShdw>
                </a:effectLst>
              </a:rPr>
              <a:t>llevando a cabo un evento en la plaza principal festejando a todas esas grandes mujeres de san Juanito </a:t>
            </a:r>
            <a:endParaRPr lang="es-ES" sz="1600" b="0" cap="none" spc="0" dirty="0">
              <a:ln w="0"/>
              <a:solidFill>
                <a:schemeClr val="bg1"/>
              </a:solidFill>
              <a:effectLst>
                <a:outerShdw blurRad="38100" dist="25400" dir="5400000" algn="ctr" rotWithShape="0">
                  <a:srgbClr val="6E747A">
                    <a:alpha val="43000"/>
                  </a:srgbClr>
                </a:outerShdw>
              </a:effectLst>
            </a:endParaRPr>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0339" y="7053509"/>
            <a:ext cx="3502617" cy="1970222"/>
          </a:xfrm>
          <a:prstGeom prst="rect">
            <a:avLst/>
          </a:prstGeom>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937" y="2979504"/>
            <a:ext cx="3004237" cy="1689883"/>
          </a:xfrm>
          <a:prstGeom prst="rect">
            <a:avLst/>
          </a:prstGeom>
        </p:spPr>
      </p:pic>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9803" y="4755572"/>
            <a:ext cx="3754818" cy="2112085"/>
          </a:xfrm>
          <a:prstGeom prst="rect">
            <a:avLst/>
          </a:prstGeom>
        </p:spPr>
      </p:pic>
      <p:pic>
        <p:nvPicPr>
          <p:cNvPr id="19" name="Imagen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60893" r="100000"/>
                    </a14:imgEffect>
                  </a14:imgLayer>
                </a14:imgProps>
              </a:ext>
              <a:ext uri="{28A0092B-C50C-407E-A947-70E740481C1C}">
                <a14:useLocalDpi xmlns:a14="http://schemas.microsoft.com/office/drawing/2010/main" val="0"/>
              </a:ext>
            </a:extLst>
          </a:blip>
          <a:srcRect l="61112"/>
          <a:stretch/>
        </p:blipFill>
        <p:spPr>
          <a:xfrm>
            <a:off x="5362470" y="7053509"/>
            <a:ext cx="1431529" cy="2294129"/>
          </a:xfrm>
          <a:prstGeom prst="rect">
            <a:avLst/>
          </a:prstGeom>
        </p:spPr>
      </p:pic>
      <p:pic>
        <p:nvPicPr>
          <p:cNvPr id="20" name="Imagen 19"/>
          <p:cNvPicPr>
            <a:picLocks noChangeAspect="1"/>
          </p:cNvPicPr>
          <p:nvPr/>
        </p:nvPicPr>
        <p:blipFill>
          <a:blip r:embed="rId9">
            <a:extLst>
              <a:ext uri="{BEBA8EAE-BF5A-486C-A8C5-ECC9F3942E4B}">
                <a14:imgProps xmlns:a14="http://schemas.microsoft.com/office/drawing/2010/main">
                  <a14:imgLayer r:embed="rId10">
                    <a14:imgEffect>
                      <a14:backgroundRemoval t="250" b="100000" l="10000" r="90000"/>
                    </a14:imgEffect>
                  </a14:imgLayer>
                </a14:imgProps>
              </a:ext>
              <a:ext uri="{28A0092B-C50C-407E-A947-70E740481C1C}">
                <a14:useLocalDpi xmlns:a14="http://schemas.microsoft.com/office/drawing/2010/main" val="0"/>
              </a:ext>
            </a:extLst>
          </a:blip>
          <a:stretch>
            <a:fillRect/>
          </a:stretch>
        </p:blipFill>
        <p:spPr>
          <a:xfrm>
            <a:off x="914937" y="781636"/>
            <a:ext cx="2197868" cy="2197868"/>
          </a:xfrm>
          <a:prstGeom prst="rect">
            <a:avLst/>
          </a:prstGeom>
        </p:spPr>
      </p:pic>
    </p:spTree>
    <p:extLst>
      <p:ext uri="{BB962C8B-B14F-4D97-AF65-F5344CB8AC3E}">
        <p14:creationId xmlns:p14="http://schemas.microsoft.com/office/powerpoint/2010/main" val="2428621873"/>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11154</TotalTime>
  <Words>1451</Words>
  <Application>Microsoft Office PowerPoint</Application>
  <PresentationFormat>Personalizado</PresentationFormat>
  <Paragraphs>145</Paragraphs>
  <Slides>32</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32</vt:i4>
      </vt:variant>
    </vt:vector>
  </HeadingPairs>
  <TitlesOfParts>
    <vt:vector size="42" baseType="lpstr">
      <vt:lpstr>&amp;quot</vt:lpstr>
      <vt:lpstr>Arial</vt:lpstr>
      <vt:lpstr>Britannic Bold</vt:lpstr>
      <vt:lpstr>Calibri</vt:lpstr>
      <vt:lpstr>Calibri Light</vt:lpstr>
      <vt:lpstr>Cooper Black</vt:lpstr>
      <vt:lpstr>Times New Roman</vt:lpstr>
      <vt:lpstr>Titillium Web</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Respa</dc:creator>
  <cp:lastModifiedBy>Respa</cp:lastModifiedBy>
  <cp:revision>151</cp:revision>
  <cp:lastPrinted>2020-06-18T16:39:11Z</cp:lastPrinted>
  <dcterms:created xsi:type="dcterms:W3CDTF">2019-01-17T17:37:44Z</dcterms:created>
  <dcterms:modified xsi:type="dcterms:W3CDTF">2020-07-02T18:10:02Z</dcterms:modified>
</cp:coreProperties>
</file>