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317" r:id="rId2"/>
    <p:sldId id="256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68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7345363" cy="10477500"/>
  <p:notesSz cx="6858000" cy="9144000"/>
  <p:defaultTextStyle>
    <a:defPPr>
      <a:defRPr lang="es-MX"/>
    </a:defPPr>
    <a:lvl1pPr marL="0" algn="l" defTabSz="1018367" rtl="0" eaLnBrk="1" latinLnBrk="0" hangingPunct="1">
      <a:defRPr sz="2005" kern="1200">
        <a:solidFill>
          <a:schemeClr val="tx1"/>
        </a:solidFill>
        <a:latin typeface="+mn-lt"/>
        <a:ea typeface="+mn-ea"/>
        <a:cs typeface="+mn-cs"/>
      </a:defRPr>
    </a:lvl1pPr>
    <a:lvl2pPr marL="509184" algn="l" defTabSz="1018367" rtl="0" eaLnBrk="1" latinLnBrk="0" hangingPunct="1">
      <a:defRPr sz="2005" kern="1200">
        <a:solidFill>
          <a:schemeClr val="tx1"/>
        </a:solidFill>
        <a:latin typeface="+mn-lt"/>
        <a:ea typeface="+mn-ea"/>
        <a:cs typeface="+mn-cs"/>
      </a:defRPr>
    </a:lvl2pPr>
    <a:lvl3pPr marL="1018367" algn="l" defTabSz="1018367" rtl="0" eaLnBrk="1" latinLnBrk="0" hangingPunct="1">
      <a:defRPr sz="2005" kern="1200">
        <a:solidFill>
          <a:schemeClr val="tx1"/>
        </a:solidFill>
        <a:latin typeface="+mn-lt"/>
        <a:ea typeface="+mn-ea"/>
        <a:cs typeface="+mn-cs"/>
      </a:defRPr>
    </a:lvl3pPr>
    <a:lvl4pPr marL="1527551" algn="l" defTabSz="1018367" rtl="0" eaLnBrk="1" latinLnBrk="0" hangingPunct="1">
      <a:defRPr sz="2005" kern="1200">
        <a:solidFill>
          <a:schemeClr val="tx1"/>
        </a:solidFill>
        <a:latin typeface="+mn-lt"/>
        <a:ea typeface="+mn-ea"/>
        <a:cs typeface="+mn-cs"/>
      </a:defRPr>
    </a:lvl4pPr>
    <a:lvl5pPr marL="2036735" algn="l" defTabSz="1018367" rtl="0" eaLnBrk="1" latinLnBrk="0" hangingPunct="1">
      <a:defRPr sz="2005" kern="1200">
        <a:solidFill>
          <a:schemeClr val="tx1"/>
        </a:solidFill>
        <a:latin typeface="+mn-lt"/>
        <a:ea typeface="+mn-ea"/>
        <a:cs typeface="+mn-cs"/>
      </a:defRPr>
    </a:lvl5pPr>
    <a:lvl6pPr marL="2545918" algn="l" defTabSz="1018367" rtl="0" eaLnBrk="1" latinLnBrk="0" hangingPunct="1">
      <a:defRPr sz="2005" kern="1200">
        <a:solidFill>
          <a:schemeClr val="tx1"/>
        </a:solidFill>
        <a:latin typeface="+mn-lt"/>
        <a:ea typeface="+mn-ea"/>
        <a:cs typeface="+mn-cs"/>
      </a:defRPr>
    </a:lvl6pPr>
    <a:lvl7pPr marL="3055102" algn="l" defTabSz="1018367" rtl="0" eaLnBrk="1" latinLnBrk="0" hangingPunct="1">
      <a:defRPr sz="2005" kern="1200">
        <a:solidFill>
          <a:schemeClr val="tx1"/>
        </a:solidFill>
        <a:latin typeface="+mn-lt"/>
        <a:ea typeface="+mn-ea"/>
        <a:cs typeface="+mn-cs"/>
      </a:defRPr>
    </a:lvl7pPr>
    <a:lvl8pPr marL="3564285" algn="l" defTabSz="1018367" rtl="0" eaLnBrk="1" latinLnBrk="0" hangingPunct="1">
      <a:defRPr sz="2005" kern="1200">
        <a:solidFill>
          <a:schemeClr val="tx1"/>
        </a:solidFill>
        <a:latin typeface="+mn-lt"/>
        <a:ea typeface="+mn-ea"/>
        <a:cs typeface="+mn-cs"/>
      </a:defRPr>
    </a:lvl8pPr>
    <a:lvl9pPr marL="4073469" algn="l" defTabSz="1018367" rtl="0" eaLnBrk="1" latinLnBrk="0" hangingPunct="1">
      <a:defRPr sz="200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FF99CC"/>
    <a:srgbClr val="FF3399"/>
    <a:srgbClr val="FF33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1" d="100"/>
          <a:sy n="61" d="100"/>
        </p:scale>
        <p:origin x="259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0902" y="1714721"/>
            <a:ext cx="6243559" cy="3647722"/>
          </a:xfrm>
        </p:spPr>
        <p:txBody>
          <a:bodyPr anchor="b"/>
          <a:lstStyle>
            <a:lvl1pPr algn="ctr">
              <a:defRPr sz="482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8171" y="5503114"/>
            <a:ext cx="5509022" cy="2529636"/>
          </a:xfrm>
        </p:spPr>
        <p:txBody>
          <a:bodyPr/>
          <a:lstStyle>
            <a:lvl1pPr marL="0" indent="0" algn="ctr">
              <a:buNone/>
              <a:defRPr sz="1928"/>
            </a:lvl1pPr>
            <a:lvl2pPr marL="367269" indent="0" algn="ctr">
              <a:buNone/>
              <a:defRPr sz="1607"/>
            </a:lvl2pPr>
            <a:lvl3pPr marL="734538" indent="0" algn="ctr">
              <a:buNone/>
              <a:defRPr sz="1446"/>
            </a:lvl3pPr>
            <a:lvl4pPr marL="1101806" indent="0" algn="ctr">
              <a:buNone/>
              <a:defRPr sz="1285"/>
            </a:lvl4pPr>
            <a:lvl5pPr marL="1469075" indent="0" algn="ctr">
              <a:buNone/>
              <a:defRPr sz="1285"/>
            </a:lvl5pPr>
            <a:lvl6pPr marL="1836344" indent="0" algn="ctr">
              <a:buNone/>
              <a:defRPr sz="1285"/>
            </a:lvl6pPr>
            <a:lvl7pPr marL="2203613" indent="0" algn="ctr">
              <a:buNone/>
              <a:defRPr sz="1285"/>
            </a:lvl7pPr>
            <a:lvl8pPr marL="2570881" indent="0" algn="ctr">
              <a:buNone/>
              <a:defRPr sz="1285"/>
            </a:lvl8pPr>
            <a:lvl9pPr marL="2938150" indent="0" algn="ctr">
              <a:buNone/>
              <a:defRPr sz="1285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5D81C-C379-4437-98F8-901F3244B8D6}" type="datetimeFigureOut">
              <a:rPr lang="es-MX" smtClean="0"/>
              <a:t>10/10/2019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95D5D-B2C3-40C2-B832-E94DF153AF9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14793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5D81C-C379-4437-98F8-901F3244B8D6}" type="datetimeFigureOut">
              <a:rPr lang="es-MX" smtClean="0"/>
              <a:t>10/10/2019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95D5D-B2C3-40C2-B832-E94DF153AF9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12054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256526" y="557830"/>
            <a:ext cx="1583844" cy="8879197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994" y="557830"/>
            <a:ext cx="4659715" cy="887919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5D81C-C379-4437-98F8-901F3244B8D6}" type="datetimeFigureOut">
              <a:rPr lang="es-MX" smtClean="0"/>
              <a:t>10/10/2019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95D5D-B2C3-40C2-B832-E94DF153AF9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17382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5D81C-C379-4437-98F8-901F3244B8D6}" type="datetimeFigureOut">
              <a:rPr lang="es-MX" smtClean="0"/>
              <a:t>10/10/2019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95D5D-B2C3-40C2-B832-E94DF153AF9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88898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168" y="2612102"/>
            <a:ext cx="6335376" cy="4358348"/>
          </a:xfrm>
        </p:spPr>
        <p:txBody>
          <a:bodyPr anchor="b"/>
          <a:lstStyle>
            <a:lvl1pPr>
              <a:defRPr sz="482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1168" y="7011682"/>
            <a:ext cx="6335376" cy="2291952"/>
          </a:xfrm>
        </p:spPr>
        <p:txBody>
          <a:bodyPr/>
          <a:lstStyle>
            <a:lvl1pPr marL="0" indent="0">
              <a:buNone/>
              <a:defRPr sz="1928">
                <a:solidFill>
                  <a:schemeClr val="tx1"/>
                </a:solidFill>
              </a:defRPr>
            </a:lvl1pPr>
            <a:lvl2pPr marL="367269" indent="0">
              <a:buNone/>
              <a:defRPr sz="1607">
                <a:solidFill>
                  <a:schemeClr val="tx1">
                    <a:tint val="75000"/>
                  </a:schemeClr>
                </a:solidFill>
              </a:defRPr>
            </a:lvl2pPr>
            <a:lvl3pPr marL="734538" indent="0">
              <a:buNone/>
              <a:defRPr sz="1446">
                <a:solidFill>
                  <a:schemeClr val="tx1">
                    <a:tint val="75000"/>
                  </a:schemeClr>
                </a:solidFill>
              </a:defRPr>
            </a:lvl3pPr>
            <a:lvl4pPr marL="1101806" indent="0">
              <a:buNone/>
              <a:defRPr sz="1285">
                <a:solidFill>
                  <a:schemeClr val="tx1">
                    <a:tint val="75000"/>
                  </a:schemeClr>
                </a:solidFill>
              </a:defRPr>
            </a:lvl4pPr>
            <a:lvl5pPr marL="1469075" indent="0">
              <a:buNone/>
              <a:defRPr sz="1285">
                <a:solidFill>
                  <a:schemeClr val="tx1">
                    <a:tint val="75000"/>
                  </a:schemeClr>
                </a:solidFill>
              </a:defRPr>
            </a:lvl5pPr>
            <a:lvl6pPr marL="1836344" indent="0">
              <a:buNone/>
              <a:defRPr sz="1285">
                <a:solidFill>
                  <a:schemeClr val="tx1">
                    <a:tint val="75000"/>
                  </a:schemeClr>
                </a:solidFill>
              </a:defRPr>
            </a:lvl6pPr>
            <a:lvl7pPr marL="2203613" indent="0">
              <a:buNone/>
              <a:defRPr sz="1285">
                <a:solidFill>
                  <a:schemeClr val="tx1">
                    <a:tint val="75000"/>
                  </a:schemeClr>
                </a:solidFill>
              </a:defRPr>
            </a:lvl7pPr>
            <a:lvl8pPr marL="2570881" indent="0">
              <a:buNone/>
              <a:defRPr sz="1285">
                <a:solidFill>
                  <a:schemeClr val="tx1">
                    <a:tint val="75000"/>
                  </a:schemeClr>
                </a:solidFill>
              </a:defRPr>
            </a:lvl8pPr>
            <a:lvl9pPr marL="2938150" indent="0">
              <a:buNone/>
              <a:defRPr sz="128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5D81C-C379-4437-98F8-901F3244B8D6}" type="datetimeFigureOut">
              <a:rPr lang="es-MX" smtClean="0"/>
              <a:t>10/10/2019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95D5D-B2C3-40C2-B832-E94DF153AF9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39358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994" y="2789149"/>
            <a:ext cx="3121779" cy="664787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18590" y="2789149"/>
            <a:ext cx="3121779" cy="664787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5D81C-C379-4437-98F8-901F3244B8D6}" type="datetimeFigureOut">
              <a:rPr lang="es-MX" smtClean="0"/>
              <a:t>10/10/2019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95D5D-B2C3-40C2-B832-E94DF153AF9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80001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950" y="557832"/>
            <a:ext cx="6335376" cy="2025166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5951" y="2568444"/>
            <a:ext cx="3107432" cy="1258754"/>
          </a:xfrm>
        </p:spPr>
        <p:txBody>
          <a:bodyPr anchor="b"/>
          <a:lstStyle>
            <a:lvl1pPr marL="0" indent="0">
              <a:buNone/>
              <a:defRPr sz="1928" b="1"/>
            </a:lvl1pPr>
            <a:lvl2pPr marL="367269" indent="0">
              <a:buNone/>
              <a:defRPr sz="1607" b="1"/>
            </a:lvl2pPr>
            <a:lvl3pPr marL="734538" indent="0">
              <a:buNone/>
              <a:defRPr sz="1446" b="1"/>
            </a:lvl3pPr>
            <a:lvl4pPr marL="1101806" indent="0">
              <a:buNone/>
              <a:defRPr sz="1285" b="1"/>
            </a:lvl4pPr>
            <a:lvl5pPr marL="1469075" indent="0">
              <a:buNone/>
              <a:defRPr sz="1285" b="1"/>
            </a:lvl5pPr>
            <a:lvl6pPr marL="1836344" indent="0">
              <a:buNone/>
              <a:defRPr sz="1285" b="1"/>
            </a:lvl6pPr>
            <a:lvl7pPr marL="2203613" indent="0">
              <a:buNone/>
              <a:defRPr sz="1285" b="1"/>
            </a:lvl7pPr>
            <a:lvl8pPr marL="2570881" indent="0">
              <a:buNone/>
              <a:defRPr sz="1285" b="1"/>
            </a:lvl8pPr>
            <a:lvl9pPr marL="2938150" indent="0">
              <a:buNone/>
              <a:defRPr sz="1285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5951" y="3827198"/>
            <a:ext cx="3107432" cy="562923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718590" y="2568444"/>
            <a:ext cx="3122736" cy="1258754"/>
          </a:xfrm>
        </p:spPr>
        <p:txBody>
          <a:bodyPr anchor="b"/>
          <a:lstStyle>
            <a:lvl1pPr marL="0" indent="0">
              <a:buNone/>
              <a:defRPr sz="1928" b="1"/>
            </a:lvl1pPr>
            <a:lvl2pPr marL="367269" indent="0">
              <a:buNone/>
              <a:defRPr sz="1607" b="1"/>
            </a:lvl2pPr>
            <a:lvl3pPr marL="734538" indent="0">
              <a:buNone/>
              <a:defRPr sz="1446" b="1"/>
            </a:lvl3pPr>
            <a:lvl4pPr marL="1101806" indent="0">
              <a:buNone/>
              <a:defRPr sz="1285" b="1"/>
            </a:lvl4pPr>
            <a:lvl5pPr marL="1469075" indent="0">
              <a:buNone/>
              <a:defRPr sz="1285" b="1"/>
            </a:lvl5pPr>
            <a:lvl6pPr marL="1836344" indent="0">
              <a:buNone/>
              <a:defRPr sz="1285" b="1"/>
            </a:lvl6pPr>
            <a:lvl7pPr marL="2203613" indent="0">
              <a:buNone/>
              <a:defRPr sz="1285" b="1"/>
            </a:lvl7pPr>
            <a:lvl8pPr marL="2570881" indent="0">
              <a:buNone/>
              <a:defRPr sz="1285" b="1"/>
            </a:lvl8pPr>
            <a:lvl9pPr marL="2938150" indent="0">
              <a:buNone/>
              <a:defRPr sz="1285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718590" y="3827198"/>
            <a:ext cx="3122736" cy="562923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5D81C-C379-4437-98F8-901F3244B8D6}" type="datetimeFigureOut">
              <a:rPr lang="es-MX" smtClean="0"/>
              <a:t>10/10/2019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95D5D-B2C3-40C2-B832-E94DF153AF9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93078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5D81C-C379-4437-98F8-901F3244B8D6}" type="datetimeFigureOut">
              <a:rPr lang="es-MX" smtClean="0"/>
              <a:t>10/10/2019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95D5D-B2C3-40C2-B832-E94DF153AF9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81560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5D81C-C379-4437-98F8-901F3244B8D6}" type="datetimeFigureOut">
              <a:rPr lang="es-MX" smtClean="0"/>
              <a:t>10/10/2019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95D5D-B2C3-40C2-B832-E94DF153AF9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66930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950" y="698500"/>
            <a:ext cx="2369071" cy="2444750"/>
          </a:xfrm>
        </p:spPr>
        <p:txBody>
          <a:bodyPr anchor="b"/>
          <a:lstStyle>
            <a:lvl1pPr>
              <a:defRPr sz="2571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22736" y="1508568"/>
            <a:ext cx="3718590" cy="7445816"/>
          </a:xfrm>
        </p:spPr>
        <p:txBody>
          <a:bodyPr/>
          <a:lstStyle>
            <a:lvl1pPr>
              <a:defRPr sz="2571"/>
            </a:lvl1pPr>
            <a:lvl2pPr>
              <a:defRPr sz="2249"/>
            </a:lvl2pPr>
            <a:lvl3pPr>
              <a:defRPr sz="1928"/>
            </a:lvl3pPr>
            <a:lvl4pPr>
              <a:defRPr sz="1607"/>
            </a:lvl4pPr>
            <a:lvl5pPr>
              <a:defRPr sz="1607"/>
            </a:lvl5pPr>
            <a:lvl6pPr>
              <a:defRPr sz="1607"/>
            </a:lvl6pPr>
            <a:lvl7pPr>
              <a:defRPr sz="1607"/>
            </a:lvl7pPr>
            <a:lvl8pPr>
              <a:defRPr sz="1607"/>
            </a:lvl8pPr>
            <a:lvl9pPr>
              <a:defRPr sz="1607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5950" y="3143250"/>
            <a:ext cx="2369071" cy="5823259"/>
          </a:xfrm>
        </p:spPr>
        <p:txBody>
          <a:bodyPr/>
          <a:lstStyle>
            <a:lvl1pPr marL="0" indent="0">
              <a:buNone/>
              <a:defRPr sz="1285"/>
            </a:lvl1pPr>
            <a:lvl2pPr marL="367269" indent="0">
              <a:buNone/>
              <a:defRPr sz="1125"/>
            </a:lvl2pPr>
            <a:lvl3pPr marL="734538" indent="0">
              <a:buNone/>
              <a:defRPr sz="964"/>
            </a:lvl3pPr>
            <a:lvl4pPr marL="1101806" indent="0">
              <a:buNone/>
              <a:defRPr sz="803"/>
            </a:lvl4pPr>
            <a:lvl5pPr marL="1469075" indent="0">
              <a:buNone/>
              <a:defRPr sz="803"/>
            </a:lvl5pPr>
            <a:lvl6pPr marL="1836344" indent="0">
              <a:buNone/>
              <a:defRPr sz="803"/>
            </a:lvl6pPr>
            <a:lvl7pPr marL="2203613" indent="0">
              <a:buNone/>
              <a:defRPr sz="803"/>
            </a:lvl7pPr>
            <a:lvl8pPr marL="2570881" indent="0">
              <a:buNone/>
              <a:defRPr sz="803"/>
            </a:lvl8pPr>
            <a:lvl9pPr marL="2938150" indent="0">
              <a:buNone/>
              <a:defRPr sz="803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5D81C-C379-4437-98F8-901F3244B8D6}" type="datetimeFigureOut">
              <a:rPr lang="es-MX" smtClean="0"/>
              <a:t>10/10/2019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95D5D-B2C3-40C2-B832-E94DF153AF9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828711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950" y="698500"/>
            <a:ext cx="2369071" cy="2444750"/>
          </a:xfrm>
        </p:spPr>
        <p:txBody>
          <a:bodyPr anchor="b"/>
          <a:lstStyle>
            <a:lvl1pPr>
              <a:defRPr sz="2571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122736" y="1508568"/>
            <a:ext cx="3718590" cy="7445816"/>
          </a:xfrm>
        </p:spPr>
        <p:txBody>
          <a:bodyPr anchor="t"/>
          <a:lstStyle>
            <a:lvl1pPr marL="0" indent="0">
              <a:buNone/>
              <a:defRPr sz="2571"/>
            </a:lvl1pPr>
            <a:lvl2pPr marL="367269" indent="0">
              <a:buNone/>
              <a:defRPr sz="2249"/>
            </a:lvl2pPr>
            <a:lvl3pPr marL="734538" indent="0">
              <a:buNone/>
              <a:defRPr sz="1928"/>
            </a:lvl3pPr>
            <a:lvl4pPr marL="1101806" indent="0">
              <a:buNone/>
              <a:defRPr sz="1607"/>
            </a:lvl4pPr>
            <a:lvl5pPr marL="1469075" indent="0">
              <a:buNone/>
              <a:defRPr sz="1607"/>
            </a:lvl5pPr>
            <a:lvl6pPr marL="1836344" indent="0">
              <a:buNone/>
              <a:defRPr sz="1607"/>
            </a:lvl6pPr>
            <a:lvl7pPr marL="2203613" indent="0">
              <a:buNone/>
              <a:defRPr sz="1607"/>
            </a:lvl7pPr>
            <a:lvl8pPr marL="2570881" indent="0">
              <a:buNone/>
              <a:defRPr sz="1607"/>
            </a:lvl8pPr>
            <a:lvl9pPr marL="2938150" indent="0">
              <a:buNone/>
              <a:defRPr sz="1607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5950" y="3143250"/>
            <a:ext cx="2369071" cy="5823259"/>
          </a:xfrm>
        </p:spPr>
        <p:txBody>
          <a:bodyPr/>
          <a:lstStyle>
            <a:lvl1pPr marL="0" indent="0">
              <a:buNone/>
              <a:defRPr sz="1285"/>
            </a:lvl1pPr>
            <a:lvl2pPr marL="367269" indent="0">
              <a:buNone/>
              <a:defRPr sz="1125"/>
            </a:lvl2pPr>
            <a:lvl3pPr marL="734538" indent="0">
              <a:buNone/>
              <a:defRPr sz="964"/>
            </a:lvl3pPr>
            <a:lvl4pPr marL="1101806" indent="0">
              <a:buNone/>
              <a:defRPr sz="803"/>
            </a:lvl4pPr>
            <a:lvl5pPr marL="1469075" indent="0">
              <a:buNone/>
              <a:defRPr sz="803"/>
            </a:lvl5pPr>
            <a:lvl6pPr marL="1836344" indent="0">
              <a:buNone/>
              <a:defRPr sz="803"/>
            </a:lvl6pPr>
            <a:lvl7pPr marL="2203613" indent="0">
              <a:buNone/>
              <a:defRPr sz="803"/>
            </a:lvl7pPr>
            <a:lvl8pPr marL="2570881" indent="0">
              <a:buNone/>
              <a:defRPr sz="803"/>
            </a:lvl8pPr>
            <a:lvl9pPr marL="2938150" indent="0">
              <a:buNone/>
              <a:defRPr sz="803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5D81C-C379-4437-98F8-901F3244B8D6}" type="datetimeFigureOut">
              <a:rPr lang="es-MX" smtClean="0"/>
              <a:t>10/10/2019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95D5D-B2C3-40C2-B832-E94DF153AF9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30769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4994" y="557832"/>
            <a:ext cx="6335376" cy="20251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994" y="2789149"/>
            <a:ext cx="6335376" cy="66478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4994" y="9711093"/>
            <a:ext cx="1652707" cy="5578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6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D5D81C-C379-4437-98F8-901F3244B8D6}" type="datetimeFigureOut">
              <a:rPr lang="es-MX" smtClean="0"/>
              <a:t>10/10/2019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33152" y="9711093"/>
            <a:ext cx="2479060" cy="5578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6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87662" y="9711093"/>
            <a:ext cx="1652707" cy="5578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995D5D-B2C3-40C2-B832-E94DF153AF9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4858256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734538" rtl="0" eaLnBrk="1" latinLnBrk="0" hangingPunct="1">
        <a:lnSpc>
          <a:spcPct val="90000"/>
        </a:lnSpc>
        <a:spcBef>
          <a:spcPct val="0"/>
        </a:spcBef>
        <a:buNone/>
        <a:defRPr sz="353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3634" indent="-183634" algn="l" defTabSz="734538" rtl="0" eaLnBrk="1" latinLnBrk="0" hangingPunct="1">
        <a:lnSpc>
          <a:spcPct val="90000"/>
        </a:lnSpc>
        <a:spcBef>
          <a:spcPts val="803"/>
        </a:spcBef>
        <a:buFont typeface="Arial" panose="020B0604020202020204" pitchFamily="34" charset="0"/>
        <a:buChar char="•"/>
        <a:defRPr sz="2249" kern="1200">
          <a:solidFill>
            <a:schemeClr val="tx1"/>
          </a:solidFill>
          <a:latin typeface="+mn-lt"/>
          <a:ea typeface="+mn-ea"/>
          <a:cs typeface="+mn-cs"/>
        </a:defRPr>
      </a:lvl1pPr>
      <a:lvl2pPr marL="550903" indent="-183634" algn="l" defTabSz="734538" rtl="0" eaLnBrk="1" latinLnBrk="0" hangingPunct="1">
        <a:lnSpc>
          <a:spcPct val="90000"/>
        </a:lnSpc>
        <a:spcBef>
          <a:spcPts val="402"/>
        </a:spcBef>
        <a:buFont typeface="Arial" panose="020B0604020202020204" pitchFamily="34" charset="0"/>
        <a:buChar char="•"/>
        <a:defRPr sz="1928" kern="1200">
          <a:solidFill>
            <a:schemeClr val="tx1"/>
          </a:solidFill>
          <a:latin typeface="+mn-lt"/>
          <a:ea typeface="+mn-ea"/>
          <a:cs typeface="+mn-cs"/>
        </a:defRPr>
      </a:lvl2pPr>
      <a:lvl3pPr marL="918172" indent="-183634" algn="l" defTabSz="734538" rtl="0" eaLnBrk="1" latinLnBrk="0" hangingPunct="1">
        <a:lnSpc>
          <a:spcPct val="90000"/>
        </a:lnSpc>
        <a:spcBef>
          <a:spcPts val="402"/>
        </a:spcBef>
        <a:buFont typeface="Arial" panose="020B0604020202020204" pitchFamily="34" charset="0"/>
        <a:buChar char="•"/>
        <a:defRPr sz="1607" kern="1200">
          <a:solidFill>
            <a:schemeClr val="tx1"/>
          </a:solidFill>
          <a:latin typeface="+mn-lt"/>
          <a:ea typeface="+mn-ea"/>
          <a:cs typeface="+mn-cs"/>
        </a:defRPr>
      </a:lvl3pPr>
      <a:lvl4pPr marL="1285441" indent="-183634" algn="l" defTabSz="734538" rtl="0" eaLnBrk="1" latinLnBrk="0" hangingPunct="1">
        <a:lnSpc>
          <a:spcPct val="90000"/>
        </a:lnSpc>
        <a:spcBef>
          <a:spcPts val="402"/>
        </a:spcBef>
        <a:buFont typeface="Arial" panose="020B0604020202020204" pitchFamily="34" charset="0"/>
        <a:buChar char="•"/>
        <a:defRPr sz="1446" kern="1200">
          <a:solidFill>
            <a:schemeClr val="tx1"/>
          </a:solidFill>
          <a:latin typeface="+mn-lt"/>
          <a:ea typeface="+mn-ea"/>
          <a:cs typeface="+mn-cs"/>
        </a:defRPr>
      </a:lvl4pPr>
      <a:lvl5pPr marL="1652709" indent="-183634" algn="l" defTabSz="734538" rtl="0" eaLnBrk="1" latinLnBrk="0" hangingPunct="1">
        <a:lnSpc>
          <a:spcPct val="90000"/>
        </a:lnSpc>
        <a:spcBef>
          <a:spcPts val="402"/>
        </a:spcBef>
        <a:buFont typeface="Arial" panose="020B0604020202020204" pitchFamily="34" charset="0"/>
        <a:buChar char="•"/>
        <a:defRPr sz="1446" kern="1200">
          <a:solidFill>
            <a:schemeClr val="tx1"/>
          </a:solidFill>
          <a:latin typeface="+mn-lt"/>
          <a:ea typeface="+mn-ea"/>
          <a:cs typeface="+mn-cs"/>
        </a:defRPr>
      </a:lvl5pPr>
      <a:lvl6pPr marL="2019978" indent="-183634" algn="l" defTabSz="734538" rtl="0" eaLnBrk="1" latinLnBrk="0" hangingPunct="1">
        <a:lnSpc>
          <a:spcPct val="90000"/>
        </a:lnSpc>
        <a:spcBef>
          <a:spcPts val="402"/>
        </a:spcBef>
        <a:buFont typeface="Arial" panose="020B0604020202020204" pitchFamily="34" charset="0"/>
        <a:buChar char="•"/>
        <a:defRPr sz="1446" kern="1200">
          <a:solidFill>
            <a:schemeClr val="tx1"/>
          </a:solidFill>
          <a:latin typeface="+mn-lt"/>
          <a:ea typeface="+mn-ea"/>
          <a:cs typeface="+mn-cs"/>
        </a:defRPr>
      </a:lvl6pPr>
      <a:lvl7pPr marL="2387247" indent="-183634" algn="l" defTabSz="734538" rtl="0" eaLnBrk="1" latinLnBrk="0" hangingPunct="1">
        <a:lnSpc>
          <a:spcPct val="90000"/>
        </a:lnSpc>
        <a:spcBef>
          <a:spcPts val="402"/>
        </a:spcBef>
        <a:buFont typeface="Arial" panose="020B0604020202020204" pitchFamily="34" charset="0"/>
        <a:buChar char="•"/>
        <a:defRPr sz="1446" kern="1200">
          <a:solidFill>
            <a:schemeClr val="tx1"/>
          </a:solidFill>
          <a:latin typeface="+mn-lt"/>
          <a:ea typeface="+mn-ea"/>
          <a:cs typeface="+mn-cs"/>
        </a:defRPr>
      </a:lvl7pPr>
      <a:lvl8pPr marL="2754516" indent="-183634" algn="l" defTabSz="734538" rtl="0" eaLnBrk="1" latinLnBrk="0" hangingPunct="1">
        <a:lnSpc>
          <a:spcPct val="90000"/>
        </a:lnSpc>
        <a:spcBef>
          <a:spcPts val="402"/>
        </a:spcBef>
        <a:buFont typeface="Arial" panose="020B0604020202020204" pitchFamily="34" charset="0"/>
        <a:buChar char="•"/>
        <a:defRPr sz="1446" kern="1200">
          <a:solidFill>
            <a:schemeClr val="tx1"/>
          </a:solidFill>
          <a:latin typeface="+mn-lt"/>
          <a:ea typeface="+mn-ea"/>
          <a:cs typeface="+mn-cs"/>
        </a:defRPr>
      </a:lvl8pPr>
      <a:lvl9pPr marL="3121784" indent="-183634" algn="l" defTabSz="734538" rtl="0" eaLnBrk="1" latinLnBrk="0" hangingPunct="1">
        <a:lnSpc>
          <a:spcPct val="90000"/>
        </a:lnSpc>
        <a:spcBef>
          <a:spcPts val="402"/>
        </a:spcBef>
        <a:buFont typeface="Arial" panose="020B0604020202020204" pitchFamily="34" charset="0"/>
        <a:buChar char="•"/>
        <a:defRPr sz="144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34538" rtl="0" eaLnBrk="1" latinLnBrk="0" hangingPunct="1">
        <a:defRPr sz="1446" kern="1200">
          <a:solidFill>
            <a:schemeClr val="tx1"/>
          </a:solidFill>
          <a:latin typeface="+mn-lt"/>
          <a:ea typeface="+mn-ea"/>
          <a:cs typeface="+mn-cs"/>
        </a:defRPr>
      </a:lvl1pPr>
      <a:lvl2pPr marL="367269" algn="l" defTabSz="734538" rtl="0" eaLnBrk="1" latinLnBrk="0" hangingPunct="1">
        <a:defRPr sz="1446" kern="1200">
          <a:solidFill>
            <a:schemeClr val="tx1"/>
          </a:solidFill>
          <a:latin typeface="+mn-lt"/>
          <a:ea typeface="+mn-ea"/>
          <a:cs typeface="+mn-cs"/>
        </a:defRPr>
      </a:lvl2pPr>
      <a:lvl3pPr marL="734538" algn="l" defTabSz="734538" rtl="0" eaLnBrk="1" latinLnBrk="0" hangingPunct="1">
        <a:defRPr sz="1446" kern="1200">
          <a:solidFill>
            <a:schemeClr val="tx1"/>
          </a:solidFill>
          <a:latin typeface="+mn-lt"/>
          <a:ea typeface="+mn-ea"/>
          <a:cs typeface="+mn-cs"/>
        </a:defRPr>
      </a:lvl3pPr>
      <a:lvl4pPr marL="1101806" algn="l" defTabSz="734538" rtl="0" eaLnBrk="1" latinLnBrk="0" hangingPunct="1">
        <a:defRPr sz="1446" kern="1200">
          <a:solidFill>
            <a:schemeClr val="tx1"/>
          </a:solidFill>
          <a:latin typeface="+mn-lt"/>
          <a:ea typeface="+mn-ea"/>
          <a:cs typeface="+mn-cs"/>
        </a:defRPr>
      </a:lvl4pPr>
      <a:lvl5pPr marL="1469075" algn="l" defTabSz="734538" rtl="0" eaLnBrk="1" latinLnBrk="0" hangingPunct="1">
        <a:defRPr sz="1446" kern="1200">
          <a:solidFill>
            <a:schemeClr val="tx1"/>
          </a:solidFill>
          <a:latin typeface="+mn-lt"/>
          <a:ea typeface="+mn-ea"/>
          <a:cs typeface="+mn-cs"/>
        </a:defRPr>
      </a:lvl5pPr>
      <a:lvl6pPr marL="1836344" algn="l" defTabSz="734538" rtl="0" eaLnBrk="1" latinLnBrk="0" hangingPunct="1">
        <a:defRPr sz="1446" kern="1200">
          <a:solidFill>
            <a:schemeClr val="tx1"/>
          </a:solidFill>
          <a:latin typeface="+mn-lt"/>
          <a:ea typeface="+mn-ea"/>
          <a:cs typeface="+mn-cs"/>
        </a:defRPr>
      </a:lvl6pPr>
      <a:lvl7pPr marL="2203613" algn="l" defTabSz="734538" rtl="0" eaLnBrk="1" latinLnBrk="0" hangingPunct="1">
        <a:defRPr sz="1446" kern="1200">
          <a:solidFill>
            <a:schemeClr val="tx1"/>
          </a:solidFill>
          <a:latin typeface="+mn-lt"/>
          <a:ea typeface="+mn-ea"/>
          <a:cs typeface="+mn-cs"/>
        </a:defRPr>
      </a:lvl7pPr>
      <a:lvl8pPr marL="2570881" algn="l" defTabSz="734538" rtl="0" eaLnBrk="1" latinLnBrk="0" hangingPunct="1">
        <a:defRPr sz="1446" kern="1200">
          <a:solidFill>
            <a:schemeClr val="tx1"/>
          </a:solidFill>
          <a:latin typeface="+mn-lt"/>
          <a:ea typeface="+mn-ea"/>
          <a:cs typeface="+mn-cs"/>
        </a:defRPr>
      </a:lvl8pPr>
      <a:lvl9pPr marL="2938150" algn="l" defTabSz="734538" rtl="0" eaLnBrk="1" latinLnBrk="0" hangingPunct="1">
        <a:defRPr sz="144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microsoft.com/office/2007/relationships/hdphoto" Target="../media/hdphoto5.wdp"/><Relationship Id="rId3" Type="http://schemas.openxmlformats.org/officeDocument/2006/relationships/image" Target="../media/image5.png"/><Relationship Id="rId7" Type="http://schemas.openxmlformats.org/officeDocument/2006/relationships/image" Target="../media/image45.jpeg"/><Relationship Id="rId12" Type="http://schemas.openxmlformats.org/officeDocument/2006/relationships/image" Target="../media/image4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11" Type="http://schemas.microsoft.com/office/2007/relationships/hdphoto" Target="../media/hdphoto4.wdp"/><Relationship Id="rId5" Type="http://schemas.openxmlformats.org/officeDocument/2006/relationships/image" Target="../media/image43.jpeg"/><Relationship Id="rId10" Type="http://schemas.openxmlformats.org/officeDocument/2006/relationships/image" Target="../media/image48.pn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5.png"/><Relationship Id="rId7" Type="http://schemas.openxmlformats.org/officeDocument/2006/relationships/image" Target="../media/image53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5.png"/><Relationship Id="rId7" Type="http://schemas.openxmlformats.org/officeDocument/2006/relationships/image" Target="../media/image1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5.png"/><Relationship Id="rId7" Type="http://schemas.openxmlformats.org/officeDocument/2006/relationships/image" Target="../media/image21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6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5.png"/><Relationship Id="rId7" Type="http://schemas.openxmlformats.org/officeDocument/2006/relationships/image" Target="../media/image30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11" Type="http://schemas.microsoft.com/office/2007/relationships/hdphoto" Target="../media/hdphoto2.wdp"/><Relationship Id="rId5" Type="http://schemas.openxmlformats.org/officeDocument/2006/relationships/image" Target="../media/image28.jpeg"/><Relationship Id="rId10" Type="http://schemas.openxmlformats.org/officeDocument/2006/relationships/image" Target="../media/image33.pn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5.png"/><Relationship Id="rId7" Type="http://schemas.openxmlformats.org/officeDocument/2006/relationships/image" Target="../media/image37.jpeg"/><Relationship Id="rId12" Type="http://schemas.microsoft.com/office/2007/relationships/hdphoto" Target="../media/hdphoto3.wdp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11" Type="http://schemas.openxmlformats.org/officeDocument/2006/relationships/image" Target="../media/image41.png"/><Relationship Id="rId5" Type="http://schemas.openxmlformats.org/officeDocument/2006/relationships/image" Target="../media/image35.jpe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 rotWithShape="1"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77" r="15373"/>
          <a:stretch/>
        </p:blipFill>
        <p:spPr>
          <a:xfrm>
            <a:off x="221775" y="0"/>
            <a:ext cx="6808946" cy="942848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395368" y="2033506"/>
            <a:ext cx="6461760" cy="53614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8000" b="1" dirty="0">
                <a:ln w="9525" cap="flat" cmpd="sng" algn="ctr">
                  <a:solidFill>
                    <a:schemeClr val="bg1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outerShdw blurRad="12700" dist="38100" dir="2700000" algn="tl">
                    <a:schemeClr val="bg1">
                      <a:lumMod val="5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GACETA INFORMATIVA </a:t>
            </a:r>
            <a:r>
              <a:rPr lang="es-ES" sz="8000" b="1" dirty="0" smtClean="0">
                <a:ln w="9525" cap="flat" cmpd="sng" algn="ctr">
                  <a:solidFill>
                    <a:schemeClr val="bg1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outerShdw blurRad="12700" dist="38100" dir="2700000" algn="tl">
                    <a:schemeClr val="bg1">
                      <a:lumMod val="5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 MES </a:t>
            </a:r>
            <a:r>
              <a:rPr lang="es-ES" sz="8000" b="1" dirty="0">
                <a:ln w="9525" cap="flat" cmpd="sng" algn="ctr">
                  <a:solidFill>
                    <a:schemeClr val="bg1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outerShdw blurRad="12700" dist="38100" dir="2700000" algn="tl">
                    <a:schemeClr val="bg1">
                      <a:lumMod val="5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</a:t>
            </a:r>
            <a:r>
              <a:rPr lang="es-ES" sz="8000" b="1" dirty="0" smtClean="0">
                <a:ln w="9525" cap="flat" cmpd="sng" algn="ctr">
                  <a:solidFill>
                    <a:schemeClr val="bg1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outerShdw blurRad="12700" dist="38100" dir="2700000" algn="tl">
                    <a:schemeClr val="bg1">
                      <a:lumMod val="5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JULIO</a:t>
            </a:r>
            <a:endParaRPr lang="es-MX" sz="2800" dirty="0">
              <a:ln w="9525" cap="flat" cmpd="sng" algn="ctr">
                <a:solidFill>
                  <a:schemeClr val="bg1"/>
                </a:solidFill>
                <a:prstDash val="solid"/>
                <a:round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6819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522928" y="463703"/>
            <a:ext cx="6309043" cy="89396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615"/>
          <a:stretch/>
        </p:blipFill>
        <p:spPr>
          <a:xfrm>
            <a:off x="522926" y="463703"/>
            <a:ext cx="6309044" cy="132969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87" b="8782"/>
          <a:stretch/>
        </p:blipFill>
        <p:spPr>
          <a:xfrm>
            <a:off x="522926" y="7838679"/>
            <a:ext cx="6309044" cy="156464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83" t="34463" b="24396"/>
          <a:stretch/>
        </p:blipFill>
        <p:spPr>
          <a:xfrm>
            <a:off x="5280574" y="8749452"/>
            <a:ext cx="1414638" cy="483325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2300843" y="1293889"/>
            <a:ext cx="4255472" cy="584775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" sz="1600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Cooper Black" panose="0208090404030B020404" pitchFamily="18" charset="0"/>
              </a:rPr>
              <a:t>INICIO DEL EMPLEO TEMPORAL EN LA CABECERA MUNICIPAL.</a:t>
            </a:r>
            <a:endParaRPr lang="es-MX" sz="160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latin typeface="Cooper Black" panose="0208090404030B020404" pitchFamily="18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2732326" y="2182701"/>
            <a:ext cx="36703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s-MX" sz="1200" dirty="0">
                <a:solidFill>
                  <a:schemeClr val="bg1"/>
                </a:solidFill>
                <a:ea typeface="Calibri" panose="020F0502020204030204" pitchFamily="34" charset="0"/>
              </a:rPr>
              <a:t>El día </a:t>
            </a:r>
            <a:r>
              <a:rPr lang="es-MX" sz="1200" dirty="0" smtClean="0">
                <a:solidFill>
                  <a:schemeClr val="bg1"/>
                </a:solidFill>
                <a:ea typeface="Calibri" panose="020F0502020204030204" pitchFamily="34" charset="0"/>
              </a:rPr>
              <a:t>miércoles 31 de julio también se dio el comienzo del programa “EMPLEO TEMPORAL” en donde se le dio la oportunidad a 20 personas del municipio para que trabajen durante tres meses tanto dentro del municipio así como también en sus delegaciones.</a:t>
            </a:r>
          </a:p>
          <a:p>
            <a:pPr algn="just"/>
            <a:endParaRPr lang="es-ES" sz="1200" dirty="0">
              <a:solidFill>
                <a:schemeClr val="bg1"/>
              </a:solidFill>
              <a:ea typeface="Calibri" panose="020F0502020204030204" pitchFamily="34" charset="0"/>
            </a:endParaRPr>
          </a:p>
          <a:p>
            <a:pPr algn="just"/>
            <a:endParaRPr lang="es-MX" sz="1200" dirty="0" smtClean="0">
              <a:solidFill>
                <a:schemeClr val="bg1"/>
              </a:solidFill>
              <a:ea typeface="Calibri" panose="020F0502020204030204" pitchFamily="34" charset="0"/>
            </a:endParaRPr>
          </a:p>
          <a:p>
            <a:pPr algn="just"/>
            <a:endParaRPr lang="es-MX" sz="2400" dirty="0"/>
          </a:p>
        </p:txBody>
      </p:sp>
      <p:sp>
        <p:nvSpPr>
          <p:cNvPr id="16" name="Rectángulo 15"/>
          <p:cNvSpPr/>
          <p:nvPr/>
        </p:nvSpPr>
        <p:spPr>
          <a:xfrm>
            <a:off x="897175" y="3724063"/>
            <a:ext cx="36703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s-MX" sz="1200" dirty="0" smtClean="0">
                <a:solidFill>
                  <a:schemeClr val="bg1"/>
                </a:solidFill>
                <a:ea typeface="Calibri" panose="020F0502020204030204" pitchFamily="34" charset="0"/>
              </a:rPr>
              <a:t>Dicho empleo consiste en hacer diversos tipos de actividades desde barrer calles, podar parques y jardines y darle mantenimiento a los lugares mas olvidados de la cabecera municipal como en las delegaciones. </a:t>
            </a:r>
          </a:p>
          <a:p>
            <a:pPr algn="just"/>
            <a:endParaRPr lang="es-ES" sz="1200" dirty="0">
              <a:solidFill>
                <a:schemeClr val="bg1"/>
              </a:solidFill>
              <a:ea typeface="Calibri" panose="020F0502020204030204" pitchFamily="34" charset="0"/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897175" y="4688101"/>
            <a:ext cx="36703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s-MX" sz="1200" dirty="0" smtClean="0">
                <a:solidFill>
                  <a:schemeClr val="bg1"/>
                </a:solidFill>
                <a:ea typeface="Calibri" panose="020F0502020204030204" pitchFamily="34" charset="0"/>
              </a:rPr>
              <a:t>La presidenta acompañada del secretario general, sindico municipal y junto a jefa de gabinete que es la que lleva a cabo el programa hicieron entrega de uniformes y del material de trabajo necesario para realizar los trabajos. </a:t>
            </a:r>
          </a:p>
          <a:p>
            <a:pPr algn="just"/>
            <a:endParaRPr lang="es-ES" sz="1200" dirty="0">
              <a:solidFill>
                <a:schemeClr val="bg1"/>
              </a:solidFill>
              <a:ea typeface="Calibri" panose="020F050202020403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75" y="5737343"/>
            <a:ext cx="1747839" cy="131088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9655" y="1952829"/>
            <a:ext cx="2035369" cy="1526527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69" y="3271980"/>
            <a:ext cx="1773457" cy="1330093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33592" y="4979189"/>
            <a:ext cx="2364610" cy="1773457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732324" y="5737343"/>
            <a:ext cx="1801959" cy="1310880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475" y="7067867"/>
            <a:ext cx="2942735" cy="22070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641" b="94727" l="6934" r="926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720" y="7048223"/>
            <a:ext cx="1857943" cy="1857943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077" b="96006" l="4153" r="980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341" y="7044614"/>
            <a:ext cx="1974581" cy="197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4126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522928" y="463703"/>
            <a:ext cx="6309043" cy="89396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615"/>
          <a:stretch/>
        </p:blipFill>
        <p:spPr>
          <a:xfrm>
            <a:off x="522926" y="463703"/>
            <a:ext cx="6309044" cy="132969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87" b="8782"/>
          <a:stretch/>
        </p:blipFill>
        <p:spPr>
          <a:xfrm>
            <a:off x="522926" y="7838679"/>
            <a:ext cx="6309044" cy="156464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83" t="34463" b="24396"/>
          <a:stretch/>
        </p:blipFill>
        <p:spPr>
          <a:xfrm>
            <a:off x="5280574" y="8749452"/>
            <a:ext cx="1414638" cy="483325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2300843" y="1293889"/>
            <a:ext cx="4255472" cy="584775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" sz="1600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Cooper Black" panose="0208090404030B020404" pitchFamily="18" charset="0"/>
              </a:rPr>
              <a:t>SESIONES ORDINARIAS Y EXTRA-ORDINARIAS DEL MES. </a:t>
            </a:r>
            <a:endParaRPr lang="es-MX" sz="160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latin typeface="Cooper Black" panose="0208090404030B020404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l="21732" t="14380" r="43895" b="4626"/>
          <a:stretch/>
        </p:blipFill>
        <p:spPr>
          <a:xfrm>
            <a:off x="4113495" y="2688635"/>
            <a:ext cx="2104726" cy="278969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5"/>
          <a:srcRect l="21427" t="14561" r="43692" b="5168"/>
          <a:stretch/>
        </p:blipFill>
        <p:spPr>
          <a:xfrm>
            <a:off x="1192714" y="2609473"/>
            <a:ext cx="2216257" cy="286885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292" y="5515009"/>
            <a:ext cx="2019099" cy="151432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451" y="5515009"/>
            <a:ext cx="2055422" cy="1541566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444" y="7147870"/>
            <a:ext cx="2069545" cy="1552159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1557549" y="2285025"/>
            <a:ext cx="1469123" cy="33855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" sz="1600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Cooper Black" panose="0208090404030B020404" pitchFamily="18" charset="0"/>
              </a:rPr>
              <a:t>24 de Julio.</a:t>
            </a:r>
            <a:endParaRPr lang="es-MX" sz="160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latin typeface="Cooper Black" panose="0208090404030B020404" pitchFamily="18" charset="0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4443592" y="2302026"/>
            <a:ext cx="1469123" cy="33855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" sz="1600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Cooper Black" panose="0208090404030B020404" pitchFamily="18" charset="0"/>
              </a:rPr>
              <a:t>31 de Julio.</a:t>
            </a:r>
            <a:endParaRPr lang="es-MX" sz="160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8822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1223" t="14200" r="43591" b="4445"/>
          <a:stretch/>
        </p:blipFill>
        <p:spPr>
          <a:xfrm>
            <a:off x="-1" y="0"/>
            <a:ext cx="7345363" cy="9553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4547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1427" t="14743" r="43692" b="4986"/>
          <a:stretch/>
        </p:blipFill>
        <p:spPr>
          <a:xfrm>
            <a:off x="-1" y="0"/>
            <a:ext cx="7345363" cy="9508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4002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1223" t="13838" r="43591" b="4626"/>
          <a:stretch/>
        </p:blipFill>
        <p:spPr>
          <a:xfrm>
            <a:off x="-1" y="-1"/>
            <a:ext cx="7345363" cy="9574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9761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1529" t="14561" r="43692" b="6072"/>
          <a:stretch/>
        </p:blipFill>
        <p:spPr>
          <a:xfrm>
            <a:off x="-1" y="0"/>
            <a:ext cx="7345363" cy="9428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9949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1325" t="14018" r="43896" b="6072"/>
          <a:stretch/>
        </p:blipFill>
        <p:spPr>
          <a:xfrm>
            <a:off x="0" y="0"/>
            <a:ext cx="7345363" cy="949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8808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1427" t="14743" r="43794" b="5167"/>
          <a:stretch/>
        </p:blipFill>
        <p:spPr>
          <a:xfrm>
            <a:off x="-1" y="0"/>
            <a:ext cx="7345363" cy="9514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1089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1121" t="14562" r="43387" b="4805"/>
          <a:stretch/>
        </p:blipFill>
        <p:spPr>
          <a:xfrm>
            <a:off x="-1" y="0"/>
            <a:ext cx="7345363" cy="938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528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1020" t="14923" r="43591" b="4445"/>
          <a:stretch/>
        </p:blipFill>
        <p:spPr>
          <a:xfrm>
            <a:off x="0" y="-1"/>
            <a:ext cx="7352452" cy="942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785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22928" y="463703"/>
            <a:ext cx="6309043" cy="89396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Rectángulo 5"/>
          <p:cNvSpPr/>
          <p:nvPr/>
        </p:nvSpPr>
        <p:spPr>
          <a:xfrm>
            <a:off x="3416322" y="1610392"/>
            <a:ext cx="2523587" cy="1345597"/>
          </a:xfrm>
          <a:prstGeom prst="rect">
            <a:avLst/>
          </a:prstGeom>
          <a:noFill/>
        </p:spPr>
        <p:txBody>
          <a:bodyPr wrap="none" lIns="92938" tIns="46468" rIns="92938" bIns="46468">
            <a:spAutoFit/>
          </a:bodyPr>
          <a:lstStyle/>
          <a:p>
            <a:pPr algn="ctr"/>
            <a:r>
              <a:rPr lang="es-ES" sz="8134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aceta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2412044" y="4825574"/>
            <a:ext cx="4002271" cy="17450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148" b="1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H. AYUNTAMIENTO CONSTITUCIONAL DE </a:t>
            </a:r>
          </a:p>
          <a:p>
            <a:pPr algn="ctr"/>
            <a:r>
              <a:rPr lang="es-ES" sz="2148" b="1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SAN JUANITO DE ESCOBEDO, JAL</a:t>
            </a:r>
          </a:p>
          <a:p>
            <a:pPr algn="ctr"/>
            <a:endParaRPr lang="es-ES" sz="2148" b="1" dirty="0" smtClean="0">
              <a:ln w="0"/>
              <a:solidFill>
                <a:schemeClr val="bg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s-ES" sz="2148" b="1" dirty="0" smtClean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ADMINISTRACIÓN  </a:t>
            </a:r>
            <a:r>
              <a:rPr lang="es-ES" sz="2148" b="1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2018-2021</a:t>
            </a:r>
          </a:p>
        </p:txBody>
      </p:sp>
      <p:sp>
        <p:nvSpPr>
          <p:cNvPr id="5" name="Rectángulo 4"/>
          <p:cNvSpPr/>
          <p:nvPr/>
        </p:nvSpPr>
        <p:spPr>
          <a:xfrm>
            <a:off x="1733797" y="152901"/>
            <a:ext cx="1830770" cy="3222264"/>
          </a:xfrm>
          <a:prstGeom prst="rect">
            <a:avLst/>
          </a:prstGeom>
          <a:noFill/>
        </p:spPr>
        <p:txBody>
          <a:bodyPr wrap="none" lIns="92938" tIns="46468" rIns="92938" bIns="46468">
            <a:spAutoFit/>
          </a:bodyPr>
          <a:lstStyle/>
          <a:p>
            <a:pPr algn="ctr"/>
            <a:r>
              <a:rPr lang="es-ES" sz="20329" dirty="0">
                <a:ln w="0"/>
                <a:solidFill>
                  <a:srgbClr val="FF6600"/>
                </a:solidFill>
                <a:effectLst>
                  <a:reflection blurRad="6350" stA="53000" endA="300" endPos="35500" dir="5400000" sy="-90000" algn="bl" rotWithShape="0"/>
                </a:effectLst>
                <a:latin typeface="Britannic Bold" panose="020B0903060703020204" pitchFamily="34" charset="0"/>
              </a:rPr>
              <a:t>G</a:t>
            </a:r>
          </a:p>
        </p:txBody>
      </p:sp>
      <p:sp>
        <p:nvSpPr>
          <p:cNvPr id="15" name="Rectángulo 14"/>
          <p:cNvSpPr/>
          <p:nvPr/>
        </p:nvSpPr>
        <p:spPr>
          <a:xfrm>
            <a:off x="5347310" y="8804454"/>
            <a:ext cx="1067005" cy="258056"/>
          </a:xfrm>
          <a:prstGeom prst="rect">
            <a:avLst/>
          </a:prstGeom>
          <a:noFill/>
        </p:spPr>
        <p:txBody>
          <a:bodyPr wrap="square" lIns="92938" tIns="46468" rIns="92938" bIns="46468">
            <a:spAutoFit/>
          </a:bodyPr>
          <a:lstStyle/>
          <a:p>
            <a:pPr algn="ctr"/>
            <a:r>
              <a:rPr lang="es-ES" sz="1016" dirty="0">
                <a:ln w="0"/>
                <a:solidFill>
                  <a:srgbClr val="FF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SAN  </a:t>
            </a:r>
            <a:r>
              <a:rPr lang="es-ES" sz="1067" dirty="0">
                <a:ln w="0"/>
                <a:solidFill>
                  <a:srgbClr val="FF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JUANITO</a:t>
            </a:r>
          </a:p>
        </p:txBody>
      </p:sp>
      <p:sp>
        <p:nvSpPr>
          <p:cNvPr id="3" name="Rectángulo 2"/>
          <p:cNvSpPr/>
          <p:nvPr/>
        </p:nvSpPr>
        <p:spPr>
          <a:xfrm>
            <a:off x="522928" y="463703"/>
            <a:ext cx="1258896" cy="8939616"/>
          </a:xfrm>
          <a:prstGeom prst="rect">
            <a:avLst/>
          </a:prstGeom>
          <a:solidFill>
            <a:srgbClr val="FF66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7" r="15373"/>
          <a:stretch/>
        </p:blipFill>
        <p:spPr>
          <a:xfrm>
            <a:off x="637586" y="7534005"/>
            <a:ext cx="1029580" cy="1486775"/>
          </a:xfrm>
          <a:prstGeom prst="rect">
            <a:avLst/>
          </a:prstGeom>
        </p:spPr>
      </p:pic>
      <p:sp>
        <p:nvSpPr>
          <p:cNvPr id="18" name="Rectángulo 17"/>
          <p:cNvSpPr/>
          <p:nvPr/>
        </p:nvSpPr>
        <p:spPr>
          <a:xfrm>
            <a:off x="469428" y="9091483"/>
            <a:ext cx="1365899" cy="216954"/>
          </a:xfrm>
          <a:prstGeom prst="rect">
            <a:avLst/>
          </a:prstGeom>
          <a:noFill/>
        </p:spPr>
        <p:txBody>
          <a:bodyPr wrap="none" lIns="92938" tIns="46468" rIns="92938" bIns="46468">
            <a:spAutoFit/>
          </a:bodyPr>
          <a:lstStyle/>
          <a:p>
            <a:pPr algn="ctr"/>
            <a:r>
              <a:rPr lang="es-ES" sz="800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EDICIÓN </a:t>
            </a:r>
            <a:r>
              <a:rPr lang="es-ES" sz="800" b="1" dirty="0" smtClean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#9 JUNIO </a:t>
            </a:r>
            <a:r>
              <a:rPr lang="es-ES" sz="800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DEL 2019</a:t>
            </a:r>
          </a:p>
        </p:txBody>
      </p:sp>
      <p:sp>
        <p:nvSpPr>
          <p:cNvPr id="9" name="Pentágono 8"/>
          <p:cNvSpPr/>
          <p:nvPr/>
        </p:nvSpPr>
        <p:spPr>
          <a:xfrm rot="10800000">
            <a:off x="3564567" y="2818993"/>
            <a:ext cx="3280764" cy="1100125"/>
          </a:xfrm>
          <a:prstGeom prst="homePlate">
            <a:avLst/>
          </a:prstGeom>
          <a:solidFill>
            <a:srgbClr val="FF66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Rectángulo 7"/>
          <p:cNvSpPr/>
          <p:nvPr/>
        </p:nvSpPr>
        <p:spPr>
          <a:xfrm>
            <a:off x="4140725" y="3275035"/>
            <a:ext cx="2461213" cy="566324"/>
          </a:xfrm>
          <a:prstGeom prst="rect">
            <a:avLst/>
          </a:prstGeom>
          <a:noFill/>
        </p:spPr>
        <p:txBody>
          <a:bodyPr wrap="none" lIns="88532" tIns="44267" rIns="88532" bIns="44267">
            <a:spAutoFit/>
          </a:bodyPr>
          <a:lstStyle/>
          <a:p>
            <a:pPr algn="ctr"/>
            <a:r>
              <a:rPr lang="es-ES" sz="3099" dirty="0">
                <a:ln w="0"/>
                <a:effectLst>
                  <a:reflection blurRad="6350" stA="53000" endA="300" endPos="35500" dir="5400000" sy="-90000" algn="bl" rotWithShape="0"/>
                </a:effectLst>
              </a:rPr>
              <a:t>INFORMATIVA</a:t>
            </a:r>
          </a:p>
        </p:txBody>
      </p:sp>
      <p:sp>
        <p:nvSpPr>
          <p:cNvPr id="7" name="Rectángulo 6"/>
          <p:cNvSpPr/>
          <p:nvPr/>
        </p:nvSpPr>
        <p:spPr>
          <a:xfrm>
            <a:off x="4188193" y="2817950"/>
            <a:ext cx="2366278" cy="657075"/>
          </a:xfrm>
          <a:prstGeom prst="rect">
            <a:avLst/>
          </a:prstGeom>
          <a:noFill/>
        </p:spPr>
        <p:txBody>
          <a:bodyPr wrap="square" lIns="92938" tIns="46468" rIns="92938" bIns="46468">
            <a:spAutoFit/>
          </a:bodyPr>
          <a:lstStyle/>
          <a:p>
            <a:pPr algn="ctr"/>
            <a:r>
              <a:rPr lang="es-ES" sz="3660" dirty="0" smtClean="0">
                <a:ln w="0"/>
              </a:rPr>
              <a:t>MUNICIPA</a:t>
            </a:r>
            <a:r>
              <a:rPr lang="es-ES" sz="3660" dirty="0">
                <a:ln w="0"/>
              </a:rPr>
              <a:t>L</a:t>
            </a: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115" y="8393941"/>
            <a:ext cx="1828888" cy="585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945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1325" t="14561" r="43591" b="4987"/>
          <a:stretch/>
        </p:blipFill>
        <p:spPr>
          <a:xfrm>
            <a:off x="-1" y="0"/>
            <a:ext cx="7345363" cy="943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1471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1427" t="14381" r="43794" b="6071"/>
          <a:stretch/>
        </p:blipFill>
        <p:spPr>
          <a:xfrm>
            <a:off x="0" y="0"/>
            <a:ext cx="7384448" cy="950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2654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1223" t="14744" r="43591" b="4805"/>
          <a:stretch/>
        </p:blipFill>
        <p:spPr>
          <a:xfrm>
            <a:off x="0" y="0"/>
            <a:ext cx="7362776" cy="946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6586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1325" t="14561" r="43591" b="5168"/>
          <a:stretch/>
        </p:blipFill>
        <p:spPr>
          <a:xfrm>
            <a:off x="-1" y="0"/>
            <a:ext cx="7358029" cy="946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1908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1325" t="14560" r="43591" b="5891"/>
          <a:stretch/>
        </p:blipFill>
        <p:spPr>
          <a:xfrm>
            <a:off x="0" y="-1"/>
            <a:ext cx="7364160" cy="939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7098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1325" t="14380" r="43794" b="5710"/>
          <a:stretch/>
        </p:blipFill>
        <p:spPr>
          <a:xfrm>
            <a:off x="0" y="-1"/>
            <a:ext cx="7384556" cy="9515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1763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1224" t="14561" r="43793" b="4987"/>
          <a:stretch/>
        </p:blipFill>
        <p:spPr>
          <a:xfrm>
            <a:off x="0" y="0"/>
            <a:ext cx="7440021" cy="9624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0250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1325" t="14200" r="43692" b="4987"/>
          <a:stretch/>
        </p:blipFill>
        <p:spPr>
          <a:xfrm>
            <a:off x="0" y="0"/>
            <a:ext cx="7347098" cy="9546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0849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1427" t="14018" r="43489" b="4988"/>
          <a:stretch/>
        </p:blipFill>
        <p:spPr>
          <a:xfrm>
            <a:off x="0" y="0"/>
            <a:ext cx="7399748" cy="9608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4891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1630" t="14381" r="43794" b="5167"/>
          <a:stretch/>
        </p:blipFill>
        <p:spPr>
          <a:xfrm>
            <a:off x="0" y="0"/>
            <a:ext cx="7377192" cy="9655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9234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522928" y="463703"/>
            <a:ext cx="6309043" cy="89396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615"/>
          <a:stretch/>
        </p:blipFill>
        <p:spPr>
          <a:xfrm>
            <a:off x="522926" y="463703"/>
            <a:ext cx="6309044" cy="1329690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2910470" y="1104636"/>
            <a:ext cx="2614334" cy="830997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s-ES" sz="4800" dirty="0" smtClean="0">
                <a:solidFill>
                  <a:schemeClr val="bg1"/>
                </a:solidFill>
                <a:latin typeface="Cooper Black" panose="0208090404030B020404" pitchFamily="18" charset="0"/>
              </a:rPr>
              <a:t>INDICE</a:t>
            </a:r>
            <a:endParaRPr lang="es-MX" sz="4800" dirty="0">
              <a:solidFill>
                <a:schemeClr val="bg1"/>
              </a:solidFill>
              <a:latin typeface="Cooper Black" panose="0208090404030B020404" pitchFamily="18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87" b="8782"/>
          <a:stretch/>
        </p:blipFill>
        <p:spPr>
          <a:xfrm>
            <a:off x="522926" y="7838679"/>
            <a:ext cx="6309044" cy="156464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498006" y="2119964"/>
            <a:ext cx="4026798" cy="10672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endParaRPr lang="es-ES" sz="1100" b="1" dirty="0" smtClean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s-ES" sz="1100" b="1" dirty="0" smtClean="0">
                <a:solidFill>
                  <a:schemeClr val="bg1"/>
                </a:solidFill>
              </a:rPr>
              <a:t>Efemérides del mes de julio.</a:t>
            </a:r>
            <a:endParaRPr lang="es-ES" sz="1100" b="1" dirty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s-ES" sz="1100" b="1" dirty="0" smtClean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s-ES" sz="1100" b="1" dirty="0" smtClean="0">
                <a:solidFill>
                  <a:schemeClr val="bg1"/>
                </a:solidFill>
              </a:rPr>
              <a:t>Revisión de avances en las carreteras del municipio.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s-ES" sz="1100" b="1" dirty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s-ES" sz="1100" b="1" dirty="0" smtClean="0">
                <a:solidFill>
                  <a:schemeClr val="bg1"/>
                </a:solidFill>
              </a:rPr>
              <a:t>Revisión de trabajos en las calles afectadas por las lluvias en la cabecera municipal.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s-ES" sz="1100" b="1" dirty="0" smtClean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s-ES" sz="1100" b="1" dirty="0" smtClean="0">
                <a:solidFill>
                  <a:schemeClr val="bg1"/>
                </a:solidFill>
              </a:rPr>
              <a:t>Inauguración de la plaza principal de providencia.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s-ES" sz="1100" b="1" dirty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s-ES" sz="1100" b="1" dirty="0" smtClean="0">
                <a:solidFill>
                  <a:schemeClr val="bg1"/>
                </a:solidFill>
              </a:rPr>
              <a:t>Sesiones ordinarias del mes de julio.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s-ES" sz="1100" b="1" dirty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s-ES" sz="1100" b="1" dirty="0" smtClean="0">
                <a:solidFill>
                  <a:schemeClr val="bg1"/>
                </a:solidFill>
              </a:rPr>
              <a:t>Licitación de obra para las calles Pípila, Abasolo y Vicente Guerrero.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s-ES" sz="1100" b="1" dirty="0" smtClean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s-ES" sz="1100" b="1" dirty="0" smtClean="0">
                <a:solidFill>
                  <a:schemeClr val="bg1"/>
                </a:solidFill>
              </a:rPr>
              <a:t> licitación de obra para la calle independencia.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s-ES" sz="1100" b="1" dirty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s-ES" sz="1100" b="1" dirty="0" smtClean="0">
                <a:solidFill>
                  <a:schemeClr val="bg1"/>
                </a:solidFill>
              </a:rPr>
              <a:t>Comienza el empleo temporal en el municipio.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s-ES" sz="1100" b="1" dirty="0" smtClean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s-ES" sz="1100" b="1" dirty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s-ES" sz="1100" b="1" dirty="0" smtClean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s-ES" sz="1100" b="1" dirty="0" smtClean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s-ES" sz="1100" b="1" dirty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s-ES" sz="1100" b="1" dirty="0" smtClean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s-ES" sz="1100" b="1" dirty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s-ES" sz="1200" b="1" dirty="0" smtClean="0">
              <a:solidFill>
                <a:schemeClr val="bg1"/>
              </a:solidFill>
            </a:endParaRPr>
          </a:p>
          <a:p>
            <a:endParaRPr lang="es-ES" sz="1200" b="1" dirty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s-ES" sz="1200" b="1" dirty="0" smtClean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s-ES" sz="1200" b="1" dirty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s-ES" sz="1200" b="1" dirty="0" smtClean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s-ES" sz="1200" b="1" dirty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s-ES" sz="1200" b="1" dirty="0" smtClean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s-ES" sz="1200" b="1" dirty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s-ES" sz="1200" b="1" dirty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s-ES" sz="1200" b="1" dirty="0" smtClean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s-ES" sz="1200" b="1" dirty="0" smtClean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s-ES" sz="1200" b="1" dirty="0" smtClean="0">
              <a:solidFill>
                <a:schemeClr val="bg1"/>
              </a:solidFill>
            </a:endParaRPr>
          </a:p>
          <a:p>
            <a:endParaRPr lang="es-ES" sz="1200" b="1" dirty="0" smtClean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s-ES" sz="1200" b="1" dirty="0" smtClean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s-ES" sz="1200" b="1" dirty="0" smtClean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s-ES" sz="1200" b="1" dirty="0" smtClean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s-ES" dirty="0" smtClean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s-ES" dirty="0" smtClean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s-ES" dirty="0" smtClean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s-ES" dirty="0" smtClean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s-ES" dirty="0" smtClean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s-ES" dirty="0" smtClean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s-ES" dirty="0" smtClean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s-ES" dirty="0" smtClean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s-ES" dirty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s-ES" dirty="0" smtClean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s-MX" dirty="0">
              <a:solidFill>
                <a:schemeClr val="bg1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83" t="34463" b="24396"/>
          <a:stretch/>
        </p:blipFill>
        <p:spPr>
          <a:xfrm>
            <a:off x="5280574" y="8749452"/>
            <a:ext cx="1414638" cy="48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458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1528" t="14381" r="43896" b="4445"/>
          <a:stretch/>
        </p:blipFill>
        <p:spPr>
          <a:xfrm>
            <a:off x="-1" y="-1"/>
            <a:ext cx="7345363" cy="970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2534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4221" t="16644" r="45453" b="3770"/>
          <a:stretch/>
        </p:blipFill>
        <p:spPr>
          <a:xfrm>
            <a:off x="0" y="-1"/>
            <a:ext cx="7345363" cy="9670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5650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4375" t="14562" r="45116" b="5891"/>
          <a:stretch/>
        </p:blipFill>
        <p:spPr>
          <a:xfrm>
            <a:off x="-1" y="0"/>
            <a:ext cx="7345363" cy="9577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9294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522928" y="463703"/>
            <a:ext cx="6309043" cy="89396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615"/>
          <a:stretch/>
        </p:blipFill>
        <p:spPr>
          <a:xfrm>
            <a:off x="522926" y="463703"/>
            <a:ext cx="6309044" cy="132969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87" b="8782"/>
          <a:stretch/>
        </p:blipFill>
        <p:spPr>
          <a:xfrm>
            <a:off x="522926" y="7838679"/>
            <a:ext cx="6309044" cy="156464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83" t="34463" b="24396"/>
          <a:stretch/>
        </p:blipFill>
        <p:spPr>
          <a:xfrm>
            <a:off x="5280574" y="8749452"/>
            <a:ext cx="1414638" cy="483325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2714856" y="1208618"/>
            <a:ext cx="3765016" cy="584775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" sz="1600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Cooper Black" panose="0208090404030B020404" pitchFamily="18" charset="0"/>
              </a:rPr>
              <a:t>EFEMERIDES IMPORTANTES DEL MES DE JULIO</a:t>
            </a:r>
            <a:endParaRPr lang="es-MX" sz="160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latin typeface="Cooper Black" panose="0208090404030B020404" pitchFamily="18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857400" y="2112581"/>
            <a:ext cx="1330537" cy="33855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" sz="1600" dirty="0" smtClean="0">
                <a:solidFill>
                  <a:schemeClr val="bg1"/>
                </a:solidFill>
                <a:latin typeface="Cooper Black" panose="0208090404030B020404" pitchFamily="18" charset="0"/>
              </a:rPr>
              <a:t>02 de julio</a:t>
            </a:r>
            <a:endParaRPr lang="es-MX" sz="1600" dirty="0">
              <a:solidFill>
                <a:schemeClr val="bg1"/>
              </a:solidFill>
              <a:latin typeface="Cooper Black" panose="0208090404030B020404" pitchFamily="18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608033" y="2484747"/>
            <a:ext cx="17582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1915. Muere el expresidente de </a:t>
            </a:r>
            <a:r>
              <a:rPr lang="es-ES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México </a:t>
            </a:r>
            <a:r>
              <a:rPr lang="es-E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Porfirio Díaz, en París, </a:t>
            </a:r>
            <a:r>
              <a:rPr lang="es-ES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Francia.</a:t>
            </a:r>
            <a:endParaRPr lang="es-MX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2739908" y="2112581"/>
            <a:ext cx="1384589" cy="33855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" sz="1600" dirty="0" smtClean="0">
                <a:solidFill>
                  <a:schemeClr val="bg1"/>
                </a:solidFill>
                <a:latin typeface="Cooper Black" panose="0208090404030B020404" pitchFamily="18" charset="0"/>
              </a:rPr>
              <a:t>04 de julio</a:t>
            </a:r>
            <a:endParaRPr lang="es-MX" sz="1600" dirty="0">
              <a:solidFill>
                <a:schemeClr val="bg1"/>
              </a:solidFill>
              <a:latin typeface="Cooper Black" panose="0208090404030B020404" pitchFamily="18" charset="0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4801899" y="2112581"/>
            <a:ext cx="1384589" cy="33855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" sz="1600" dirty="0" smtClean="0">
                <a:solidFill>
                  <a:schemeClr val="bg1"/>
                </a:solidFill>
                <a:latin typeface="Cooper Black" panose="0208090404030B020404" pitchFamily="18" charset="0"/>
              </a:rPr>
              <a:t>05 de julio</a:t>
            </a:r>
            <a:endParaRPr lang="es-MX" sz="1600" dirty="0">
              <a:solidFill>
                <a:schemeClr val="bg1"/>
              </a:solidFill>
              <a:latin typeface="Cooper Black" panose="0208090404030B020404" pitchFamily="18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4"/>
          <a:srcRect l="24841" t="42998" r="68329" b="41333"/>
          <a:stretch/>
        </p:blipFill>
        <p:spPr>
          <a:xfrm>
            <a:off x="1078347" y="3500410"/>
            <a:ext cx="888642" cy="1146220"/>
          </a:xfrm>
          <a:prstGeom prst="rect">
            <a:avLst/>
          </a:prstGeom>
        </p:spPr>
      </p:pic>
      <p:sp>
        <p:nvSpPr>
          <p:cNvPr id="32" name="Rectángulo 31"/>
          <p:cNvSpPr/>
          <p:nvPr/>
        </p:nvSpPr>
        <p:spPr>
          <a:xfrm>
            <a:off x="2553086" y="2484747"/>
            <a:ext cx="175823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1952. Muere en la Ciudad de México el novelista y poeta José </a:t>
            </a:r>
            <a:r>
              <a:rPr lang="es-ES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Rubén </a:t>
            </a:r>
            <a:r>
              <a:rPr lang="es-E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Romero, autor de </a:t>
            </a:r>
            <a:r>
              <a:rPr lang="es-ES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Apuntes </a:t>
            </a:r>
            <a:r>
              <a:rPr lang="es-E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un lugareño y La vida inútil de Pito Pérez. </a:t>
            </a:r>
            <a:endParaRPr lang="es-MX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ángulo 32"/>
          <p:cNvSpPr/>
          <p:nvPr/>
        </p:nvSpPr>
        <p:spPr>
          <a:xfrm>
            <a:off x="4639258" y="2451135"/>
            <a:ext cx="175823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1858</a:t>
            </a:r>
            <a:r>
              <a:rPr lang="es-E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Muere Valentín Gómez Fa- rías, liberal reconocido </a:t>
            </a:r>
            <a:r>
              <a:rPr lang="es-ES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 </a:t>
            </a:r>
            <a:r>
              <a:rPr lang="es-E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Padre de la Reforma liberal, Presidente de </a:t>
            </a:r>
            <a:r>
              <a:rPr lang="es-ES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México </a:t>
            </a:r>
            <a:r>
              <a:rPr lang="es-E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durante varios breves períodos.</a:t>
            </a:r>
            <a:endParaRPr lang="es-MX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Imagen 33"/>
          <p:cNvPicPr>
            <a:picLocks noChangeAspect="1"/>
          </p:cNvPicPr>
          <p:nvPr/>
        </p:nvPicPr>
        <p:blipFill rotWithShape="1">
          <a:blip r:embed="rId5"/>
          <a:srcRect l="57902" t="35252" r="35565" b="48551"/>
          <a:stretch/>
        </p:blipFill>
        <p:spPr>
          <a:xfrm>
            <a:off x="5093371" y="3836130"/>
            <a:ext cx="850005" cy="1184856"/>
          </a:xfrm>
          <a:prstGeom prst="rect">
            <a:avLst/>
          </a:prstGeom>
        </p:spPr>
      </p:pic>
      <p:sp>
        <p:nvSpPr>
          <p:cNvPr id="35" name="CuadroTexto 34"/>
          <p:cNvSpPr txBox="1"/>
          <p:nvPr/>
        </p:nvSpPr>
        <p:spPr>
          <a:xfrm>
            <a:off x="2714856" y="3942948"/>
            <a:ext cx="1384589" cy="33855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" sz="1600" dirty="0" smtClean="0">
                <a:solidFill>
                  <a:schemeClr val="bg1"/>
                </a:solidFill>
                <a:latin typeface="Cooper Black" panose="0208090404030B020404" pitchFamily="18" charset="0"/>
              </a:rPr>
              <a:t>09 de julio</a:t>
            </a:r>
            <a:endParaRPr lang="es-MX" sz="1600" dirty="0">
              <a:solidFill>
                <a:schemeClr val="bg1"/>
              </a:solidFill>
              <a:latin typeface="Cooper Black" panose="0208090404030B020404" pitchFamily="18" charset="0"/>
            </a:endParaRPr>
          </a:p>
        </p:txBody>
      </p:sp>
      <p:sp>
        <p:nvSpPr>
          <p:cNvPr id="36" name="Rectángulo 35"/>
          <p:cNvSpPr/>
          <p:nvPr/>
        </p:nvSpPr>
        <p:spPr>
          <a:xfrm>
            <a:off x="2553086" y="4281502"/>
            <a:ext cx="175823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1955. Muere Adolfo de la Huerta, Presidente interino de </a:t>
            </a:r>
            <a:r>
              <a:rPr lang="es-ES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México </a:t>
            </a:r>
            <a:r>
              <a:rPr lang="es-E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1920, luego del triunfo de la rebelión de Agua Prieta que depuso a Venustiano Carranza.</a:t>
            </a:r>
          </a:p>
        </p:txBody>
      </p:sp>
      <p:pic>
        <p:nvPicPr>
          <p:cNvPr id="37" name="Imagen 36"/>
          <p:cNvPicPr>
            <a:picLocks noChangeAspect="1"/>
          </p:cNvPicPr>
          <p:nvPr/>
        </p:nvPicPr>
        <p:blipFill rotWithShape="1">
          <a:blip r:embed="rId6"/>
          <a:srcRect l="24742" t="54442" r="68527" b="29537"/>
          <a:stretch/>
        </p:blipFill>
        <p:spPr>
          <a:xfrm>
            <a:off x="2994320" y="5726897"/>
            <a:ext cx="875764" cy="1171978"/>
          </a:xfrm>
          <a:prstGeom prst="rect">
            <a:avLst/>
          </a:prstGeom>
        </p:spPr>
      </p:pic>
      <p:sp>
        <p:nvSpPr>
          <p:cNvPr id="38" name="CuadroTexto 37"/>
          <p:cNvSpPr txBox="1"/>
          <p:nvPr/>
        </p:nvSpPr>
        <p:spPr>
          <a:xfrm>
            <a:off x="803348" y="4851709"/>
            <a:ext cx="1384589" cy="33855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" sz="1600" dirty="0" smtClean="0">
                <a:solidFill>
                  <a:schemeClr val="bg1"/>
                </a:solidFill>
                <a:latin typeface="Cooper Black" panose="0208090404030B020404" pitchFamily="18" charset="0"/>
              </a:rPr>
              <a:t>11 de julio</a:t>
            </a:r>
            <a:endParaRPr lang="es-MX" sz="1600" dirty="0">
              <a:solidFill>
                <a:schemeClr val="bg1"/>
              </a:solidFill>
              <a:latin typeface="Cooper Black" panose="0208090404030B020404" pitchFamily="18" charset="0"/>
            </a:endParaRPr>
          </a:p>
        </p:txBody>
      </p:sp>
      <p:sp>
        <p:nvSpPr>
          <p:cNvPr id="39" name="Rectángulo 38"/>
          <p:cNvSpPr/>
          <p:nvPr/>
        </p:nvSpPr>
        <p:spPr>
          <a:xfrm>
            <a:off x="643552" y="5155948"/>
            <a:ext cx="17582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Día Mundial de la Población.</a:t>
            </a:r>
          </a:p>
        </p:txBody>
      </p:sp>
      <p:pic>
        <p:nvPicPr>
          <p:cNvPr id="40" name="Imagen 39"/>
          <p:cNvPicPr>
            <a:picLocks noChangeAspect="1"/>
          </p:cNvPicPr>
          <p:nvPr/>
        </p:nvPicPr>
        <p:blipFill rotWithShape="1">
          <a:blip r:embed="rId7"/>
          <a:srcRect l="45529" t="40005" r="45563" b="43798"/>
          <a:stretch/>
        </p:blipFill>
        <p:spPr>
          <a:xfrm>
            <a:off x="984293" y="5636535"/>
            <a:ext cx="1159098" cy="1184856"/>
          </a:xfrm>
          <a:prstGeom prst="rect">
            <a:avLst/>
          </a:prstGeom>
        </p:spPr>
      </p:pic>
      <p:sp>
        <p:nvSpPr>
          <p:cNvPr id="41" name="CuadroTexto 40"/>
          <p:cNvSpPr txBox="1"/>
          <p:nvPr/>
        </p:nvSpPr>
        <p:spPr>
          <a:xfrm>
            <a:off x="4830739" y="5099551"/>
            <a:ext cx="1384589" cy="33855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" sz="1600" dirty="0" smtClean="0">
                <a:solidFill>
                  <a:schemeClr val="bg1"/>
                </a:solidFill>
                <a:latin typeface="Cooper Black" panose="0208090404030B020404" pitchFamily="18" charset="0"/>
              </a:rPr>
              <a:t>13 de julio</a:t>
            </a:r>
            <a:endParaRPr lang="es-MX" sz="1600" dirty="0">
              <a:solidFill>
                <a:schemeClr val="bg1"/>
              </a:solidFill>
              <a:latin typeface="Cooper Black" panose="0208090404030B020404" pitchFamily="18" charset="0"/>
            </a:endParaRPr>
          </a:p>
        </p:txBody>
      </p:sp>
      <p:sp>
        <p:nvSpPr>
          <p:cNvPr id="42" name="Rectángulo 41"/>
          <p:cNvSpPr/>
          <p:nvPr/>
        </p:nvSpPr>
        <p:spPr>
          <a:xfrm>
            <a:off x="4620088" y="5404409"/>
            <a:ext cx="175823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1954. Muere en la Ciudad de </a:t>
            </a:r>
            <a:r>
              <a:rPr lang="es-ES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México </a:t>
            </a:r>
            <a:r>
              <a:rPr lang="es-E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pintora mexicana Frida Kahlo, una de las artistas mexicanas de mayor </a:t>
            </a:r>
            <a:r>
              <a:rPr lang="es-ES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reconocimiento </a:t>
            </a:r>
            <a:r>
              <a:rPr lang="es-E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internacional.</a:t>
            </a:r>
          </a:p>
        </p:txBody>
      </p:sp>
      <p:pic>
        <p:nvPicPr>
          <p:cNvPr id="43" name="Imagen 42"/>
          <p:cNvPicPr>
            <a:picLocks noChangeAspect="1"/>
          </p:cNvPicPr>
          <p:nvPr/>
        </p:nvPicPr>
        <p:blipFill rotWithShape="1">
          <a:blip r:embed="rId8"/>
          <a:srcRect l="67998" t="47752" r="24974" b="36051"/>
          <a:stretch/>
        </p:blipFill>
        <p:spPr>
          <a:xfrm>
            <a:off x="5093371" y="6821391"/>
            <a:ext cx="914400" cy="1184856"/>
          </a:xfrm>
          <a:prstGeom prst="rect">
            <a:avLst/>
          </a:prstGeom>
        </p:spPr>
      </p:pic>
      <p:pic>
        <p:nvPicPr>
          <p:cNvPr id="44" name="Imagen 43"/>
          <p:cNvPicPr>
            <a:picLocks noChangeAspect="1"/>
          </p:cNvPicPr>
          <p:nvPr/>
        </p:nvPicPr>
        <p:blipFill rotWithShape="1">
          <a:blip r:embed="rId9"/>
          <a:srcRect l="46222" t="31378" r="11116" b="16509"/>
          <a:stretch/>
        </p:blipFill>
        <p:spPr>
          <a:xfrm>
            <a:off x="803348" y="6966160"/>
            <a:ext cx="3389755" cy="232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4941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522928" y="463703"/>
            <a:ext cx="6309043" cy="89396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615"/>
          <a:stretch/>
        </p:blipFill>
        <p:spPr>
          <a:xfrm>
            <a:off x="522926" y="463703"/>
            <a:ext cx="6309044" cy="132969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87" b="8782"/>
          <a:stretch/>
        </p:blipFill>
        <p:spPr>
          <a:xfrm>
            <a:off x="522926" y="7838679"/>
            <a:ext cx="6309044" cy="156464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83" t="34463" b="24396"/>
          <a:stretch/>
        </p:blipFill>
        <p:spPr>
          <a:xfrm>
            <a:off x="5280574" y="8749452"/>
            <a:ext cx="1414638" cy="483325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2518086" y="1293889"/>
            <a:ext cx="3765016" cy="584775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" sz="1600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Cooper Black" panose="0208090404030B020404" pitchFamily="18" charset="0"/>
              </a:rPr>
              <a:t>REVISION DE AVANCES EN LAS CARRETERAS DEL MUNICIPIO.</a:t>
            </a:r>
            <a:endParaRPr lang="es-MX" sz="160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latin typeface="Cooper Black" panose="0208090404030B020404" pitchFamily="18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1178216" y="2087284"/>
            <a:ext cx="339378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200" dirty="0">
                <a:solidFill>
                  <a:schemeClr val="bg1"/>
                </a:solidFill>
              </a:rPr>
              <a:t>El día jueves 5 de julio se comenzó la reparación de baches en el entronque hacia estancia de Ayllones y la carretera San Juanito-San Pedro, donde la presidenta la L.C.P. María Guadalupe Duran Nuño, y parte de su equipo de trabajo estuvieron presentes para inspeccionar el inicio de dicha obra. </a:t>
            </a:r>
          </a:p>
          <a:p>
            <a:pPr algn="just"/>
            <a:r>
              <a:rPr lang="es-ES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216" y="3537422"/>
            <a:ext cx="1687944" cy="1265958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332" y="3300714"/>
            <a:ext cx="1678329" cy="1258747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834" y="4423298"/>
            <a:ext cx="1687944" cy="1265958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833" y="2145031"/>
            <a:ext cx="1663595" cy="2218127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411" y="4868522"/>
            <a:ext cx="1405118" cy="1873491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701" y="4640676"/>
            <a:ext cx="1680960" cy="2110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8116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522928" y="463703"/>
            <a:ext cx="6309043" cy="89396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615"/>
          <a:stretch/>
        </p:blipFill>
        <p:spPr>
          <a:xfrm>
            <a:off x="522926" y="463703"/>
            <a:ext cx="6309044" cy="132969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87" b="8782"/>
          <a:stretch/>
        </p:blipFill>
        <p:spPr>
          <a:xfrm>
            <a:off x="522926" y="7838679"/>
            <a:ext cx="6309044" cy="156464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83" t="34463" b="24396"/>
          <a:stretch/>
        </p:blipFill>
        <p:spPr>
          <a:xfrm>
            <a:off x="5280574" y="8749452"/>
            <a:ext cx="1414638" cy="483325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2518086" y="1293889"/>
            <a:ext cx="3765016" cy="830997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" sz="1600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Cooper Black" panose="0208090404030B020404" pitchFamily="18" charset="0"/>
              </a:rPr>
              <a:t>REVISION DE TRABAJOS EN LAS CALLES AFECTADAS POR LAS LLUVIAS..</a:t>
            </a:r>
            <a:endParaRPr lang="es-MX" sz="160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latin typeface="Cooper Black" panose="0208090404030B020404" pitchFamily="18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2703702" y="2104001"/>
            <a:ext cx="33937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200" dirty="0">
                <a:solidFill>
                  <a:schemeClr val="bg1"/>
                </a:solidFill>
              </a:rPr>
              <a:t>El día martes 9 de julio se realizaron algunos trabajos de limpieza en algunas de las calles del municipio las cuales fueron  afectadas por el desbordamiento de piedras y arena causadas por las tormentas que se presentaron en días pasados.</a:t>
            </a:r>
          </a:p>
          <a:p>
            <a:pPr algn="just"/>
            <a:r>
              <a:rPr lang="es-ES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72" y="2209999"/>
            <a:ext cx="1911122" cy="254816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341" y="3136129"/>
            <a:ext cx="1216524" cy="1622032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312" y="3136129"/>
            <a:ext cx="1216524" cy="1622032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814" y="4933511"/>
            <a:ext cx="1476674" cy="1968898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282" y="4933511"/>
            <a:ext cx="1481291" cy="197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899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522928" y="463703"/>
            <a:ext cx="6309043" cy="89396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615"/>
          <a:stretch/>
        </p:blipFill>
        <p:spPr>
          <a:xfrm>
            <a:off x="522926" y="463703"/>
            <a:ext cx="6309044" cy="132969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87" b="8782"/>
          <a:stretch/>
        </p:blipFill>
        <p:spPr>
          <a:xfrm>
            <a:off x="522926" y="7838679"/>
            <a:ext cx="6309044" cy="156464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83" t="34463" b="24396"/>
          <a:stretch/>
        </p:blipFill>
        <p:spPr>
          <a:xfrm>
            <a:off x="5280574" y="8749452"/>
            <a:ext cx="1414638" cy="483325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2863266" y="1208618"/>
            <a:ext cx="3765016" cy="584775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" sz="1600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Cooper Black" panose="0208090404030B020404" pitchFamily="18" charset="0"/>
              </a:rPr>
              <a:t>INAUGURACION DE LA PLAZA PRINCIPAL DE PROVIDENCIA.</a:t>
            </a:r>
            <a:endParaRPr lang="es-MX" sz="160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latin typeface="Cooper Black" panose="0208090404030B020404" pitchFamily="18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948465" y="2087284"/>
            <a:ext cx="339378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200" dirty="0">
                <a:solidFill>
                  <a:schemeClr val="bg1"/>
                </a:solidFill>
              </a:rPr>
              <a:t>El día jueves 18 de julio por parte de la tarde se inauguró la plaza principal de la delegación de “La Providencia, esto estuvo a cargo de la presidenta municipal la L.C.P. María Guadalupe Duran Nuño y parte de su equipo de trabajo como lo es Dir. De obras pública, jefa de gabinete y secretario general. </a:t>
            </a:r>
            <a:r>
              <a:rPr lang="es-ES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3182566" y="3680899"/>
            <a:ext cx="33937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200" dirty="0">
                <a:solidFill>
                  <a:schemeClr val="bg1"/>
                </a:solidFill>
              </a:rPr>
              <a:t>Cabe mencionar que contó con la compañía de la mayor parte de los habitantes de la delegación, así como también del delegado de la misma sin dejar a un lado el comité de dicha obra.</a:t>
            </a:r>
            <a:r>
              <a:rPr lang="es-ES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Imagen 16" descr="C:\Users\PC\Pictures\AYUNTAMIENTO 2018-2021\INAUGURACION PLAZA PROVIDENCIA\IMG_987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440" y="3405066"/>
            <a:ext cx="1881505" cy="1410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Imagen 17" descr="C:\Users\PC\Pictures\AYUNTAMIENTO 2018-2021\INAUGURACION PLAZA PROVIDENCIA\IMG_987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2007" y="4663966"/>
            <a:ext cx="2747533" cy="1983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magen 18" descr="C:\Users\PC\Pictures\AYUNTAMIENTO 2018-2021\INAUGURACION PLAZA PROVIDENCIA\IMG_9880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017" y="2029121"/>
            <a:ext cx="1887855" cy="141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769" y="5010644"/>
            <a:ext cx="2181797" cy="1636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4145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522926" y="463703"/>
            <a:ext cx="6309043" cy="89396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615"/>
          <a:stretch/>
        </p:blipFill>
        <p:spPr>
          <a:xfrm>
            <a:off x="522926" y="463703"/>
            <a:ext cx="6309044" cy="132969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87" b="8782"/>
          <a:stretch/>
        </p:blipFill>
        <p:spPr>
          <a:xfrm>
            <a:off x="522926" y="7838679"/>
            <a:ext cx="6309044" cy="156464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83" t="34463" b="24396"/>
          <a:stretch/>
        </p:blipFill>
        <p:spPr>
          <a:xfrm>
            <a:off x="5280574" y="8749452"/>
            <a:ext cx="1414638" cy="483325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2395961" y="1208618"/>
            <a:ext cx="4301771" cy="830997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" sz="1600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Cooper Black" panose="0208090404030B020404" pitchFamily="18" charset="0"/>
              </a:rPr>
              <a:t>LICITACION DE OBRA PARA LAS CALLES PIPILA, ABASOLO Y VICENTE GUERRERO.</a:t>
            </a:r>
            <a:endParaRPr lang="es-MX" sz="160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latin typeface="Cooper Black" panose="0208090404030B020404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851954" y="2205850"/>
            <a:ext cx="36703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s-MX" sz="1200" dirty="0">
                <a:solidFill>
                  <a:schemeClr val="bg1"/>
                </a:solidFill>
                <a:ea typeface="Calibri" panose="020F0502020204030204" pitchFamily="34" charset="0"/>
              </a:rPr>
              <a:t>El día martes 30 de julio se llevó a cabo una reunión para la licitación de obra con algunas empresas constructoras para la elaboración del proyecto constructivo de las calles </a:t>
            </a:r>
            <a:r>
              <a:rPr lang="es-MX" sz="1200" b="1" dirty="0">
                <a:solidFill>
                  <a:schemeClr val="bg1"/>
                </a:solidFill>
                <a:ea typeface="Calibri" panose="020F0502020204030204" pitchFamily="34" charset="0"/>
              </a:rPr>
              <a:t>ABASOLO, PIPILA Y VICENTE GERRERO</a:t>
            </a:r>
            <a:r>
              <a:rPr lang="es-MX" sz="1200" dirty="0">
                <a:solidFill>
                  <a:schemeClr val="bg1"/>
                </a:solidFill>
                <a:ea typeface="Calibri" panose="020F0502020204030204" pitchFamily="34" charset="0"/>
              </a:rPr>
              <a:t>, las cuales se encuentran dentro de la cabecera municipal, en la cual estuvieron presentes nuestra presidenta municipal, el Dir. De obras públicas, así como también la encargada de hacienda municipal</a:t>
            </a:r>
            <a:r>
              <a:rPr lang="es-MX" sz="1200" dirty="0" smtClean="0">
                <a:solidFill>
                  <a:schemeClr val="bg1"/>
                </a:solidFill>
                <a:ea typeface="Calibri" panose="020F0502020204030204" pitchFamily="34" charset="0"/>
              </a:rPr>
              <a:t>, </a:t>
            </a:r>
            <a:endParaRPr lang="es-MX" sz="2400" dirty="0"/>
          </a:p>
        </p:txBody>
      </p:sp>
      <p:sp>
        <p:nvSpPr>
          <p:cNvPr id="8" name="Rectángulo 7"/>
          <p:cNvSpPr/>
          <p:nvPr/>
        </p:nvSpPr>
        <p:spPr>
          <a:xfrm>
            <a:off x="851953" y="3678784"/>
            <a:ext cx="36703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s-MX" sz="1100" dirty="0">
                <a:solidFill>
                  <a:schemeClr val="bg1"/>
                </a:solidFill>
                <a:ea typeface="Calibri" panose="020F0502020204030204" pitchFamily="34" charset="0"/>
              </a:rPr>
              <a:t>contraloría, jefa de gabinete y secretario </a:t>
            </a:r>
            <a:r>
              <a:rPr lang="es-MX" sz="1100" dirty="0" smtClean="0">
                <a:solidFill>
                  <a:schemeClr val="bg1"/>
                </a:solidFill>
                <a:ea typeface="Calibri" panose="020F0502020204030204" pitchFamily="34" charset="0"/>
              </a:rPr>
              <a:t>general</a:t>
            </a:r>
            <a:endParaRPr lang="es-MX" sz="2000" dirty="0"/>
          </a:p>
        </p:txBody>
      </p:sp>
      <p:pic>
        <p:nvPicPr>
          <p:cNvPr id="15" name="Imagen 14" descr="C:\Users\PC\Pictures\AYUNTAMIENTO 2018-2021\LICITACION OBRA CALLES PIPILA, ABASOLO Y VICENTE GERRERO\IMG_980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954" y="4049644"/>
            <a:ext cx="1879672" cy="1327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agen 19" descr="C:\Users\PC\Pictures\AYUNTAMIENTO 2018-2021\LICITACION OBRA CALLES PIPILA, ABASOLO Y VICENTE GERRERO\IMG_984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088" y="2258170"/>
            <a:ext cx="2019025" cy="1705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711" y="4049644"/>
            <a:ext cx="1782501" cy="133687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612" y="4024487"/>
            <a:ext cx="1782502" cy="1336876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306" y="5467040"/>
            <a:ext cx="1909823" cy="1432367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790" y="5464774"/>
            <a:ext cx="1912844" cy="1434633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44" b="99830" l="5227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000" y="6496399"/>
            <a:ext cx="18288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0539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522928" y="463703"/>
            <a:ext cx="6309043" cy="89396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615"/>
          <a:stretch/>
        </p:blipFill>
        <p:spPr>
          <a:xfrm>
            <a:off x="522926" y="463703"/>
            <a:ext cx="6309044" cy="132969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87" b="8782"/>
          <a:stretch/>
        </p:blipFill>
        <p:spPr>
          <a:xfrm>
            <a:off x="522926" y="7838679"/>
            <a:ext cx="6309044" cy="156464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83" t="34463" b="24396"/>
          <a:stretch/>
        </p:blipFill>
        <p:spPr>
          <a:xfrm>
            <a:off x="5280574" y="8749452"/>
            <a:ext cx="1414638" cy="483325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2439740" y="1220193"/>
            <a:ext cx="4255472" cy="830997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" sz="1600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Cooper Black" panose="0208090404030B020404" pitchFamily="18" charset="0"/>
              </a:rPr>
              <a:t>LICITACIÓN DE OBRA DE LA CALLE INDEPENDENCIA DE LA CABECERA MUNICIPAL.</a:t>
            </a:r>
            <a:endParaRPr lang="es-MX" sz="160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latin typeface="Cooper Black" panose="0208090404030B020404" pitchFamily="18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2732326" y="2182701"/>
            <a:ext cx="36703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s-MX" sz="1200" dirty="0">
                <a:solidFill>
                  <a:schemeClr val="bg1"/>
                </a:solidFill>
                <a:ea typeface="Calibri" panose="020F0502020204030204" pitchFamily="34" charset="0"/>
              </a:rPr>
              <a:t>El día </a:t>
            </a:r>
            <a:r>
              <a:rPr lang="es-MX" sz="1200" dirty="0" smtClean="0">
                <a:solidFill>
                  <a:schemeClr val="bg1"/>
                </a:solidFill>
                <a:ea typeface="Calibri" panose="020F0502020204030204" pitchFamily="34" charset="0"/>
              </a:rPr>
              <a:t>miércoles 31 de julio </a:t>
            </a:r>
            <a:r>
              <a:rPr lang="es-MX" sz="1200" dirty="0">
                <a:solidFill>
                  <a:schemeClr val="bg1"/>
                </a:solidFill>
                <a:ea typeface="Calibri" panose="020F0502020204030204" pitchFamily="34" charset="0"/>
              </a:rPr>
              <a:t>se llevó a cabo una reunión para la licitación de obra con algunas empresas constructoras para la elaboración del proyecto constructivo de </a:t>
            </a:r>
            <a:r>
              <a:rPr lang="es-MX" sz="1200" dirty="0" smtClean="0">
                <a:solidFill>
                  <a:schemeClr val="bg1"/>
                </a:solidFill>
                <a:ea typeface="Calibri" panose="020F0502020204030204" pitchFamily="34" charset="0"/>
              </a:rPr>
              <a:t>la calle </a:t>
            </a:r>
            <a:r>
              <a:rPr lang="es-MX" sz="1200" b="1" dirty="0" smtClean="0">
                <a:solidFill>
                  <a:schemeClr val="bg1"/>
                </a:solidFill>
                <a:ea typeface="Calibri" panose="020F0502020204030204" pitchFamily="34" charset="0"/>
              </a:rPr>
              <a:t>INDEPENDENCIA</a:t>
            </a:r>
            <a:r>
              <a:rPr lang="es-MX" sz="1200" dirty="0" smtClean="0">
                <a:solidFill>
                  <a:schemeClr val="bg1"/>
                </a:solidFill>
                <a:ea typeface="Calibri" panose="020F0502020204030204" pitchFamily="34" charset="0"/>
              </a:rPr>
              <a:t>, la cual </a:t>
            </a:r>
            <a:r>
              <a:rPr lang="es-MX" sz="1200" dirty="0">
                <a:solidFill>
                  <a:schemeClr val="bg1"/>
                </a:solidFill>
                <a:ea typeface="Calibri" panose="020F0502020204030204" pitchFamily="34" charset="0"/>
              </a:rPr>
              <a:t>se encuentran dentro de la cabecera municipal, en la cual estuvieron presentes nuestra presidenta municipal, el Dir. De obras públicas, así como también la encargada de hacienda municipal, </a:t>
            </a:r>
            <a:r>
              <a:rPr lang="es-MX" sz="1200" dirty="0" smtClean="0">
                <a:solidFill>
                  <a:schemeClr val="bg1"/>
                </a:solidFill>
                <a:ea typeface="Calibri" panose="020F0502020204030204" pitchFamily="34" charset="0"/>
              </a:rPr>
              <a:t>sindico municipal, secretario general y algunos integrantes del personal del H. Ayuntamiento. </a:t>
            </a:r>
            <a:endParaRPr lang="es-MX" sz="24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42" y="2291178"/>
            <a:ext cx="1991659" cy="149374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42" y="3884482"/>
            <a:ext cx="1991659" cy="1493744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040" y="4174066"/>
            <a:ext cx="1605440" cy="120408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919" y="4049761"/>
            <a:ext cx="1756707" cy="1317531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99" y="5477786"/>
            <a:ext cx="1866991" cy="1400243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990" y="5479096"/>
            <a:ext cx="1865245" cy="1398934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110" y="5480989"/>
            <a:ext cx="1866991" cy="1400244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100000" l="23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5942" y="7109577"/>
            <a:ext cx="1907305" cy="1907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9925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48897</TotalTime>
  <Words>819</Words>
  <Application>Microsoft Office PowerPoint</Application>
  <PresentationFormat>Personalizado</PresentationFormat>
  <Paragraphs>95</Paragraphs>
  <Slides>32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40" baseType="lpstr">
      <vt:lpstr>Arial</vt:lpstr>
      <vt:lpstr>Britannic Bold</vt:lpstr>
      <vt:lpstr>Calibri</vt:lpstr>
      <vt:lpstr>Calibri Light</vt:lpstr>
      <vt:lpstr>Cooper Black</vt:lpstr>
      <vt:lpstr>Times New Roman</vt:lpstr>
      <vt:lpstr>Wingdings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Respa</dc:creator>
  <cp:lastModifiedBy>Respa</cp:lastModifiedBy>
  <cp:revision>289</cp:revision>
  <cp:lastPrinted>2019-01-17T19:14:27Z</cp:lastPrinted>
  <dcterms:created xsi:type="dcterms:W3CDTF">2019-01-17T17:37:44Z</dcterms:created>
  <dcterms:modified xsi:type="dcterms:W3CDTF">2019-10-10T17:25:05Z</dcterms:modified>
</cp:coreProperties>
</file>