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8" r:id="rId2"/>
    <p:sldId id="256" r:id="rId3"/>
    <p:sldId id="257" r:id="rId4"/>
    <p:sldId id="259" r:id="rId5"/>
    <p:sldId id="260" r:id="rId6"/>
    <p:sldId id="261" r:id="rId7"/>
    <p:sldId id="262" r:id="rId8"/>
    <p:sldId id="263" r:id="rId9"/>
    <p:sldId id="264" r:id="rId10"/>
    <p:sldId id="332" r:id="rId11"/>
    <p:sldId id="265" r:id="rId12"/>
    <p:sldId id="266" r:id="rId13"/>
    <p:sldId id="267" r:id="rId14"/>
    <p:sldId id="268" r:id="rId15"/>
    <p:sldId id="270" r:id="rId16"/>
  </p:sldIdLst>
  <p:sldSz cx="7345363" cy="10477500"/>
  <p:notesSz cx="6858000" cy="9144000"/>
  <p:defaultTextStyle>
    <a:defPPr>
      <a:defRPr lang="es-MX"/>
    </a:defPPr>
    <a:lvl1pPr marL="0" algn="l" defTabSz="1018367" rtl="0" eaLnBrk="1" latinLnBrk="0" hangingPunct="1">
      <a:defRPr sz="2005" kern="1200">
        <a:solidFill>
          <a:schemeClr val="tx1"/>
        </a:solidFill>
        <a:latin typeface="+mn-lt"/>
        <a:ea typeface="+mn-ea"/>
        <a:cs typeface="+mn-cs"/>
      </a:defRPr>
    </a:lvl1pPr>
    <a:lvl2pPr marL="509184" algn="l" defTabSz="1018367" rtl="0" eaLnBrk="1" latinLnBrk="0" hangingPunct="1">
      <a:defRPr sz="2005" kern="1200">
        <a:solidFill>
          <a:schemeClr val="tx1"/>
        </a:solidFill>
        <a:latin typeface="+mn-lt"/>
        <a:ea typeface="+mn-ea"/>
        <a:cs typeface="+mn-cs"/>
      </a:defRPr>
    </a:lvl2pPr>
    <a:lvl3pPr marL="1018367" algn="l" defTabSz="1018367" rtl="0" eaLnBrk="1" latinLnBrk="0" hangingPunct="1">
      <a:defRPr sz="2005" kern="1200">
        <a:solidFill>
          <a:schemeClr val="tx1"/>
        </a:solidFill>
        <a:latin typeface="+mn-lt"/>
        <a:ea typeface="+mn-ea"/>
        <a:cs typeface="+mn-cs"/>
      </a:defRPr>
    </a:lvl3pPr>
    <a:lvl4pPr marL="1527551" algn="l" defTabSz="1018367" rtl="0" eaLnBrk="1" latinLnBrk="0" hangingPunct="1">
      <a:defRPr sz="2005" kern="1200">
        <a:solidFill>
          <a:schemeClr val="tx1"/>
        </a:solidFill>
        <a:latin typeface="+mn-lt"/>
        <a:ea typeface="+mn-ea"/>
        <a:cs typeface="+mn-cs"/>
      </a:defRPr>
    </a:lvl4pPr>
    <a:lvl5pPr marL="2036735" algn="l" defTabSz="1018367" rtl="0" eaLnBrk="1" latinLnBrk="0" hangingPunct="1">
      <a:defRPr sz="2005" kern="1200">
        <a:solidFill>
          <a:schemeClr val="tx1"/>
        </a:solidFill>
        <a:latin typeface="+mn-lt"/>
        <a:ea typeface="+mn-ea"/>
        <a:cs typeface="+mn-cs"/>
      </a:defRPr>
    </a:lvl5pPr>
    <a:lvl6pPr marL="2545918" algn="l" defTabSz="1018367" rtl="0" eaLnBrk="1" latinLnBrk="0" hangingPunct="1">
      <a:defRPr sz="2005" kern="1200">
        <a:solidFill>
          <a:schemeClr val="tx1"/>
        </a:solidFill>
        <a:latin typeface="+mn-lt"/>
        <a:ea typeface="+mn-ea"/>
        <a:cs typeface="+mn-cs"/>
      </a:defRPr>
    </a:lvl6pPr>
    <a:lvl7pPr marL="3055102" algn="l" defTabSz="1018367" rtl="0" eaLnBrk="1" latinLnBrk="0" hangingPunct="1">
      <a:defRPr sz="2005" kern="1200">
        <a:solidFill>
          <a:schemeClr val="tx1"/>
        </a:solidFill>
        <a:latin typeface="+mn-lt"/>
        <a:ea typeface="+mn-ea"/>
        <a:cs typeface="+mn-cs"/>
      </a:defRPr>
    </a:lvl7pPr>
    <a:lvl8pPr marL="3564285" algn="l" defTabSz="1018367" rtl="0" eaLnBrk="1" latinLnBrk="0" hangingPunct="1">
      <a:defRPr sz="2005" kern="1200">
        <a:solidFill>
          <a:schemeClr val="tx1"/>
        </a:solidFill>
        <a:latin typeface="+mn-lt"/>
        <a:ea typeface="+mn-ea"/>
        <a:cs typeface="+mn-cs"/>
      </a:defRPr>
    </a:lvl8pPr>
    <a:lvl9pPr marL="4073469" algn="l" defTabSz="1018367" rtl="0" eaLnBrk="1" latinLnBrk="0" hangingPunct="1">
      <a:defRPr sz="20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B2B2B2"/>
    <a:srgbClr val="DDDDDD"/>
    <a:srgbClr val="FF6600"/>
    <a:srgbClr val="FF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35" autoAdjust="0"/>
    <p:restoredTop sz="94660"/>
  </p:normalViewPr>
  <p:slideViewPr>
    <p:cSldViewPr snapToGrid="0">
      <p:cViewPr varScale="1">
        <p:scale>
          <a:sx n="68" d="100"/>
          <a:sy n="68" d="100"/>
        </p:scale>
        <p:origin x="14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914" y="9779000"/>
            <a:ext cx="734345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677427"/>
            <a:ext cx="7343450" cy="97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61083" y="1159510"/>
            <a:ext cx="6059924" cy="5448300"/>
          </a:xfrm>
        </p:spPr>
        <p:txBody>
          <a:bodyPr anchor="b">
            <a:normAutofit/>
          </a:bodyPr>
          <a:lstStyle>
            <a:lvl1pPr algn="l">
              <a:lnSpc>
                <a:spcPct val="85000"/>
              </a:lnSpc>
              <a:defRPr sz="6426" spc="-4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62752" y="6807199"/>
            <a:ext cx="6059924" cy="1746250"/>
          </a:xfrm>
        </p:spPr>
        <p:txBody>
          <a:bodyPr lIns="91440" rIns="91440">
            <a:normAutofit/>
          </a:bodyPr>
          <a:lstStyle>
            <a:lvl1pPr marL="0" indent="0" algn="l">
              <a:buNone/>
              <a:defRPr sz="1928" cap="all" spc="161" baseline="0">
                <a:solidFill>
                  <a:schemeClr val="tx2"/>
                </a:solidFill>
                <a:latin typeface="+mj-lt"/>
              </a:defRPr>
            </a:lvl1pPr>
            <a:lvl2pPr marL="367269" indent="0" algn="ctr">
              <a:buNone/>
              <a:defRPr sz="1928"/>
            </a:lvl2pPr>
            <a:lvl3pPr marL="734538" indent="0" algn="ctr">
              <a:buNone/>
              <a:defRPr sz="1928"/>
            </a:lvl3pPr>
            <a:lvl4pPr marL="1101806" indent="0" algn="ctr">
              <a:buNone/>
              <a:defRPr sz="1607"/>
            </a:lvl4pPr>
            <a:lvl5pPr marL="1469075" indent="0" algn="ctr">
              <a:buNone/>
              <a:defRPr sz="1607"/>
            </a:lvl5pPr>
            <a:lvl6pPr marL="1836344" indent="0" algn="ctr">
              <a:buNone/>
              <a:defRPr sz="1607"/>
            </a:lvl6pPr>
            <a:lvl7pPr marL="2203613" indent="0" algn="ctr">
              <a:buNone/>
              <a:defRPr sz="1607"/>
            </a:lvl7pPr>
            <a:lvl8pPr marL="2570881" indent="0" algn="ctr">
              <a:buNone/>
              <a:defRPr sz="1607"/>
            </a:lvl8pPr>
            <a:lvl9pPr marL="2938150" indent="0" algn="ctr">
              <a:buNone/>
              <a:defRPr sz="1607"/>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65D5D81C-C379-4437-98F8-901F3244B8D6}" type="datetimeFigureOut">
              <a:rPr lang="es-MX" smtClean="0"/>
              <a:t>03/03/2021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995D5D-B2C3-40C2-B832-E94DF153AF9E}" type="slidenum">
              <a:rPr lang="es-MX" smtClean="0"/>
              <a:t>‹Nº›</a:t>
            </a:fld>
            <a:endParaRPr lang="es-MX"/>
          </a:p>
        </p:txBody>
      </p:sp>
      <p:cxnSp>
        <p:nvCxnSpPr>
          <p:cNvPr id="9" name="Straight Connector 8"/>
          <p:cNvCxnSpPr/>
          <p:nvPr/>
        </p:nvCxnSpPr>
        <p:spPr>
          <a:xfrm>
            <a:off x="727583" y="6635750"/>
            <a:ext cx="59497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03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D5D81C-C379-4437-98F8-901F3244B8D6}" type="datetimeFigureOut">
              <a:rPr lang="es-MX" smtClean="0"/>
              <a:t>03/03/2021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22660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1914" y="9779000"/>
            <a:ext cx="734345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677427"/>
            <a:ext cx="7343450" cy="97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256526" y="633691"/>
            <a:ext cx="1583844" cy="879606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04994" y="633690"/>
            <a:ext cx="4659715" cy="879605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D5D81C-C379-4437-98F8-901F3244B8D6}" type="datetimeFigureOut">
              <a:rPr lang="es-MX" smtClean="0"/>
              <a:t>03/03/2021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217291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5D5D81C-C379-4437-98F8-901F3244B8D6}" type="datetimeFigureOut">
              <a:rPr lang="es-MX" smtClean="0"/>
              <a:t>03/03/2021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399811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914" y="9779000"/>
            <a:ext cx="734345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677427"/>
            <a:ext cx="7343450" cy="97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61083" y="1159510"/>
            <a:ext cx="6059924" cy="5448300"/>
          </a:xfrm>
        </p:spPr>
        <p:txBody>
          <a:bodyPr anchor="b" anchorCtr="0">
            <a:normAutofit/>
          </a:bodyPr>
          <a:lstStyle>
            <a:lvl1pPr>
              <a:lnSpc>
                <a:spcPct val="85000"/>
              </a:lnSpc>
              <a:defRPr sz="6426"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1083" y="6803390"/>
            <a:ext cx="6059924" cy="1746250"/>
          </a:xfrm>
        </p:spPr>
        <p:txBody>
          <a:bodyPr lIns="91440" rIns="91440" anchor="t" anchorCtr="0">
            <a:normAutofit/>
          </a:bodyPr>
          <a:lstStyle>
            <a:lvl1pPr marL="0" indent="0">
              <a:buNone/>
              <a:defRPr sz="1928" cap="all" spc="161" baseline="0">
                <a:solidFill>
                  <a:schemeClr val="tx2"/>
                </a:solidFill>
                <a:latin typeface="+mj-lt"/>
              </a:defRPr>
            </a:lvl1pPr>
            <a:lvl2pPr marL="367269" indent="0">
              <a:buNone/>
              <a:defRPr sz="1446">
                <a:solidFill>
                  <a:schemeClr val="tx1">
                    <a:tint val="75000"/>
                  </a:schemeClr>
                </a:solidFill>
              </a:defRPr>
            </a:lvl2pPr>
            <a:lvl3pPr marL="734538" indent="0">
              <a:buNone/>
              <a:defRPr sz="1285">
                <a:solidFill>
                  <a:schemeClr val="tx1">
                    <a:tint val="75000"/>
                  </a:schemeClr>
                </a:solidFill>
              </a:defRPr>
            </a:lvl3pPr>
            <a:lvl4pPr marL="1101806" indent="0">
              <a:buNone/>
              <a:defRPr sz="1125">
                <a:solidFill>
                  <a:schemeClr val="tx1">
                    <a:tint val="75000"/>
                  </a:schemeClr>
                </a:solidFill>
              </a:defRPr>
            </a:lvl4pPr>
            <a:lvl5pPr marL="1469075" indent="0">
              <a:buNone/>
              <a:defRPr sz="1125">
                <a:solidFill>
                  <a:schemeClr val="tx1">
                    <a:tint val="75000"/>
                  </a:schemeClr>
                </a:solidFill>
              </a:defRPr>
            </a:lvl5pPr>
            <a:lvl6pPr marL="1836344" indent="0">
              <a:buNone/>
              <a:defRPr sz="1125">
                <a:solidFill>
                  <a:schemeClr val="tx1">
                    <a:tint val="75000"/>
                  </a:schemeClr>
                </a:solidFill>
              </a:defRPr>
            </a:lvl6pPr>
            <a:lvl7pPr marL="2203613" indent="0">
              <a:buNone/>
              <a:defRPr sz="1125">
                <a:solidFill>
                  <a:schemeClr val="tx1">
                    <a:tint val="75000"/>
                  </a:schemeClr>
                </a:solidFill>
              </a:defRPr>
            </a:lvl7pPr>
            <a:lvl8pPr marL="2570881" indent="0">
              <a:buNone/>
              <a:defRPr sz="1125">
                <a:solidFill>
                  <a:schemeClr val="tx1">
                    <a:tint val="75000"/>
                  </a:schemeClr>
                </a:solidFill>
              </a:defRPr>
            </a:lvl8pPr>
            <a:lvl9pPr marL="2938150" indent="0">
              <a:buNone/>
              <a:defRPr sz="1125">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65D5D81C-C379-4437-98F8-901F3244B8D6}" type="datetimeFigureOut">
              <a:rPr lang="es-MX" smtClean="0"/>
              <a:t>03/03/2021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29995D5D-B2C3-40C2-B832-E94DF153AF9E}" type="slidenum">
              <a:rPr lang="es-MX" smtClean="0"/>
              <a:t>‹Nº›</a:t>
            </a:fld>
            <a:endParaRPr lang="es-MX"/>
          </a:p>
        </p:txBody>
      </p:sp>
      <p:cxnSp>
        <p:nvCxnSpPr>
          <p:cNvPr id="9" name="Straight Connector 8"/>
          <p:cNvCxnSpPr/>
          <p:nvPr/>
        </p:nvCxnSpPr>
        <p:spPr>
          <a:xfrm>
            <a:off x="727583" y="6635750"/>
            <a:ext cx="59497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840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661083" y="437868"/>
            <a:ext cx="6059924" cy="2216434"/>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61083" y="2819871"/>
            <a:ext cx="2974872" cy="6146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746135" y="2819875"/>
            <a:ext cx="2974872" cy="614679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5D5D81C-C379-4437-98F8-901F3244B8D6}" type="datetimeFigureOut">
              <a:rPr lang="es-MX" smtClean="0"/>
              <a:t>03/03/2021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1557847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661083" y="437868"/>
            <a:ext cx="6059924" cy="2216434"/>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1083" y="2820357"/>
            <a:ext cx="2974872" cy="1124875"/>
          </a:xfrm>
        </p:spPr>
        <p:txBody>
          <a:bodyPr lIns="91440" rIns="91440" anchor="ctr">
            <a:normAutofit/>
          </a:bodyPr>
          <a:lstStyle>
            <a:lvl1pPr marL="0" indent="0">
              <a:buNone/>
              <a:defRPr sz="1607" b="0" cap="all" baseline="0">
                <a:solidFill>
                  <a:schemeClr val="tx2"/>
                </a:solidFill>
              </a:defRPr>
            </a:lvl1pPr>
            <a:lvl2pPr marL="367269" indent="0">
              <a:buNone/>
              <a:defRPr sz="1607" b="1"/>
            </a:lvl2pPr>
            <a:lvl3pPr marL="734538" indent="0">
              <a:buNone/>
              <a:defRPr sz="1446" b="1"/>
            </a:lvl3pPr>
            <a:lvl4pPr marL="1101806" indent="0">
              <a:buNone/>
              <a:defRPr sz="1285" b="1"/>
            </a:lvl4pPr>
            <a:lvl5pPr marL="1469075" indent="0">
              <a:buNone/>
              <a:defRPr sz="1285" b="1"/>
            </a:lvl5pPr>
            <a:lvl6pPr marL="1836344" indent="0">
              <a:buNone/>
              <a:defRPr sz="1285" b="1"/>
            </a:lvl6pPr>
            <a:lvl7pPr marL="2203613" indent="0">
              <a:buNone/>
              <a:defRPr sz="1285" b="1"/>
            </a:lvl7pPr>
            <a:lvl8pPr marL="2570881" indent="0">
              <a:buNone/>
              <a:defRPr sz="1285" b="1"/>
            </a:lvl8pPr>
            <a:lvl9pPr marL="2938150" indent="0">
              <a:buNone/>
              <a:defRPr sz="1285" b="1"/>
            </a:lvl9pPr>
          </a:lstStyle>
          <a:p>
            <a:pPr lvl="0"/>
            <a:r>
              <a:rPr lang="es-ES" smtClean="0"/>
              <a:t>Haga clic para modificar el estilo de texto del patrón</a:t>
            </a:r>
          </a:p>
        </p:txBody>
      </p:sp>
      <p:sp>
        <p:nvSpPr>
          <p:cNvPr id="4" name="Content Placeholder 3"/>
          <p:cNvSpPr>
            <a:spLocks noGrp="1"/>
          </p:cNvSpPr>
          <p:nvPr>
            <p:ph sz="half" idx="2"/>
          </p:nvPr>
        </p:nvSpPr>
        <p:spPr>
          <a:xfrm>
            <a:off x="661083" y="3945232"/>
            <a:ext cx="2974872" cy="50214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746135" y="2820357"/>
            <a:ext cx="2974872" cy="1124875"/>
          </a:xfrm>
        </p:spPr>
        <p:txBody>
          <a:bodyPr lIns="91440" rIns="91440" anchor="ctr">
            <a:normAutofit/>
          </a:bodyPr>
          <a:lstStyle>
            <a:lvl1pPr marL="0" indent="0">
              <a:buNone/>
              <a:defRPr sz="1607" b="0" cap="all" baseline="0">
                <a:solidFill>
                  <a:schemeClr val="tx2"/>
                </a:solidFill>
              </a:defRPr>
            </a:lvl1pPr>
            <a:lvl2pPr marL="367269" indent="0">
              <a:buNone/>
              <a:defRPr sz="1607" b="1"/>
            </a:lvl2pPr>
            <a:lvl3pPr marL="734538" indent="0">
              <a:buNone/>
              <a:defRPr sz="1446" b="1"/>
            </a:lvl3pPr>
            <a:lvl4pPr marL="1101806" indent="0">
              <a:buNone/>
              <a:defRPr sz="1285" b="1"/>
            </a:lvl4pPr>
            <a:lvl5pPr marL="1469075" indent="0">
              <a:buNone/>
              <a:defRPr sz="1285" b="1"/>
            </a:lvl5pPr>
            <a:lvl6pPr marL="1836344" indent="0">
              <a:buNone/>
              <a:defRPr sz="1285" b="1"/>
            </a:lvl6pPr>
            <a:lvl7pPr marL="2203613" indent="0">
              <a:buNone/>
              <a:defRPr sz="1285" b="1"/>
            </a:lvl7pPr>
            <a:lvl8pPr marL="2570881" indent="0">
              <a:buNone/>
              <a:defRPr sz="1285" b="1"/>
            </a:lvl8pPr>
            <a:lvl9pPr marL="2938150" indent="0">
              <a:buNone/>
              <a:defRPr sz="1285"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746135" y="3945232"/>
            <a:ext cx="2974872" cy="502143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5D5D81C-C379-4437-98F8-901F3244B8D6}" type="datetimeFigureOut">
              <a:rPr lang="es-MX" smtClean="0"/>
              <a:t>03/03/2021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264923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5D5D81C-C379-4437-98F8-901F3244B8D6}" type="datetimeFigureOut">
              <a:rPr lang="es-MX" smtClean="0"/>
              <a:t>03/03/2021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3277646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1914" y="9779000"/>
            <a:ext cx="7343450"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677427"/>
            <a:ext cx="7343450" cy="97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5D5D81C-C379-4437-98F8-901F3244B8D6}" type="datetimeFigureOut">
              <a:rPr lang="es-MX" smtClean="0"/>
              <a:t>03/03/2021</a:t>
            </a:fld>
            <a:endParaRPr lang="es-MX"/>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MX"/>
          </a:p>
        </p:txBody>
      </p:sp>
      <p:sp>
        <p:nvSpPr>
          <p:cNvPr id="9" name="Slide Number Placeholder 8"/>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3441696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1" y="0"/>
            <a:ext cx="2440496" cy="10477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434038" y="0"/>
            <a:ext cx="38563" cy="10477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75451" y="908048"/>
            <a:ext cx="1928158" cy="3492500"/>
          </a:xfrm>
        </p:spPr>
        <p:txBody>
          <a:bodyPr anchor="b">
            <a:normAutofit/>
          </a:bodyPr>
          <a:lstStyle>
            <a:lvl1pPr>
              <a:defRPr sz="2892"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779604" y="1117600"/>
            <a:ext cx="4024039" cy="803275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75451" y="4470400"/>
            <a:ext cx="1928158" cy="5162551"/>
          </a:xfrm>
        </p:spPr>
        <p:txBody>
          <a:bodyPr lIns="91440" rIns="91440">
            <a:normAutofit/>
          </a:bodyPr>
          <a:lstStyle>
            <a:lvl1pPr marL="0" indent="0">
              <a:buNone/>
              <a:defRPr sz="1205">
                <a:solidFill>
                  <a:srgbClr val="FFFFFF"/>
                </a:solidFill>
              </a:defRPr>
            </a:lvl1pPr>
            <a:lvl2pPr marL="367269" indent="0">
              <a:buNone/>
              <a:defRPr sz="964"/>
            </a:lvl2pPr>
            <a:lvl3pPr marL="734538" indent="0">
              <a:buNone/>
              <a:defRPr sz="803"/>
            </a:lvl3pPr>
            <a:lvl4pPr marL="1101806" indent="0">
              <a:buNone/>
              <a:defRPr sz="723"/>
            </a:lvl4pPr>
            <a:lvl5pPr marL="1469075" indent="0">
              <a:buNone/>
              <a:defRPr sz="723"/>
            </a:lvl5pPr>
            <a:lvl6pPr marL="1836344" indent="0">
              <a:buNone/>
              <a:defRPr sz="723"/>
            </a:lvl6pPr>
            <a:lvl7pPr marL="2203613" indent="0">
              <a:buNone/>
              <a:defRPr sz="723"/>
            </a:lvl7pPr>
            <a:lvl8pPr marL="2570881" indent="0">
              <a:buNone/>
              <a:defRPr sz="723"/>
            </a:lvl8pPr>
            <a:lvl9pPr marL="2938150" indent="0">
              <a:buNone/>
              <a:defRPr sz="723"/>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280459" y="9869118"/>
            <a:ext cx="1577585" cy="557830"/>
          </a:xfrm>
        </p:spPr>
        <p:txBody>
          <a:bodyPr/>
          <a:lstStyle>
            <a:lvl1pPr algn="l">
              <a:defRPr/>
            </a:lvl1pPr>
          </a:lstStyle>
          <a:p>
            <a:fld id="{65D5D81C-C379-4437-98F8-901F3244B8D6}" type="datetimeFigureOut">
              <a:rPr lang="es-MX" smtClean="0"/>
              <a:t>03/03/2021</a:t>
            </a:fld>
            <a:endParaRPr lang="es-MX"/>
          </a:p>
        </p:txBody>
      </p:sp>
      <p:sp>
        <p:nvSpPr>
          <p:cNvPr id="6" name="Footer Placeholder 5"/>
          <p:cNvSpPr>
            <a:spLocks noGrp="1"/>
          </p:cNvSpPr>
          <p:nvPr>
            <p:ph type="ftr" sz="quarter" idx="11"/>
          </p:nvPr>
        </p:nvSpPr>
        <p:spPr>
          <a:xfrm>
            <a:off x="2892237" y="9869118"/>
            <a:ext cx="2800420" cy="557830"/>
          </a:xfrm>
        </p:spPr>
        <p:txBody>
          <a:bodyPr/>
          <a:lstStyle>
            <a:lvl1pPr algn="l">
              <a:defRPr>
                <a:solidFill>
                  <a:schemeClr val="tx2"/>
                </a:solidFill>
              </a:defRPr>
            </a:lvl1pPr>
          </a:lstStyle>
          <a:p>
            <a:endParaRPr lang="es-MX"/>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9995D5D-B2C3-40C2-B832-E94DF153AF9E}" type="slidenum">
              <a:rPr lang="es-MX" smtClean="0"/>
              <a:t>‹Nº›</a:t>
            </a:fld>
            <a:endParaRPr lang="es-MX"/>
          </a:p>
        </p:txBody>
      </p:sp>
    </p:spTree>
    <p:extLst>
      <p:ext uri="{BB962C8B-B14F-4D97-AF65-F5344CB8AC3E}">
        <p14:creationId xmlns:p14="http://schemas.microsoft.com/office/powerpoint/2010/main" val="597825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1" y="7567083"/>
            <a:ext cx="7343450" cy="29104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509144"/>
            <a:ext cx="7343450" cy="977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61083" y="7753350"/>
            <a:ext cx="6096651" cy="1257300"/>
          </a:xfrm>
        </p:spPr>
        <p:txBody>
          <a:bodyPr tIns="0" bIns="0" anchor="b">
            <a:noAutofit/>
          </a:bodyPr>
          <a:lstStyle>
            <a:lvl1pPr>
              <a:defRPr sz="2892"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 y="0"/>
            <a:ext cx="7345354" cy="7509144"/>
          </a:xfrm>
          <a:blipFill>
            <a:blip r:embed="rId2"/>
            <a:stretch>
              <a:fillRect/>
            </a:stretch>
          </a:blipFill>
        </p:spPr>
        <p:txBody>
          <a:bodyPr lIns="457200" tIns="457200" anchor="t"/>
          <a:lstStyle>
            <a:lvl1pPr marL="0" indent="0">
              <a:buNone/>
              <a:defRPr sz="2571">
                <a:solidFill>
                  <a:schemeClr val="bg1"/>
                </a:solidFill>
              </a:defRPr>
            </a:lvl1pPr>
            <a:lvl2pPr marL="367269" indent="0">
              <a:buNone/>
              <a:defRPr sz="2249"/>
            </a:lvl2pPr>
            <a:lvl3pPr marL="734538" indent="0">
              <a:buNone/>
              <a:defRPr sz="1928"/>
            </a:lvl3pPr>
            <a:lvl4pPr marL="1101806" indent="0">
              <a:buNone/>
              <a:defRPr sz="1607"/>
            </a:lvl4pPr>
            <a:lvl5pPr marL="1469075" indent="0">
              <a:buNone/>
              <a:defRPr sz="1607"/>
            </a:lvl5pPr>
            <a:lvl6pPr marL="1836344" indent="0">
              <a:buNone/>
              <a:defRPr sz="1607"/>
            </a:lvl6pPr>
            <a:lvl7pPr marL="2203613" indent="0">
              <a:buNone/>
              <a:defRPr sz="1607"/>
            </a:lvl7pPr>
            <a:lvl8pPr marL="2570881" indent="0">
              <a:buNone/>
              <a:defRPr sz="1607"/>
            </a:lvl8pPr>
            <a:lvl9pPr marL="2938150" indent="0">
              <a:buNone/>
              <a:defRPr sz="1607"/>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61082" y="9024620"/>
            <a:ext cx="6096651" cy="908050"/>
          </a:xfrm>
        </p:spPr>
        <p:txBody>
          <a:bodyPr lIns="91440" tIns="0" rIns="91440" bIns="0">
            <a:normAutofit/>
          </a:bodyPr>
          <a:lstStyle>
            <a:lvl1pPr marL="0" indent="0">
              <a:spcBef>
                <a:spcPts val="0"/>
              </a:spcBef>
              <a:spcAft>
                <a:spcPts val="482"/>
              </a:spcAft>
              <a:buNone/>
              <a:defRPr sz="1205">
                <a:solidFill>
                  <a:srgbClr val="FFFFFF"/>
                </a:solidFill>
              </a:defRPr>
            </a:lvl1pPr>
            <a:lvl2pPr marL="367269" indent="0">
              <a:buNone/>
              <a:defRPr sz="964"/>
            </a:lvl2pPr>
            <a:lvl3pPr marL="734538" indent="0">
              <a:buNone/>
              <a:defRPr sz="803"/>
            </a:lvl3pPr>
            <a:lvl4pPr marL="1101806" indent="0">
              <a:buNone/>
              <a:defRPr sz="723"/>
            </a:lvl4pPr>
            <a:lvl5pPr marL="1469075" indent="0">
              <a:buNone/>
              <a:defRPr sz="723"/>
            </a:lvl5pPr>
            <a:lvl6pPr marL="1836344" indent="0">
              <a:buNone/>
              <a:defRPr sz="723"/>
            </a:lvl6pPr>
            <a:lvl7pPr marL="2203613" indent="0">
              <a:buNone/>
              <a:defRPr sz="723"/>
            </a:lvl7pPr>
            <a:lvl8pPr marL="2570881" indent="0">
              <a:buNone/>
              <a:defRPr sz="723"/>
            </a:lvl8pPr>
            <a:lvl9pPr marL="2938150" indent="0">
              <a:buNone/>
              <a:defRPr sz="723"/>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65D5D81C-C379-4437-98F8-901F3244B8D6}" type="datetimeFigureOut">
              <a:rPr lang="es-MX" smtClean="0"/>
              <a:t>03/03/2021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29995D5D-B2C3-40C2-B832-E94DF153AF9E}" type="slidenum">
              <a:rPr lang="es-MX" smtClean="0"/>
              <a:t>‹Nº›</a:t>
            </a:fld>
            <a:endParaRPr lang="es-MX"/>
          </a:p>
        </p:txBody>
      </p:sp>
    </p:spTree>
    <p:extLst>
      <p:ext uri="{BB962C8B-B14F-4D97-AF65-F5344CB8AC3E}">
        <p14:creationId xmlns:p14="http://schemas.microsoft.com/office/powerpoint/2010/main" val="4017242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779000"/>
            <a:ext cx="7345364" cy="698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677426"/>
            <a:ext cx="7345364" cy="1008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61083" y="437868"/>
            <a:ext cx="6059924" cy="2216434"/>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61082" y="2819871"/>
            <a:ext cx="6059925" cy="614680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61084" y="9869118"/>
            <a:ext cx="1489479" cy="557830"/>
          </a:xfrm>
          <a:prstGeom prst="rect">
            <a:avLst/>
          </a:prstGeom>
        </p:spPr>
        <p:txBody>
          <a:bodyPr vert="horz" lIns="91440" tIns="45720" rIns="91440" bIns="45720" rtlCol="0" anchor="ctr"/>
          <a:lstStyle>
            <a:lvl1pPr algn="l">
              <a:defRPr sz="723">
                <a:solidFill>
                  <a:srgbClr val="FFFFFF"/>
                </a:solidFill>
              </a:defRPr>
            </a:lvl1pPr>
          </a:lstStyle>
          <a:p>
            <a:fld id="{65D5D81C-C379-4437-98F8-901F3244B8D6}" type="datetimeFigureOut">
              <a:rPr lang="es-MX" smtClean="0"/>
              <a:t>03/03/2021</a:t>
            </a:fld>
            <a:endParaRPr lang="es-MX"/>
          </a:p>
        </p:txBody>
      </p:sp>
      <p:sp>
        <p:nvSpPr>
          <p:cNvPr id="5" name="Footer Placeholder 4"/>
          <p:cNvSpPr>
            <a:spLocks noGrp="1"/>
          </p:cNvSpPr>
          <p:nvPr>
            <p:ph type="ftr" sz="quarter" idx="3"/>
          </p:nvPr>
        </p:nvSpPr>
        <p:spPr>
          <a:xfrm>
            <a:off x="2220831" y="9869118"/>
            <a:ext cx="2905614" cy="557830"/>
          </a:xfrm>
          <a:prstGeom prst="rect">
            <a:avLst/>
          </a:prstGeom>
        </p:spPr>
        <p:txBody>
          <a:bodyPr vert="horz" lIns="91440" tIns="45720" rIns="91440" bIns="45720" rtlCol="0" anchor="ctr"/>
          <a:lstStyle>
            <a:lvl1pPr algn="ctr">
              <a:defRPr sz="723" cap="all" baseline="0">
                <a:solidFill>
                  <a:srgbClr val="FFFFFF"/>
                </a:solidFill>
              </a:defRPr>
            </a:lvl1pPr>
          </a:lstStyle>
          <a:p>
            <a:endParaRPr lang="es-MX"/>
          </a:p>
        </p:txBody>
      </p:sp>
      <p:sp>
        <p:nvSpPr>
          <p:cNvPr id="6" name="Slide Number Placeholder 5"/>
          <p:cNvSpPr>
            <a:spLocks noGrp="1"/>
          </p:cNvSpPr>
          <p:nvPr>
            <p:ph type="sldNum" sz="quarter" idx="4"/>
          </p:nvPr>
        </p:nvSpPr>
        <p:spPr>
          <a:xfrm>
            <a:off x="5964769" y="9869118"/>
            <a:ext cx="790461" cy="557830"/>
          </a:xfrm>
          <a:prstGeom prst="rect">
            <a:avLst/>
          </a:prstGeom>
        </p:spPr>
        <p:txBody>
          <a:bodyPr vert="horz" lIns="91440" tIns="45720" rIns="91440" bIns="45720" rtlCol="0" anchor="ctr"/>
          <a:lstStyle>
            <a:lvl1pPr algn="r">
              <a:defRPr sz="843">
                <a:solidFill>
                  <a:srgbClr val="FFFFFF"/>
                </a:solidFill>
              </a:defRPr>
            </a:lvl1pPr>
          </a:lstStyle>
          <a:p>
            <a:fld id="{29995D5D-B2C3-40C2-B832-E94DF153AF9E}" type="slidenum">
              <a:rPr lang="es-MX" smtClean="0"/>
              <a:t>‹Nº›</a:t>
            </a:fld>
            <a:endParaRPr lang="es-MX"/>
          </a:p>
        </p:txBody>
      </p:sp>
      <p:cxnSp>
        <p:nvCxnSpPr>
          <p:cNvPr id="10" name="Straight Connector 9"/>
          <p:cNvCxnSpPr/>
          <p:nvPr/>
        </p:nvCxnSpPr>
        <p:spPr>
          <a:xfrm>
            <a:off x="719072" y="2655041"/>
            <a:ext cx="600483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4466216"/>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34538" rtl="0" eaLnBrk="1" latinLnBrk="0" hangingPunct="1">
        <a:lnSpc>
          <a:spcPct val="85000"/>
        </a:lnSpc>
        <a:spcBef>
          <a:spcPct val="0"/>
        </a:spcBef>
        <a:buNone/>
        <a:defRPr sz="3856" kern="1200" spc="-40" baseline="0">
          <a:solidFill>
            <a:schemeClr val="tx1">
              <a:lumMod val="75000"/>
              <a:lumOff val="25000"/>
            </a:schemeClr>
          </a:solidFill>
          <a:latin typeface="+mj-lt"/>
          <a:ea typeface="+mj-ea"/>
          <a:cs typeface="+mj-cs"/>
        </a:defRPr>
      </a:lvl1pPr>
    </p:titleStyle>
    <p:bodyStyle>
      <a:lvl1pPr marL="73454" indent="-73454" algn="l" defTabSz="734538" rtl="0" eaLnBrk="1" latinLnBrk="0" hangingPunct="1">
        <a:lnSpc>
          <a:spcPct val="90000"/>
        </a:lnSpc>
        <a:spcBef>
          <a:spcPts val="964"/>
        </a:spcBef>
        <a:spcAft>
          <a:spcPts val="161"/>
        </a:spcAft>
        <a:buClr>
          <a:schemeClr val="accent1"/>
        </a:buClr>
        <a:buSzPct val="100000"/>
        <a:buFont typeface="Calibri" panose="020F0502020204030204" pitchFamily="34" charset="0"/>
        <a:buChar char=" "/>
        <a:defRPr sz="1607" kern="1200">
          <a:solidFill>
            <a:schemeClr val="tx1">
              <a:lumMod val="75000"/>
              <a:lumOff val="25000"/>
            </a:schemeClr>
          </a:solidFill>
          <a:latin typeface="+mn-lt"/>
          <a:ea typeface="+mn-ea"/>
          <a:cs typeface="+mn-cs"/>
        </a:defRPr>
      </a:lvl1pPr>
      <a:lvl2pPr marL="308506" indent="-146908" algn="l" defTabSz="734538" rtl="0" eaLnBrk="1" latinLnBrk="0" hangingPunct="1">
        <a:lnSpc>
          <a:spcPct val="90000"/>
        </a:lnSpc>
        <a:spcBef>
          <a:spcPts val="161"/>
        </a:spcBef>
        <a:spcAft>
          <a:spcPts val="321"/>
        </a:spcAft>
        <a:buClr>
          <a:schemeClr val="accent1"/>
        </a:buClr>
        <a:buFont typeface="Calibri" pitchFamily="34" charset="0"/>
        <a:buChar char="◦"/>
        <a:defRPr sz="1446" kern="1200">
          <a:solidFill>
            <a:schemeClr val="tx1">
              <a:lumMod val="75000"/>
              <a:lumOff val="25000"/>
            </a:schemeClr>
          </a:solidFill>
          <a:latin typeface="+mn-lt"/>
          <a:ea typeface="+mn-ea"/>
          <a:cs typeface="+mn-cs"/>
        </a:defRPr>
      </a:lvl2pPr>
      <a:lvl3pPr marL="455413" indent="-146908"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3pPr>
      <a:lvl4pPr marL="602321" indent="-146908"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4pPr>
      <a:lvl5pPr marL="749228" indent="-146908"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5pPr>
      <a:lvl6pPr marL="883630" indent="-183634"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6pPr>
      <a:lvl7pPr marL="1044290" indent="-183634"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7pPr>
      <a:lvl8pPr marL="1204950" indent="-183634"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8pPr>
      <a:lvl9pPr marL="1365610" indent="-183634" algn="l" defTabSz="734538" rtl="0" eaLnBrk="1" latinLnBrk="0" hangingPunct="1">
        <a:lnSpc>
          <a:spcPct val="90000"/>
        </a:lnSpc>
        <a:spcBef>
          <a:spcPts val="161"/>
        </a:spcBef>
        <a:spcAft>
          <a:spcPts val="321"/>
        </a:spcAft>
        <a:buClr>
          <a:schemeClr val="accent1"/>
        </a:buClr>
        <a:buFont typeface="Calibri" pitchFamily="34" charset="0"/>
        <a:buChar char="◦"/>
        <a:defRPr sz="1125" kern="1200">
          <a:solidFill>
            <a:schemeClr val="tx1">
              <a:lumMod val="75000"/>
              <a:lumOff val="25000"/>
            </a:schemeClr>
          </a:solidFill>
          <a:latin typeface="+mn-lt"/>
          <a:ea typeface="+mn-ea"/>
          <a:cs typeface="+mn-cs"/>
        </a:defRPr>
      </a:lvl9pPr>
    </p:bodyStyle>
    <p:otherStyle>
      <a:defPPr>
        <a:defRPr lang="en-US"/>
      </a:defPPr>
      <a:lvl1pPr marL="0" algn="l" defTabSz="734538" rtl="0" eaLnBrk="1" latinLnBrk="0" hangingPunct="1">
        <a:defRPr sz="1446" kern="1200">
          <a:solidFill>
            <a:schemeClr val="tx1"/>
          </a:solidFill>
          <a:latin typeface="+mn-lt"/>
          <a:ea typeface="+mn-ea"/>
          <a:cs typeface="+mn-cs"/>
        </a:defRPr>
      </a:lvl1pPr>
      <a:lvl2pPr marL="367269" algn="l" defTabSz="734538" rtl="0" eaLnBrk="1" latinLnBrk="0" hangingPunct="1">
        <a:defRPr sz="1446" kern="1200">
          <a:solidFill>
            <a:schemeClr val="tx1"/>
          </a:solidFill>
          <a:latin typeface="+mn-lt"/>
          <a:ea typeface="+mn-ea"/>
          <a:cs typeface="+mn-cs"/>
        </a:defRPr>
      </a:lvl2pPr>
      <a:lvl3pPr marL="734538" algn="l" defTabSz="734538" rtl="0" eaLnBrk="1" latinLnBrk="0" hangingPunct="1">
        <a:defRPr sz="1446" kern="1200">
          <a:solidFill>
            <a:schemeClr val="tx1"/>
          </a:solidFill>
          <a:latin typeface="+mn-lt"/>
          <a:ea typeface="+mn-ea"/>
          <a:cs typeface="+mn-cs"/>
        </a:defRPr>
      </a:lvl3pPr>
      <a:lvl4pPr marL="1101806" algn="l" defTabSz="734538" rtl="0" eaLnBrk="1" latinLnBrk="0" hangingPunct="1">
        <a:defRPr sz="1446" kern="1200">
          <a:solidFill>
            <a:schemeClr val="tx1"/>
          </a:solidFill>
          <a:latin typeface="+mn-lt"/>
          <a:ea typeface="+mn-ea"/>
          <a:cs typeface="+mn-cs"/>
        </a:defRPr>
      </a:lvl4pPr>
      <a:lvl5pPr marL="1469075" algn="l" defTabSz="734538" rtl="0" eaLnBrk="1" latinLnBrk="0" hangingPunct="1">
        <a:defRPr sz="1446" kern="1200">
          <a:solidFill>
            <a:schemeClr val="tx1"/>
          </a:solidFill>
          <a:latin typeface="+mn-lt"/>
          <a:ea typeface="+mn-ea"/>
          <a:cs typeface="+mn-cs"/>
        </a:defRPr>
      </a:lvl5pPr>
      <a:lvl6pPr marL="1836344" algn="l" defTabSz="734538" rtl="0" eaLnBrk="1" latinLnBrk="0" hangingPunct="1">
        <a:defRPr sz="1446" kern="1200">
          <a:solidFill>
            <a:schemeClr val="tx1"/>
          </a:solidFill>
          <a:latin typeface="+mn-lt"/>
          <a:ea typeface="+mn-ea"/>
          <a:cs typeface="+mn-cs"/>
        </a:defRPr>
      </a:lvl6pPr>
      <a:lvl7pPr marL="2203613" algn="l" defTabSz="734538" rtl="0" eaLnBrk="1" latinLnBrk="0" hangingPunct="1">
        <a:defRPr sz="1446" kern="1200">
          <a:solidFill>
            <a:schemeClr val="tx1"/>
          </a:solidFill>
          <a:latin typeface="+mn-lt"/>
          <a:ea typeface="+mn-ea"/>
          <a:cs typeface="+mn-cs"/>
        </a:defRPr>
      </a:lvl7pPr>
      <a:lvl8pPr marL="2570881" algn="l" defTabSz="734538" rtl="0" eaLnBrk="1" latinLnBrk="0" hangingPunct="1">
        <a:defRPr sz="1446" kern="1200">
          <a:solidFill>
            <a:schemeClr val="tx1"/>
          </a:solidFill>
          <a:latin typeface="+mn-lt"/>
          <a:ea typeface="+mn-ea"/>
          <a:cs typeface="+mn-cs"/>
        </a:defRPr>
      </a:lvl8pPr>
      <a:lvl9pPr marL="2938150" algn="l" defTabSz="734538" rtl="0" eaLnBrk="1" latinLnBrk="0" hangingPunct="1">
        <a:defRPr sz="14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4.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4.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gif"/><Relationship Id="rId5" Type="http://schemas.microsoft.com/office/2007/relationships/hdphoto" Target="../media/hdphoto2.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4.jpeg"/><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hdphoto" Target="../media/hdphoto3.wdp"/><Relationship Id="rId7"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jpeg"/><Relationship Id="rId10" Type="http://schemas.openxmlformats.org/officeDocument/2006/relationships/image" Target="../media/image12.jpeg"/><Relationship Id="rId4" Type="http://schemas.openxmlformats.org/officeDocument/2006/relationships/image" Target="../media/image3.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hdphoto" Target="../media/hdphoto3.wdp"/><Relationship Id="rId7"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17.jpeg"/></Relationships>
</file>

<file path=ppt/slides/_rels/slide7.xml.rels><?xml version="1.0" encoding="UTF-8" standalone="yes"?>
<Relationships xmlns="http://schemas.openxmlformats.org/package/2006/relationships"><Relationship Id="rId8" Type="http://schemas.openxmlformats.org/officeDocument/2006/relationships/image" Target="../media/image20.jpeg"/><Relationship Id="rId3" Type="http://schemas.microsoft.com/office/2007/relationships/hdphoto" Target="../media/hdphoto3.wdp"/><Relationship Id="rId7"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3.wdp"/><Relationship Id="rId7" Type="http://schemas.openxmlformats.org/officeDocument/2006/relationships/image" Target="../media/image23.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25.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3" Type="http://schemas.microsoft.com/office/2007/relationships/hdphoto" Target="../media/hdphoto3.wdp"/><Relationship Id="rId7" Type="http://schemas.openxmlformats.org/officeDocument/2006/relationships/image" Target="../media/image27.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4.jpeg"/><Relationship Id="rId10" Type="http://schemas.openxmlformats.org/officeDocument/2006/relationships/image" Target="../media/image30.jpeg"/><Relationship Id="rId4" Type="http://schemas.openxmlformats.org/officeDocument/2006/relationships/image" Target="../media/image3.png"/><Relationship Id="rId9"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p:cNvPicPr/>
          <p:nvPr/>
        </p:nvPicPr>
        <p:blipFill rotWithShape="1">
          <a:blip r:embed="rId2" cstate="print">
            <a:clrChange>
              <a:clrFrom>
                <a:srgbClr val="FEFEFE"/>
              </a:clrFrom>
              <a:clrTo>
                <a:srgbClr val="FEFEFE">
                  <a:alpha val="0"/>
                </a:srgbClr>
              </a:clrTo>
            </a:clrChange>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l="15377" r="15373"/>
          <a:stretch/>
        </p:blipFill>
        <p:spPr>
          <a:xfrm>
            <a:off x="221775" y="0"/>
            <a:ext cx="6808946" cy="9428480"/>
          </a:xfrm>
          <a:prstGeom prst="rect">
            <a:avLst/>
          </a:prstGeom>
        </p:spPr>
      </p:pic>
      <p:sp>
        <p:nvSpPr>
          <p:cNvPr id="5" name="Rectángulo 4"/>
          <p:cNvSpPr/>
          <p:nvPr/>
        </p:nvSpPr>
        <p:spPr>
          <a:xfrm>
            <a:off x="395368" y="2033506"/>
            <a:ext cx="6461760" cy="5361468"/>
          </a:xfrm>
          <a:prstGeom prst="rect">
            <a:avLst/>
          </a:prstGeom>
        </p:spPr>
        <p:txBody>
          <a:bodyPr wrap="square">
            <a:spAutoFit/>
          </a:bodyPr>
          <a:lstStyle/>
          <a:p>
            <a:pPr algn="ctr">
              <a:lnSpc>
                <a:spcPct val="107000"/>
              </a:lnSpc>
              <a:spcAft>
                <a:spcPts val="800"/>
              </a:spcAft>
            </a:pPr>
            <a:r>
              <a:rPr lang="es-ES" sz="8000" b="1" dirty="0">
                <a:ln w="9525" cap="flat" cmpd="sng" algn="ctr">
                  <a:solidFill>
                    <a:schemeClr val="bg1"/>
                  </a:solidFill>
                  <a:prstDash val="solid"/>
                  <a:round/>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GACETA INFORMATIVA </a:t>
            </a:r>
            <a:r>
              <a:rPr lang="es-ES" sz="8000" b="1" dirty="0" smtClean="0">
                <a:ln w="9525" cap="flat" cmpd="sng" algn="ctr">
                  <a:solidFill>
                    <a:schemeClr val="bg1"/>
                  </a:solidFill>
                  <a:prstDash val="solid"/>
                  <a:round/>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DEL MES </a:t>
            </a:r>
            <a:r>
              <a:rPr lang="es-ES" sz="8000" b="1" dirty="0">
                <a:ln w="9525" cap="flat" cmpd="sng" algn="ctr">
                  <a:solidFill>
                    <a:schemeClr val="bg1"/>
                  </a:solidFill>
                  <a:prstDash val="solid"/>
                  <a:round/>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DE </a:t>
            </a:r>
            <a:r>
              <a:rPr lang="es-ES" sz="8000" b="1" dirty="0" smtClean="0">
                <a:ln w="9525" cap="flat" cmpd="sng" algn="ctr">
                  <a:solidFill>
                    <a:schemeClr val="bg1"/>
                  </a:solidFill>
                  <a:prstDash val="solid"/>
                  <a:round/>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outerShdw blurRad="12700" dist="38100" dir="2700000" algn="tl">
                    <a:schemeClr val="bg1">
                      <a:lumMod val="50000"/>
                    </a:schemeClr>
                  </a:outerShdw>
                </a:effectLst>
                <a:latin typeface="Calibri" panose="020F0502020204030204" pitchFamily="34" charset="0"/>
                <a:ea typeface="Calibri" panose="020F0502020204030204" pitchFamily="34" charset="0"/>
                <a:cs typeface="Times New Roman" panose="02020603050405020304" pitchFamily="18" charset="0"/>
              </a:rPr>
              <a:t>FEBRERO</a:t>
            </a:r>
            <a:endParaRPr lang="es-MX" sz="2800" dirty="0">
              <a:ln w="9525" cap="flat" cmpd="sng" algn="ctr">
                <a:solidFill>
                  <a:schemeClr val="bg1"/>
                </a:solidFill>
                <a:prstDash val="solid"/>
                <a:round/>
              </a:ln>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690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18201" y="130915"/>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76062" y="1093208"/>
            <a:ext cx="5311815" cy="709425"/>
          </a:xfrm>
          <a:prstGeom prst="rect">
            <a:avLst/>
          </a:prstGeom>
        </p:spPr>
        <p:txBody>
          <a:bodyPr wrap="square">
            <a:spAutoFit/>
          </a:bodyPr>
          <a:lstStyle/>
          <a:p>
            <a:pPr algn="ctr"/>
            <a:r>
              <a:rPr lang="es-MX" dirty="0" smtClean="0">
                <a:solidFill>
                  <a:schemeClr val="tx1">
                    <a:lumMod val="50000"/>
                  </a:schemeClr>
                </a:solidFill>
                <a:latin typeface="Arial Black" panose="020B0A04020102020204" pitchFamily="34" charset="0"/>
              </a:rPr>
              <a:t>Torneo copa Jalisco</a:t>
            </a:r>
          </a:p>
          <a:p>
            <a:pPr algn="ct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6 </a:t>
            </a:r>
            <a:endParaRPr lang="es-MX" sz="1400" b="1" dirty="0">
              <a:solidFill>
                <a:schemeClr val="bg1"/>
              </a:solidFill>
            </a:endParaRPr>
          </a:p>
        </p:txBody>
      </p:sp>
      <p:sp>
        <p:nvSpPr>
          <p:cNvPr id="20" name="Rectángulo 19"/>
          <p:cNvSpPr/>
          <p:nvPr/>
        </p:nvSpPr>
        <p:spPr>
          <a:xfrm>
            <a:off x="1234082" y="2284532"/>
            <a:ext cx="2730746" cy="1169551"/>
          </a:xfrm>
          <a:prstGeom prst="rect">
            <a:avLst/>
          </a:prstGeom>
          <a:noFill/>
        </p:spPr>
        <p:txBody>
          <a:bodyPr wrap="square" lIns="91440" tIns="45720" rIns="91440" bIns="45720">
            <a:spAutoFit/>
          </a:bodyPr>
          <a:lstStyle/>
          <a:p>
            <a:pPr algn="just"/>
            <a:r>
              <a:rPr lang="es-ES" sz="1400" dirty="0" smtClean="0">
                <a:ln w="0"/>
                <a:effectLst>
                  <a:outerShdw blurRad="38100" dist="19050" dir="2700000" algn="tl" rotWithShape="0">
                    <a:schemeClr val="dk1">
                      <a:alpha val="40000"/>
                    </a:schemeClr>
                  </a:outerShdw>
                </a:effectLst>
              </a:rPr>
              <a:t>Segunda jornada san Juanito vs magdalena jugando en capo universal a puerta cerrada  quedando con un marcador 2-1 ganando san </a:t>
            </a:r>
            <a:r>
              <a:rPr lang="es-ES" sz="1400" dirty="0" err="1" smtClean="0">
                <a:ln w="0"/>
                <a:effectLst>
                  <a:outerShdw blurRad="38100" dist="19050" dir="2700000" algn="tl" rotWithShape="0">
                    <a:schemeClr val="dk1">
                      <a:alpha val="40000"/>
                    </a:schemeClr>
                  </a:outerShdw>
                </a:effectLst>
              </a:rPr>
              <a:t>juanito</a:t>
            </a:r>
            <a:endParaRPr lang="es-ES" sz="1400" b="0" cap="none" spc="0" dirty="0">
              <a:ln w="0"/>
              <a:effectLst>
                <a:outerShdw blurRad="38100" dist="19050" dir="2700000" algn="tl" rotWithShape="0">
                  <a:schemeClr val="dk1">
                    <a:alpha val="40000"/>
                  </a:schemeClr>
                </a:outerShdw>
              </a:effectLst>
            </a:endParaRPr>
          </a:p>
        </p:txBody>
      </p:sp>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t="23217" r="377" b="16643"/>
          <a:stretch/>
        </p:blipFill>
        <p:spPr>
          <a:xfrm rot="16200000">
            <a:off x="931913" y="3825324"/>
            <a:ext cx="2246467" cy="2864423"/>
          </a:xfrm>
          <a:prstGeom prst="rect">
            <a:avLst/>
          </a:prstGeom>
        </p:spPr>
      </p:pic>
      <p:pic>
        <p:nvPicPr>
          <p:cNvPr id="16" name="Imagen 15"/>
          <p:cNvPicPr>
            <a:picLocks noChangeAspect="1"/>
          </p:cNvPicPr>
          <p:nvPr/>
        </p:nvPicPr>
        <p:blipFill rotWithShape="1">
          <a:blip r:embed="rId7">
            <a:extLst>
              <a:ext uri="{28A0092B-C50C-407E-A947-70E740481C1C}">
                <a14:useLocalDpi xmlns:a14="http://schemas.microsoft.com/office/drawing/2010/main" val="0"/>
              </a:ext>
            </a:extLst>
          </a:blip>
          <a:srcRect t="2695" r="671" b="69760"/>
          <a:stretch/>
        </p:blipFill>
        <p:spPr>
          <a:xfrm>
            <a:off x="2055146" y="6765426"/>
            <a:ext cx="3121765" cy="1708348"/>
          </a:xfrm>
          <a:prstGeom prst="rect">
            <a:avLst/>
          </a:prstGeom>
        </p:spPr>
      </p:pic>
      <p:pic>
        <p:nvPicPr>
          <p:cNvPr id="19" name="Imagen 18"/>
          <p:cNvPicPr>
            <a:picLocks noChangeAspect="1"/>
          </p:cNvPicPr>
          <p:nvPr/>
        </p:nvPicPr>
        <p:blipFill rotWithShape="1">
          <a:blip r:embed="rId6" cstate="print">
            <a:extLst>
              <a:ext uri="{28A0092B-C50C-407E-A947-70E740481C1C}">
                <a14:useLocalDpi xmlns:a14="http://schemas.microsoft.com/office/drawing/2010/main" val="0"/>
              </a:ext>
            </a:extLst>
          </a:blip>
          <a:srcRect t="23496" r="-1100" b="16364"/>
          <a:stretch/>
        </p:blipFill>
        <p:spPr>
          <a:xfrm rot="16200000">
            <a:off x="4247820" y="4251049"/>
            <a:ext cx="2206998" cy="2772982"/>
          </a:xfrm>
          <a:prstGeom prst="rect">
            <a:avLst/>
          </a:prstGeom>
        </p:spPr>
      </p:pic>
    </p:spTree>
    <p:extLst>
      <p:ext uri="{BB962C8B-B14F-4D97-AF65-F5344CB8AC3E}">
        <p14:creationId xmlns:p14="http://schemas.microsoft.com/office/powerpoint/2010/main" val="953390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345067" y="24017"/>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0" y="774108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816226"/>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241136" y="969932"/>
            <a:ext cx="4221900" cy="400879"/>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SESION ORDINARIA </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11119"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7</a:t>
            </a:r>
            <a:endParaRPr lang="es-MX" sz="1400" b="1" dirty="0">
              <a:solidFill>
                <a:schemeClr val="bg1"/>
              </a:solidFill>
            </a:endParaRPr>
          </a:p>
        </p:txBody>
      </p:sp>
      <p:pic>
        <p:nvPicPr>
          <p:cNvPr id="29" name="Imagen 28"/>
          <p:cNvPicPr>
            <a:picLocks noChangeAspect="1"/>
          </p:cNvPicPr>
          <p:nvPr/>
        </p:nvPicPr>
        <p:blipFill rotWithShape="1">
          <a:blip r:embed="rId6">
            <a:extLst>
              <a:ext uri="{28A0092B-C50C-407E-A947-70E740481C1C}">
                <a14:useLocalDpi xmlns:a14="http://schemas.microsoft.com/office/drawing/2010/main" val="0"/>
              </a:ext>
            </a:extLst>
          </a:blip>
          <a:srcRect l="-1182" t="2238" r="1182" b="69371"/>
          <a:stretch/>
        </p:blipFill>
        <p:spPr>
          <a:xfrm>
            <a:off x="589296" y="3449270"/>
            <a:ext cx="5709158" cy="3423730"/>
          </a:xfrm>
          <a:prstGeom prst="rect">
            <a:avLst/>
          </a:prstGeom>
        </p:spPr>
      </p:pic>
    </p:spTree>
    <p:extLst>
      <p:ext uri="{BB962C8B-B14F-4D97-AF65-F5344CB8AC3E}">
        <p14:creationId xmlns:p14="http://schemas.microsoft.com/office/powerpoint/2010/main" val="1969314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20103" y="1391438"/>
            <a:ext cx="4517991" cy="400879"/>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SESION SOLEMNE </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11119"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8</a:t>
            </a:r>
            <a:endParaRPr lang="es-MX" sz="1400" b="1" dirty="0">
              <a:solidFill>
                <a:schemeClr val="bg1"/>
              </a:solidFill>
            </a:endParaRPr>
          </a:p>
        </p:txBody>
      </p:sp>
      <p:sp>
        <p:nvSpPr>
          <p:cNvPr id="14" name="Rectángulo 13"/>
          <p:cNvSpPr/>
          <p:nvPr/>
        </p:nvSpPr>
        <p:spPr>
          <a:xfrm>
            <a:off x="3444046" y="2668012"/>
            <a:ext cx="2788095" cy="738664"/>
          </a:xfrm>
          <a:prstGeom prst="rect">
            <a:avLst/>
          </a:prstGeom>
        </p:spPr>
        <p:txBody>
          <a:bodyPr wrap="square">
            <a:spAutoFit/>
          </a:bodyPr>
          <a:lstStyle/>
          <a:p>
            <a:pPr algn="just"/>
            <a:r>
              <a:rPr lang="es-ES" sz="1400" dirty="0" smtClean="0">
                <a:solidFill>
                  <a:srgbClr val="231F20"/>
                </a:solidFill>
              </a:rPr>
              <a:t>25 de febrero sesión solemne por el 82 aniversario del municipio libre.</a:t>
            </a:r>
          </a:p>
          <a:p>
            <a:pPr algn="just"/>
            <a:endParaRPr lang="es-MX" sz="1400" dirty="0"/>
          </a:p>
        </p:txBody>
      </p:sp>
      <p:pic>
        <p:nvPicPr>
          <p:cNvPr id="11" name="Imagen 10"/>
          <p:cNvPicPr>
            <a:picLocks noChangeAspect="1"/>
          </p:cNvPicPr>
          <p:nvPr/>
        </p:nvPicPr>
        <p:blipFill rotWithShape="1">
          <a:blip r:embed="rId6">
            <a:extLst>
              <a:ext uri="{28A0092B-C50C-407E-A947-70E740481C1C}">
                <a14:useLocalDpi xmlns:a14="http://schemas.microsoft.com/office/drawing/2010/main" val="0"/>
              </a:ext>
            </a:extLst>
          </a:blip>
          <a:srcRect t="49091" b="23916"/>
          <a:stretch/>
        </p:blipFill>
        <p:spPr>
          <a:xfrm>
            <a:off x="700091" y="3700561"/>
            <a:ext cx="3689029" cy="2103298"/>
          </a:xfrm>
          <a:prstGeom prst="rect">
            <a:avLst/>
          </a:prstGeom>
        </p:spPr>
      </p:pic>
    </p:spTree>
    <p:extLst>
      <p:ext uri="{BB962C8B-B14F-4D97-AF65-F5344CB8AC3E}">
        <p14:creationId xmlns:p14="http://schemas.microsoft.com/office/powerpoint/2010/main" val="135905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37590"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99824" y="957524"/>
            <a:ext cx="3968976" cy="400879"/>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TORNEO FEMENIL</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9 </a:t>
            </a:r>
            <a:endParaRPr lang="es-MX" sz="1400" b="1" dirty="0">
              <a:solidFill>
                <a:schemeClr val="bg1"/>
              </a:solidFill>
            </a:endParaRPr>
          </a:p>
        </p:txBody>
      </p:sp>
      <p:sp>
        <p:nvSpPr>
          <p:cNvPr id="11" name="Rectángulo 10"/>
          <p:cNvSpPr/>
          <p:nvPr/>
        </p:nvSpPr>
        <p:spPr>
          <a:xfrm>
            <a:off x="399824" y="1725005"/>
            <a:ext cx="4081806" cy="2246769"/>
          </a:xfrm>
          <a:prstGeom prst="rect">
            <a:avLst/>
          </a:prstGeom>
        </p:spPr>
        <p:txBody>
          <a:bodyPr wrap="square">
            <a:spAutoFit/>
          </a:bodyPr>
          <a:lstStyle/>
          <a:p>
            <a:pPr algn="just"/>
            <a:r>
              <a:rPr lang="es-ES" sz="1400" dirty="0" smtClean="0">
                <a:solidFill>
                  <a:schemeClr val="bg1"/>
                </a:solidFill>
              </a:rPr>
              <a:t>El día martes 25 de Febrero se llevo a cabo el acto cívico de la incineración de nuestro lábaro patrio  </a:t>
            </a:r>
            <a:r>
              <a:rPr lang="es-MX" sz="1400" dirty="0">
                <a:solidFill>
                  <a:schemeClr val="bg1"/>
                </a:solidFill>
              </a:rPr>
              <a:t> Este acto solemne se encuentra regida bajo el artículo 54 </a:t>
            </a:r>
            <a:r>
              <a:rPr lang="es-MX" sz="1400" dirty="0" smtClean="0">
                <a:solidFill>
                  <a:schemeClr val="bg1"/>
                </a:solidFill>
              </a:rPr>
              <a:t>(bis) </a:t>
            </a:r>
            <a:r>
              <a:rPr lang="es-MX" sz="1400" dirty="0">
                <a:solidFill>
                  <a:schemeClr val="bg1"/>
                </a:solidFill>
              </a:rPr>
              <a:t>de La Ley sobre el Escudo, la Bandera y el Himno Nacionales: “La Bandera Nacional que haya sufrido un deterioro debe sustituirse”. ¿Pero qué pasa con la bandera vieja? Debe ser incinerada en un acto simbólico y respetuoso.</a:t>
            </a:r>
            <a:endParaRPr lang="es-ES" sz="1400" dirty="0" smtClean="0">
              <a:solidFill>
                <a:schemeClr val="bg1"/>
              </a:solidFill>
            </a:endParaRPr>
          </a:p>
          <a:p>
            <a:pPr algn="just"/>
            <a:endParaRPr lang="es-ES" sz="1400" dirty="0">
              <a:solidFill>
                <a:srgbClr val="231F20"/>
              </a:solidFill>
            </a:endParaRPr>
          </a:p>
          <a:p>
            <a:pPr algn="just"/>
            <a:endParaRPr lang="es-MX" sz="1400" dirty="0"/>
          </a:p>
        </p:txBody>
      </p:sp>
      <p:sp>
        <p:nvSpPr>
          <p:cNvPr id="12" name="Rectángulo 11"/>
          <p:cNvSpPr/>
          <p:nvPr/>
        </p:nvSpPr>
        <p:spPr>
          <a:xfrm>
            <a:off x="4000442" y="6543760"/>
            <a:ext cx="2832802" cy="2062103"/>
          </a:xfrm>
          <a:prstGeom prst="rect">
            <a:avLst/>
          </a:prstGeom>
          <a:noFill/>
        </p:spPr>
        <p:txBody>
          <a:bodyPr wrap="square" lIns="91440" tIns="45720" rIns="91440" bIns="45720">
            <a:spAutoFit/>
          </a:bodyPr>
          <a:lstStyle/>
          <a:p>
            <a:pPr algn="just"/>
            <a:r>
              <a:rPr lang="es-MX" sz="1600" i="1" dirty="0">
                <a:solidFill>
                  <a:schemeClr val="bg1"/>
                </a:solidFill>
              </a:rPr>
              <a:t>“Las cenizas de esta bandera deberán ser resguardadas o enterradas como un simbolismo de regreso a las entrañas de la Patria. La Bandera Nacional es un objeto sagrado, que incinerado y transformado en polvo vuelve a sus orígenes”.</a:t>
            </a:r>
            <a:endParaRPr lang="es-ES" sz="16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66892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10" name="Rectángulo 9"/>
          <p:cNvSpPr/>
          <p:nvPr/>
        </p:nvSpPr>
        <p:spPr>
          <a:xfrm>
            <a:off x="470206" y="1031742"/>
            <a:ext cx="4404405" cy="709425"/>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TERCER PARTIDO COPA JALISCO</a:t>
            </a:r>
            <a:endParaRPr lang="es-MX" dirty="0">
              <a:solidFill>
                <a:schemeClr val="tx1">
                  <a:lumMod val="50000"/>
                </a:schemeClr>
              </a:solidFill>
              <a:latin typeface="Arial Black" panose="020B0A04020102020204" pitchFamily="34" charset="0"/>
            </a:endParaRPr>
          </a:p>
        </p:txBody>
      </p:sp>
      <p:sp>
        <p:nvSpPr>
          <p:cNvPr id="11" name="CuadroTexto 10"/>
          <p:cNvSpPr txBox="1"/>
          <p:nvPr/>
        </p:nvSpPr>
        <p:spPr>
          <a:xfrm>
            <a:off x="345067" y="9344628"/>
            <a:ext cx="942566"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10 </a:t>
            </a:r>
            <a:endParaRPr lang="es-MX" sz="1400" b="1" dirty="0">
              <a:solidFill>
                <a:schemeClr val="bg1"/>
              </a:solidFill>
            </a:endParaRPr>
          </a:p>
        </p:txBody>
      </p:sp>
      <p:sp>
        <p:nvSpPr>
          <p:cNvPr id="13" name="Rectángulo 12"/>
          <p:cNvSpPr/>
          <p:nvPr/>
        </p:nvSpPr>
        <p:spPr>
          <a:xfrm>
            <a:off x="2672409" y="6282770"/>
            <a:ext cx="4343736" cy="523220"/>
          </a:xfrm>
          <a:prstGeom prst="rect">
            <a:avLst/>
          </a:prstGeom>
        </p:spPr>
        <p:txBody>
          <a:bodyPr wrap="square">
            <a:spAutoFit/>
          </a:bodyPr>
          <a:lstStyle/>
          <a:p>
            <a:pPr algn="just"/>
            <a:endParaRPr lang="es-ES" sz="1400" dirty="0">
              <a:solidFill>
                <a:srgbClr val="231F20"/>
              </a:solidFill>
            </a:endParaRPr>
          </a:p>
          <a:p>
            <a:pPr algn="just"/>
            <a:endParaRPr lang="es-MX" sz="1400" dirty="0"/>
          </a:p>
        </p:txBody>
      </p:sp>
    </p:spTree>
    <p:extLst>
      <p:ext uri="{BB962C8B-B14F-4D97-AF65-F5344CB8AC3E}">
        <p14:creationId xmlns:p14="http://schemas.microsoft.com/office/powerpoint/2010/main" val="1206440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95490"/>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10" name="Rectángulo 9"/>
          <p:cNvSpPr/>
          <p:nvPr/>
        </p:nvSpPr>
        <p:spPr>
          <a:xfrm>
            <a:off x="225651" y="1179504"/>
            <a:ext cx="4694690" cy="709425"/>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INAURACION DE OBRAS EN LAS DELEGACIONES </a:t>
            </a:r>
            <a:endParaRPr lang="es-MX" dirty="0">
              <a:solidFill>
                <a:schemeClr val="tx1">
                  <a:lumMod val="50000"/>
                </a:schemeClr>
              </a:solidFill>
              <a:latin typeface="Arial Black" panose="020B0A04020102020204" pitchFamily="34" charset="0"/>
            </a:endParaRPr>
          </a:p>
        </p:txBody>
      </p:sp>
      <p:sp>
        <p:nvSpPr>
          <p:cNvPr id="11" name="CuadroTexto 10"/>
          <p:cNvSpPr txBox="1"/>
          <p:nvPr/>
        </p:nvSpPr>
        <p:spPr>
          <a:xfrm>
            <a:off x="345067" y="9344628"/>
            <a:ext cx="942566"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11 </a:t>
            </a:r>
            <a:endParaRPr lang="es-MX" sz="1400" b="1" dirty="0">
              <a:solidFill>
                <a:schemeClr val="bg1"/>
              </a:solidFill>
            </a:endParaRPr>
          </a:p>
        </p:txBody>
      </p:sp>
      <p:sp>
        <p:nvSpPr>
          <p:cNvPr id="27" name="Rectángulo 26"/>
          <p:cNvSpPr/>
          <p:nvPr/>
        </p:nvSpPr>
        <p:spPr>
          <a:xfrm>
            <a:off x="2715834" y="3861445"/>
            <a:ext cx="2594873" cy="523220"/>
          </a:xfrm>
          <a:prstGeom prst="rect">
            <a:avLst/>
          </a:prstGeom>
        </p:spPr>
        <p:txBody>
          <a:bodyPr wrap="square">
            <a:spAutoFit/>
          </a:bodyPr>
          <a:lstStyle/>
          <a:p>
            <a:pPr algn="just"/>
            <a:endParaRPr lang="es-ES" sz="1400" dirty="0">
              <a:solidFill>
                <a:srgbClr val="231F20"/>
              </a:solidFill>
            </a:endParaRPr>
          </a:p>
          <a:p>
            <a:pPr algn="just"/>
            <a:endParaRPr lang="es-MX" sz="1400" dirty="0"/>
          </a:p>
        </p:txBody>
      </p:sp>
    </p:spTree>
    <p:extLst>
      <p:ext uri="{BB962C8B-B14F-4D97-AF65-F5344CB8AC3E}">
        <p14:creationId xmlns:p14="http://schemas.microsoft.com/office/powerpoint/2010/main" val="395610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ángulo 8"/>
          <p:cNvSpPr/>
          <p:nvPr/>
        </p:nvSpPr>
        <p:spPr>
          <a:xfrm>
            <a:off x="21573" y="1"/>
            <a:ext cx="7323790" cy="9696892"/>
          </a:xfrm>
          <a:prstGeom prst="rect">
            <a:avLst/>
          </a:prstGeom>
          <a:solidFill>
            <a:srgbClr val="DDDDD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Rectángulo 9"/>
          <p:cNvSpPr/>
          <p:nvPr/>
        </p:nvSpPr>
        <p:spPr>
          <a:xfrm>
            <a:off x="21573" y="365760"/>
            <a:ext cx="7323790" cy="6096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15"/>
          <p:cNvSpPr/>
          <p:nvPr/>
        </p:nvSpPr>
        <p:spPr>
          <a:xfrm>
            <a:off x="21573" y="8586952"/>
            <a:ext cx="7323790" cy="6096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7" name="Imagen 16"/>
          <p:cNvPicPr>
            <a:picLocks noChangeAspect="1"/>
          </p:cNvPicPr>
          <p:nvPr/>
        </p:nvPicPr>
        <p:blipFill rotWithShape="1">
          <a:blip r:embed="rId2" cstate="print">
            <a:extLst>
              <a:ext uri="{28A0092B-C50C-407E-A947-70E740481C1C}">
                <a14:useLocalDpi xmlns:a14="http://schemas.microsoft.com/office/drawing/2010/main" val="0"/>
              </a:ext>
            </a:extLst>
          </a:blip>
          <a:srcRect l="40383" t="34463" b="24396"/>
          <a:stretch/>
        </p:blipFill>
        <p:spPr>
          <a:xfrm>
            <a:off x="2976149" y="9216872"/>
            <a:ext cx="1414638" cy="483325"/>
          </a:xfrm>
          <a:prstGeom prst="rect">
            <a:avLst/>
          </a:prstGeom>
        </p:spPr>
      </p:pic>
      <p:sp>
        <p:nvSpPr>
          <p:cNvPr id="7" name="Rectángulo 6"/>
          <p:cNvSpPr/>
          <p:nvPr/>
        </p:nvSpPr>
        <p:spPr>
          <a:xfrm>
            <a:off x="3710168" y="3235749"/>
            <a:ext cx="2452881" cy="657075"/>
          </a:xfrm>
          <a:prstGeom prst="rect">
            <a:avLst/>
          </a:prstGeom>
          <a:noFill/>
        </p:spPr>
        <p:txBody>
          <a:bodyPr wrap="square" lIns="92938" tIns="46468" rIns="92938" bIns="46468">
            <a:spAutoFit/>
          </a:bodyPr>
          <a:lstStyle/>
          <a:p>
            <a:pPr algn="ctr"/>
            <a:r>
              <a:rPr lang="es-ES" sz="3660" b="1" dirty="0" smtClean="0">
                <a:ln w="0"/>
                <a:solidFill>
                  <a:schemeClr val="bg1"/>
                </a:solidFill>
                <a:effectLst>
                  <a:outerShdw blurRad="38100" dist="38100" dir="2700000" algn="tl">
                    <a:srgbClr val="000000">
                      <a:alpha val="43137"/>
                    </a:srgbClr>
                  </a:outerShdw>
                </a:effectLst>
              </a:rPr>
              <a:t>MUNICIPA</a:t>
            </a:r>
            <a:r>
              <a:rPr lang="es-ES" sz="3660" b="1" dirty="0">
                <a:ln w="0"/>
                <a:solidFill>
                  <a:schemeClr val="bg1"/>
                </a:solidFill>
                <a:effectLst>
                  <a:outerShdw blurRad="38100" dist="38100" dir="2700000" algn="tl">
                    <a:srgbClr val="000000">
                      <a:alpha val="43137"/>
                    </a:srgbClr>
                  </a:outerShdw>
                </a:effectLst>
              </a:rPr>
              <a:t>L</a:t>
            </a:r>
          </a:p>
        </p:txBody>
      </p:sp>
      <p:sp>
        <p:nvSpPr>
          <p:cNvPr id="12" name="Rectángulo 11"/>
          <p:cNvSpPr/>
          <p:nvPr/>
        </p:nvSpPr>
        <p:spPr>
          <a:xfrm>
            <a:off x="187036" y="1149564"/>
            <a:ext cx="6957017" cy="7264834"/>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a:p>
        </p:txBody>
      </p:sp>
      <p:pic>
        <p:nvPicPr>
          <p:cNvPr id="19" name="Imagen 18"/>
          <p:cNvPicPr>
            <a:picLocks noChangeAspect="1"/>
          </p:cNvPicPr>
          <p:nvPr/>
        </p:nvPicPr>
        <p:blipFill rotWithShape="1">
          <a:blip r:embed="rId3"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63149" y="1233782"/>
            <a:ext cx="767364" cy="1037074"/>
          </a:xfrm>
          <a:prstGeom prst="rect">
            <a:avLst/>
          </a:prstGeom>
        </p:spPr>
      </p:pic>
      <p:sp>
        <p:nvSpPr>
          <p:cNvPr id="13" name="Rectángulo 12"/>
          <p:cNvSpPr/>
          <p:nvPr/>
        </p:nvSpPr>
        <p:spPr>
          <a:xfrm>
            <a:off x="3041754" y="4872814"/>
            <a:ext cx="3904478" cy="1414490"/>
          </a:xfrm>
          <a:prstGeom prst="rect">
            <a:avLst/>
          </a:prstGeom>
        </p:spPr>
        <p:txBody>
          <a:bodyPr wrap="square">
            <a:spAutoFit/>
          </a:bodyPr>
          <a:lstStyle/>
          <a:p>
            <a:pPr algn="ctr"/>
            <a:r>
              <a:rPr lang="es-ES" sz="2148" b="1" dirty="0">
                <a:ln w="0"/>
                <a:solidFill>
                  <a:schemeClr val="bg2">
                    <a:lumMod val="50000"/>
                  </a:schemeClr>
                </a:solidFill>
                <a:effectLst>
                  <a:outerShdw blurRad="38100" dist="38100" dir="2700000" algn="tl">
                    <a:srgbClr val="000000">
                      <a:alpha val="43137"/>
                    </a:srgbClr>
                  </a:outerShdw>
                </a:effectLst>
              </a:rPr>
              <a:t>H. AYUNTAMIENTO CONSTITUCIONAL DE </a:t>
            </a:r>
          </a:p>
          <a:p>
            <a:pPr algn="ctr"/>
            <a:r>
              <a:rPr lang="es-ES" sz="2148" b="1" dirty="0">
                <a:ln w="0"/>
                <a:solidFill>
                  <a:schemeClr val="bg2">
                    <a:lumMod val="50000"/>
                  </a:schemeClr>
                </a:solidFill>
                <a:effectLst>
                  <a:outerShdw blurRad="38100" dist="38100" dir="2700000" algn="tl">
                    <a:srgbClr val="000000">
                      <a:alpha val="43137"/>
                    </a:srgbClr>
                  </a:outerShdw>
                </a:effectLst>
              </a:rPr>
              <a:t>SAN JUANITO DE ESCOBEDO, JAL</a:t>
            </a:r>
          </a:p>
          <a:p>
            <a:pPr algn="ctr"/>
            <a:r>
              <a:rPr lang="es-ES" sz="2148" b="1" dirty="0">
                <a:ln w="0"/>
                <a:solidFill>
                  <a:schemeClr val="bg2">
                    <a:lumMod val="50000"/>
                  </a:schemeClr>
                </a:solidFill>
                <a:effectLst>
                  <a:outerShdw blurRad="38100" dist="38100" dir="2700000" algn="tl">
                    <a:srgbClr val="000000">
                      <a:alpha val="43137"/>
                    </a:srgbClr>
                  </a:outerShdw>
                </a:effectLst>
              </a:rPr>
              <a:t>ADMINISTRACIÓN  2018-2021</a:t>
            </a:r>
          </a:p>
        </p:txBody>
      </p:sp>
      <p:sp>
        <p:nvSpPr>
          <p:cNvPr id="5" name="Rectángulo 4"/>
          <p:cNvSpPr/>
          <p:nvPr/>
        </p:nvSpPr>
        <p:spPr>
          <a:xfrm>
            <a:off x="2543801" y="670560"/>
            <a:ext cx="1830770" cy="3222264"/>
          </a:xfrm>
          <a:prstGeom prst="rect">
            <a:avLst/>
          </a:prstGeom>
          <a:noFill/>
        </p:spPr>
        <p:txBody>
          <a:bodyPr wrap="none" lIns="92938" tIns="46468" rIns="92938" bIns="46468">
            <a:spAutoFit/>
          </a:bodyPr>
          <a:lstStyle/>
          <a:p>
            <a:pPr algn="ctr"/>
            <a:r>
              <a:rPr lang="es-ES" sz="20329" b="1" dirty="0">
                <a:ln w="22225">
                  <a:solidFill>
                    <a:schemeClr val="accent2"/>
                  </a:solidFill>
                  <a:prstDash val="solid"/>
                </a:ln>
                <a:solidFill>
                  <a:schemeClr val="bg1"/>
                </a:solidFill>
                <a:latin typeface="Britannic Bold" panose="020B0903060703020204" pitchFamily="34" charset="0"/>
              </a:rPr>
              <a:t>G</a:t>
            </a:r>
          </a:p>
        </p:txBody>
      </p:sp>
      <p:sp>
        <p:nvSpPr>
          <p:cNvPr id="6" name="Rectángulo 5"/>
          <p:cNvSpPr/>
          <p:nvPr/>
        </p:nvSpPr>
        <p:spPr>
          <a:xfrm>
            <a:off x="4252796" y="2124599"/>
            <a:ext cx="2523587" cy="1345597"/>
          </a:xfrm>
          <a:prstGeom prst="rect">
            <a:avLst/>
          </a:prstGeom>
          <a:noFill/>
        </p:spPr>
        <p:txBody>
          <a:bodyPr wrap="none" lIns="92938" tIns="46468" rIns="92938" bIns="46468">
            <a:spAutoFit/>
          </a:bodyPr>
          <a:lstStyle/>
          <a:p>
            <a:pPr algn="ctr"/>
            <a:r>
              <a:rPr lang="es-ES" sz="8134" b="1" dirty="0">
                <a:ln w="22225">
                  <a:solidFill>
                    <a:schemeClr val="accent2"/>
                  </a:solidFill>
                  <a:prstDash val="solid"/>
                </a:ln>
                <a:solidFill>
                  <a:schemeClr val="bg1"/>
                </a:solidFill>
              </a:rPr>
              <a:t>aceta</a:t>
            </a:r>
          </a:p>
        </p:txBody>
      </p:sp>
      <p:sp>
        <p:nvSpPr>
          <p:cNvPr id="8" name="Rectángulo 7"/>
          <p:cNvSpPr/>
          <p:nvPr/>
        </p:nvSpPr>
        <p:spPr>
          <a:xfrm>
            <a:off x="3631751" y="3607881"/>
            <a:ext cx="2609716" cy="581841"/>
          </a:xfrm>
          <a:prstGeom prst="rect">
            <a:avLst/>
          </a:prstGeom>
          <a:noFill/>
        </p:spPr>
        <p:txBody>
          <a:bodyPr wrap="none" lIns="88532" tIns="44267" rIns="88532" bIns="44267">
            <a:spAutoFit/>
          </a:bodyPr>
          <a:lstStyle/>
          <a:p>
            <a:pPr algn="ctr"/>
            <a:r>
              <a:rPr lang="es-ES" sz="3200" b="1" dirty="0">
                <a:ln w="0"/>
                <a:solidFill>
                  <a:schemeClr val="bg1"/>
                </a:solidFill>
                <a:effectLst>
                  <a:outerShdw blurRad="38100" dist="38100" dir="2700000" algn="tl">
                    <a:srgbClr val="000000">
                      <a:alpha val="43137"/>
                    </a:srgbClr>
                  </a:outerShdw>
                  <a:reflection blurRad="6350" stA="53000" endA="300" endPos="35500" dir="5400000" sy="-90000" algn="bl" rotWithShape="0"/>
                </a:effectLst>
              </a:rPr>
              <a:t>INFORMATIVA</a:t>
            </a:r>
          </a:p>
        </p:txBody>
      </p:sp>
      <p:pic>
        <p:nvPicPr>
          <p:cNvPr id="4" name="Imagen 3"/>
          <p:cNvPicPr>
            <a:picLocks noChangeAspect="1"/>
          </p:cNvPicPr>
          <p:nvPr/>
        </p:nvPicPr>
        <p:blipFill rotWithShape="1">
          <a:blip r:embed="rId4">
            <a:extLst>
              <a:ext uri="{BEBA8EAE-BF5A-486C-A8C5-ECC9F3942E4B}">
                <a14:imgProps xmlns:a14="http://schemas.microsoft.com/office/drawing/2010/main">
                  <a14:imgLayer r:embed="rId5">
                    <a14:imgEffect>
                      <a14:backgroundRemoval t="8376" b="97742" l="0" r="100000"/>
                    </a14:imgEffect>
                  </a14:imgLayer>
                </a14:imgProps>
              </a:ext>
              <a:ext uri="{28A0092B-C50C-407E-A947-70E740481C1C}">
                <a14:useLocalDpi xmlns:a14="http://schemas.microsoft.com/office/drawing/2010/main" val="0"/>
              </a:ext>
            </a:extLst>
          </a:blip>
          <a:srcRect t="40422" b="16883"/>
          <a:stretch/>
        </p:blipFill>
        <p:spPr>
          <a:xfrm rot="5400000">
            <a:off x="-2121068" y="3222124"/>
            <a:ext cx="7611594" cy="3158705"/>
          </a:xfrm>
          <a:prstGeom prst="rect">
            <a:avLst/>
          </a:prstGeom>
        </p:spPr>
      </p:pic>
      <p:pic>
        <p:nvPicPr>
          <p:cNvPr id="14" name="Imagen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605" y="7727654"/>
            <a:ext cx="1828888" cy="585816"/>
          </a:xfrm>
          <a:prstGeom prst="rect">
            <a:avLst/>
          </a:prstGeom>
        </p:spPr>
      </p:pic>
      <p:sp>
        <p:nvSpPr>
          <p:cNvPr id="15" name="Rectángulo 14"/>
          <p:cNvSpPr/>
          <p:nvPr/>
        </p:nvSpPr>
        <p:spPr>
          <a:xfrm>
            <a:off x="5933073" y="8167500"/>
            <a:ext cx="1067005" cy="258056"/>
          </a:xfrm>
          <a:prstGeom prst="rect">
            <a:avLst/>
          </a:prstGeom>
          <a:noFill/>
        </p:spPr>
        <p:txBody>
          <a:bodyPr wrap="square" lIns="92938" tIns="46468" rIns="92938" bIns="46468">
            <a:spAutoFit/>
          </a:bodyPr>
          <a:lstStyle/>
          <a:p>
            <a:pPr algn="ctr"/>
            <a:r>
              <a:rPr lang="es-ES" sz="1016" dirty="0">
                <a:ln w="0"/>
                <a:solidFill>
                  <a:srgbClr val="FF6600"/>
                </a:solidFill>
                <a:effectLst>
                  <a:outerShdw blurRad="38100" dist="19050" dir="2700000" algn="tl" rotWithShape="0">
                    <a:schemeClr val="dk1">
                      <a:alpha val="40000"/>
                    </a:schemeClr>
                  </a:outerShdw>
                </a:effectLst>
              </a:rPr>
              <a:t>SAN  </a:t>
            </a:r>
            <a:r>
              <a:rPr lang="es-ES" sz="1067" dirty="0">
                <a:ln w="0"/>
                <a:solidFill>
                  <a:srgbClr val="FF6600"/>
                </a:solidFill>
                <a:effectLst>
                  <a:outerShdw blurRad="38100" dist="19050" dir="2700000" algn="tl" rotWithShape="0">
                    <a:schemeClr val="dk1">
                      <a:alpha val="40000"/>
                    </a:schemeClr>
                  </a:outerShdw>
                </a:effectLst>
              </a:rPr>
              <a:t>JUANITO</a:t>
            </a:r>
          </a:p>
        </p:txBody>
      </p:sp>
    </p:spTree>
    <p:extLst>
      <p:ext uri="{BB962C8B-B14F-4D97-AF65-F5344CB8AC3E}">
        <p14:creationId xmlns:p14="http://schemas.microsoft.com/office/powerpoint/2010/main" val="201394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marL="285750" indent="-285750" algn="just">
              <a:lnSpc>
                <a:spcPct val="150000"/>
              </a:lnSpc>
              <a:buFont typeface="Wingdings" panose="05000000000000000000" pitchFamily="2" charset="2"/>
              <a:buChar char="Ø"/>
            </a:pPr>
            <a:endParaRPr lang="es-ES" sz="1400" dirty="0">
              <a:solidFill>
                <a:srgbClr val="231F20"/>
              </a:solidFill>
            </a:endParaRPr>
          </a:p>
        </p:txBody>
      </p:sp>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sp>
        <p:nvSpPr>
          <p:cNvPr id="2" name="CuadroTexto 1"/>
          <p:cNvSpPr txBox="1"/>
          <p:nvPr/>
        </p:nvSpPr>
        <p:spPr>
          <a:xfrm>
            <a:off x="784426" y="909146"/>
            <a:ext cx="2566728" cy="830997"/>
          </a:xfrm>
          <a:prstGeom prst="rect">
            <a:avLst/>
          </a:prstGeom>
          <a:solidFill>
            <a:srgbClr val="B2B2B2"/>
          </a:solidFill>
          <a:effectLst>
            <a:softEdge rad="127000"/>
          </a:effectLst>
        </p:spPr>
        <p:txBody>
          <a:bodyPr wrap="none" rtlCol="0">
            <a:spAutoFit/>
          </a:bodyPr>
          <a:lstStyle/>
          <a:p>
            <a:r>
              <a:rPr lang="es-ES" sz="4800" dirty="0" smtClean="0">
                <a:solidFill>
                  <a:schemeClr val="bg1"/>
                </a:solidFill>
                <a:latin typeface="Cooper Black" panose="0208090404030B020404" pitchFamily="18" charset="0"/>
              </a:rPr>
              <a:t>INDICE</a:t>
            </a:r>
            <a:endParaRPr lang="es-MX" sz="4800" dirty="0">
              <a:solidFill>
                <a:schemeClr val="bg1"/>
              </a:solidFill>
              <a:latin typeface="Cooper Black" panose="0208090404030B020404" pitchFamily="18" charset="0"/>
            </a:endParaRPr>
          </a:p>
        </p:txBody>
      </p:sp>
      <p:pic>
        <p:nvPicPr>
          <p:cNvPr id="8" name="Imagen 7"/>
          <p:cNvPicPr>
            <a:picLocks noChangeAspect="1"/>
          </p:cNvPicPr>
          <p:nvPr/>
        </p:nvPicPr>
        <p:blipFill rotWithShape="1">
          <a:blip r:embed="rId3">
            <a:extLst>
              <a:ext uri="{BEBA8EAE-BF5A-486C-A8C5-ECC9F3942E4B}">
                <a14:imgProps xmlns:a14="http://schemas.microsoft.com/office/drawing/2010/main">
                  <a14:imgLayer r:embed="rId4">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62755"/>
            <a:ext cx="6795654" cy="2098964"/>
          </a:xfrm>
          <a:prstGeom prst="rect">
            <a:avLst/>
          </a:prstGeom>
        </p:spPr>
      </p:pic>
      <p:pic>
        <p:nvPicPr>
          <p:cNvPr id="9" name="Imagen 8"/>
          <p:cNvPicPr>
            <a:picLocks noChangeAspect="1"/>
          </p:cNvPicPr>
          <p:nvPr/>
        </p:nvPicPr>
        <p:blipFill rotWithShape="1">
          <a:blip r:embed="rId3">
            <a:extLst>
              <a:ext uri="{BEBA8EAE-BF5A-486C-A8C5-ECC9F3942E4B}">
                <a14:imgProps xmlns:a14="http://schemas.microsoft.com/office/drawing/2010/main">
                  <a14:imgLayer r:embed="rId4">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10" name="CuadroTexto 9"/>
          <p:cNvSpPr txBox="1"/>
          <p:nvPr/>
        </p:nvSpPr>
        <p:spPr>
          <a:xfrm>
            <a:off x="784426" y="1791763"/>
            <a:ext cx="4856958" cy="9388724"/>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Ø"/>
            </a:pPr>
            <a:r>
              <a:rPr lang="es-ES" sz="1400" dirty="0">
                <a:solidFill>
                  <a:srgbClr val="231F20"/>
                </a:solidFill>
              </a:rPr>
              <a:t>EFEMERIDES DEL MES</a:t>
            </a:r>
          </a:p>
          <a:p>
            <a:pPr marL="285750" indent="-285750" algn="just">
              <a:lnSpc>
                <a:spcPct val="150000"/>
              </a:lnSpc>
              <a:buFont typeface="Wingdings" panose="05000000000000000000" pitchFamily="2" charset="2"/>
              <a:buChar char="Ø"/>
            </a:pPr>
            <a:r>
              <a:rPr lang="es-ES" sz="1400" dirty="0" smtClean="0">
                <a:solidFill>
                  <a:srgbClr val="231F20"/>
                </a:solidFill>
              </a:rPr>
              <a:t>REVICION DE OBRAS FRANCISCO VILLA, ELVIRA MONTES Y CALLE INDEPENDENCIA.</a:t>
            </a:r>
            <a:endParaRPr lang="es-ES" sz="1400" dirty="0">
              <a:solidFill>
                <a:srgbClr val="231F20"/>
              </a:solidFill>
            </a:endParaRPr>
          </a:p>
          <a:p>
            <a:pPr marL="285750" indent="-285750" algn="just">
              <a:lnSpc>
                <a:spcPct val="150000"/>
              </a:lnSpc>
              <a:buFont typeface="Wingdings" panose="05000000000000000000" pitchFamily="2" charset="2"/>
              <a:buChar char="Ø"/>
            </a:pPr>
            <a:r>
              <a:rPr lang="es-ES" sz="1400" dirty="0" smtClean="0">
                <a:solidFill>
                  <a:srgbClr val="231F20"/>
                </a:solidFill>
              </a:rPr>
              <a:t>ENTREGA DE UNIFORMES A COPA JALISCO</a:t>
            </a:r>
          </a:p>
          <a:p>
            <a:pPr marL="285750" indent="-285750" algn="just">
              <a:lnSpc>
                <a:spcPct val="150000"/>
              </a:lnSpc>
              <a:buFont typeface="Wingdings" panose="05000000000000000000" pitchFamily="2" charset="2"/>
              <a:buChar char="Ø"/>
            </a:pPr>
            <a:r>
              <a:rPr lang="es-ES" sz="1400" dirty="0" smtClean="0">
                <a:solidFill>
                  <a:srgbClr val="231F20"/>
                </a:solidFill>
              </a:rPr>
              <a:t>ARRANQUE </a:t>
            </a:r>
            <a:r>
              <a:rPr lang="es-ES" sz="1400" dirty="0" smtClean="0">
                <a:solidFill>
                  <a:srgbClr val="231F20"/>
                </a:solidFill>
              </a:rPr>
              <a:t>COPA </a:t>
            </a:r>
            <a:r>
              <a:rPr lang="es-ES" sz="1400" dirty="0" smtClean="0">
                <a:solidFill>
                  <a:srgbClr val="231F20"/>
                </a:solidFill>
              </a:rPr>
              <a:t>JALISCO AHUALULCO vs SAN JUANITO</a:t>
            </a:r>
          </a:p>
          <a:p>
            <a:pPr marL="285750" indent="-285750" algn="just">
              <a:lnSpc>
                <a:spcPct val="150000"/>
              </a:lnSpc>
              <a:buFont typeface="Wingdings" panose="05000000000000000000" pitchFamily="2" charset="2"/>
              <a:buChar char="Ø"/>
            </a:pPr>
            <a:r>
              <a:rPr lang="es-ES" sz="1400" dirty="0" smtClean="0">
                <a:solidFill>
                  <a:srgbClr val="231F20"/>
                </a:solidFill>
              </a:rPr>
              <a:t>BANDERAZO DE ARRANQUE EN LA CALLE ZARAGOZA</a:t>
            </a:r>
          </a:p>
          <a:p>
            <a:pPr marL="285750" indent="-285750" algn="just">
              <a:lnSpc>
                <a:spcPct val="150000"/>
              </a:lnSpc>
              <a:buFont typeface="Wingdings" panose="05000000000000000000" pitchFamily="2" charset="2"/>
              <a:buChar char="Ø"/>
            </a:pPr>
            <a:r>
              <a:rPr lang="es-ES" sz="1400" dirty="0" smtClean="0">
                <a:solidFill>
                  <a:srgbClr val="231F20"/>
                </a:solidFill>
              </a:rPr>
              <a:t>ARRANQUE DE LA APLICACIÓN DE LA VACUNA DEL COVID-19</a:t>
            </a:r>
          </a:p>
          <a:p>
            <a:pPr marL="285750" indent="-285750" algn="just">
              <a:lnSpc>
                <a:spcPct val="150000"/>
              </a:lnSpc>
              <a:buFont typeface="Wingdings" panose="05000000000000000000" pitchFamily="2" charset="2"/>
              <a:buChar char="Ø"/>
            </a:pPr>
            <a:r>
              <a:rPr lang="es-ES" sz="1400" dirty="0" smtClean="0">
                <a:solidFill>
                  <a:srgbClr val="231F20"/>
                </a:solidFill>
              </a:rPr>
              <a:t>ENTREGA DEL PROGRAMA JALISCO REVIVE TU HOGAR </a:t>
            </a:r>
          </a:p>
          <a:p>
            <a:pPr marL="285750" indent="-285750" algn="just">
              <a:lnSpc>
                <a:spcPct val="150000"/>
              </a:lnSpc>
              <a:buFont typeface="Wingdings" panose="05000000000000000000" pitchFamily="2" charset="2"/>
              <a:buChar char="Ø"/>
            </a:pPr>
            <a:r>
              <a:rPr lang="es-ES" sz="1400" dirty="0" smtClean="0">
                <a:solidFill>
                  <a:srgbClr val="231F20"/>
                </a:solidFill>
              </a:rPr>
              <a:t>SEGUNDA PARTE DE ENTREGA DEL PROGRAMA JALISCO REVIVE TU HOGAR</a:t>
            </a:r>
          </a:p>
          <a:p>
            <a:pPr marL="285750" indent="-285750" algn="just">
              <a:lnSpc>
                <a:spcPct val="150000"/>
              </a:lnSpc>
              <a:buFont typeface="Wingdings" panose="05000000000000000000" pitchFamily="2" charset="2"/>
              <a:buChar char="Ø"/>
            </a:pPr>
            <a:r>
              <a:rPr lang="es-ES" sz="1400" dirty="0" smtClean="0">
                <a:solidFill>
                  <a:srgbClr val="231F20"/>
                </a:solidFill>
              </a:rPr>
              <a:t>TERCERA PARTE DE ENTREGA DEL PROGRAMA JALISCO REVIVE TU HOGAR</a:t>
            </a:r>
          </a:p>
          <a:p>
            <a:pPr marL="285750" indent="-285750" algn="just">
              <a:lnSpc>
                <a:spcPct val="150000"/>
              </a:lnSpc>
              <a:buFont typeface="Wingdings" panose="05000000000000000000" pitchFamily="2" charset="2"/>
              <a:buChar char="Ø"/>
            </a:pPr>
            <a:r>
              <a:rPr lang="es-ES" sz="1400" dirty="0" smtClean="0">
                <a:solidFill>
                  <a:srgbClr val="231F20"/>
                </a:solidFill>
              </a:rPr>
              <a:t>TORNEO COPA JALISCO MAGDALENA vs SAN JUANITO</a:t>
            </a:r>
          </a:p>
          <a:p>
            <a:pPr marL="285750" indent="-285750" algn="just">
              <a:lnSpc>
                <a:spcPct val="150000"/>
              </a:lnSpc>
              <a:buFont typeface="Wingdings" panose="05000000000000000000" pitchFamily="2" charset="2"/>
              <a:buChar char="Ø"/>
            </a:pPr>
            <a:r>
              <a:rPr lang="es-ES" sz="1400" dirty="0" smtClean="0">
                <a:solidFill>
                  <a:srgbClr val="231F20"/>
                </a:solidFill>
              </a:rPr>
              <a:t>SESION ORDINARIA</a:t>
            </a:r>
          </a:p>
          <a:p>
            <a:pPr marL="285750" indent="-285750" algn="just">
              <a:lnSpc>
                <a:spcPct val="150000"/>
              </a:lnSpc>
              <a:buFont typeface="Wingdings" panose="05000000000000000000" pitchFamily="2" charset="2"/>
              <a:buChar char="Ø"/>
            </a:pPr>
            <a:r>
              <a:rPr lang="es-ES" sz="1400" dirty="0" smtClean="0">
                <a:solidFill>
                  <a:srgbClr val="231F20"/>
                </a:solidFill>
              </a:rPr>
              <a:t>SESION SOLEMNE POR 82 ANIVERSARIO DEL MUNICIPIO LIBRE </a:t>
            </a:r>
          </a:p>
          <a:p>
            <a:pPr marL="285750" indent="-285750" algn="just">
              <a:lnSpc>
                <a:spcPct val="150000"/>
              </a:lnSpc>
              <a:buFont typeface="Wingdings" panose="05000000000000000000" pitchFamily="2" charset="2"/>
              <a:buChar char="Ø"/>
            </a:pPr>
            <a:r>
              <a:rPr lang="es-ES" sz="1400" dirty="0" smtClean="0">
                <a:solidFill>
                  <a:srgbClr val="231F20"/>
                </a:solidFill>
              </a:rPr>
              <a:t>TORNEO COPA JALISCO FUT- BOL  FEMENIL SAN JUANITO vs MAGDALENA</a:t>
            </a:r>
          </a:p>
          <a:p>
            <a:pPr marL="285750" indent="-285750" algn="just">
              <a:lnSpc>
                <a:spcPct val="150000"/>
              </a:lnSpc>
              <a:buFont typeface="Wingdings" panose="05000000000000000000" pitchFamily="2" charset="2"/>
              <a:buChar char="Ø"/>
            </a:pPr>
            <a:r>
              <a:rPr lang="es-ES" sz="1400" dirty="0" smtClean="0">
                <a:solidFill>
                  <a:srgbClr val="231F20"/>
                </a:solidFill>
              </a:rPr>
              <a:t>TORNEO COPA JALISCO VARONIL SAN JUANITO vs HOSTOTIPAQUILLO </a:t>
            </a:r>
          </a:p>
          <a:p>
            <a:pPr marL="285750" indent="-285750" algn="just">
              <a:lnSpc>
                <a:spcPct val="150000"/>
              </a:lnSpc>
              <a:buFont typeface="Wingdings" panose="05000000000000000000" pitchFamily="2" charset="2"/>
              <a:buChar char="Ø"/>
            </a:pPr>
            <a:r>
              <a:rPr lang="es-ES" sz="1400" dirty="0" smtClean="0">
                <a:solidFill>
                  <a:srgbClr val="231F20"/>
                </a:solidFill>
              </a:rPr>
              <a:t>IGNAURACION DE OBRAS TRAPICHE, ESTANCITA Y PROVIDENCIA.</a:t>
            </a:r>
          </a:p>
          <a:p>
            <a:pPr marL="285750" indent="-285750" algn="just">
              <a:lnSpc>
                <a:spcPct val="150000"/>
              </a:lnSpc>
              <a:buFont typeface="Wingdings" panose="05000000000000000000" pitchFamily="2" charset="2"/>
              <a:buChar char="Ø"/>
            </a:pPr>
            <a:endParaRPr lang="es-ES" sz="1400" dirty="0">
              <a:solidFill>
                <a:srgbClr val="231F20"/>
              </a:solidFill>
            </a:endParaRPr>
          </a:p>
          <a:p>
            <a:pPr marL="342900" indent="-342900">
              <a:buFont typeface="Wingdings" panose="05000000000000000000" pitchFamily="2" charset="2"/>
              <a:buChar char="v"/>
            </a:pPr>
            <a:endParaRPr lang="es-ES" sz="1200" dirty="0"/>
          </a:p>
          <a:p>
            <a:pPr marL="342900" indent="-342900">
              <a:buFont typeface="Wingdings" panose="05000000000000000000" pitchFamily="2" charset="2"/>
              <a:buChar char="v"/>
            </a:pPr>
            <a:endParaRPr lang="es-ES" sz="1200" dirty="0" smtClean="0"/>
          </a:p>
          <a:p>
            <a:pPr marL="342900" indent="-342900">
              <a:buFont typeface="Wingdings" panose="05000000000000000000" pitchFamily="2" charset="2"/>
              <a:buChar char="v"/>
            </a:pPr>
            <a:endParaRPr lang="es-ES" sz="1200" dirty="0"/>
          </a:p>
          <a:p>
            <a:pPr marL="342900" indent="-342900">
              <a:buFont typeface="Wingdings" panose="05000000000000000000" pitchFamily="2" charset="2"/>
              <a:buChar char="v"/>
            </a:pPr>
            <a:endParaRPr lang="es-ES" sz="1200" dirty="0" smtClean="0"/>
          </a:p>
          <a:p>
            <a:pPr marL="342900" indent="-342900">
              <a:buFont typeface="Wingdings" panose="05000000000000000000" pitchFamily="2" charset="2"/>
              <a:buChar char="v"/>
            </a:pPr>
            <a:endParaRPr lang="es-ES" sz="1200" dirty="0" smtClean="0"/>
          </a:p>
          <a:p>
            <a:pPr marL="342900" indent="-342900">
              <a:buFont typeface="Wingdings" panose="05000000000000000000" pitchFamily="2" charset="2"/>
              <a:buChar char="v"/>
            </a:pPr>
            <a:endParaRPr lang="es-ES" dirty="0"/>
          </a:p>
          <a:p>
            <a:pPr marL="342900" indent="-342900">
              <a:buFont typeface="Wingdings" panose="05000000000000000000" pitchFamily="2" charset="2"/>
              <a:buChar char="v"/>
            </a:pPr>
            <a:endParaRPr lang="es-MX" dirty="0"/>
          </a:p>
        </p:txBody>
      </p:sp>
    </p:spTree>
    <p:extLst>
      <p:ext uri="{BB962C8B-B14F-4D97-AF65-F5344CB8AC3E}">
        <p14:creationId xmlns:p14="http://schemas.microsoft.com/office/powerpoint/2010/main" val="497458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343187"/>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686051"/>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CuadroTexto 8"/>
          <p:cNvSpPr txBox="1"/>
          <p:nvPr/>
        </p:nvSpPr>
        <p:spPr>
          <a:xfrm>
            <a:off x="437760" y="1312237"/>
            <a:ext cx="4206240" cy="1017971"/>
          </a:xfrm>
          <a:prstGeom prst="rect">
            <a:avLst/>
          </a:prstGeom>
          <a:noFill/>
        </p:spPr>
        <p:txBody>
          <a:bodyPr wrap="square" rtlCol="0">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EFEMERIDES IMPORTANTES DEL MES</a:t>
            </a:r>
            <a:endParaRPr lang="es-MX" dirty="0">
              <a:solidFill>
                <a:schemeClr val="tx1">
                  <a:lumMod val="50000"/>
                </a:schemeClr>
              </a:solidFill>
              <a:latin typeface="Arial Black" panose="020B0A04020102020204" pitchFamily="34" charset="0"/>
            </a:endParaRPr>
          </a:p>
          <a:p>
            <a:pPr algn="ctr"/>
            <a:r>
              <a:rPr lang="es-ES" b="1" dirty="0" smtClean="0">
                <a:solidFill>
                  <a:schemeClr val="tx1">
                    <a:lumMod val="50000"/>
                  </a:schemeClr>
                </a:solidFill>
                <a:effectLst>
                  <a:outerShdw blurRad="38100" dist="38100" dir="2700000" algn="tl">
                    <a:srgbClr val="000000">
                      <a:alpha val="43137"/>
                    </a:srgbClr>
                  </a:outerShdw>
                </a:effectLst>
              </a:rPr>
              <a:t> </a:t>
            </a:r>
            <a:endParaRPr lang="es-MX" b="1" dirty="0">
              <a:solidFill>
                <a:schemeClr val="tx1">
                  <a:lumMod val="50000"/>
                </a:schemeClr>
              </a:solidFill>
              <a:effectLst>
                <a:outerShdw blurRad="38100" dist="38100" dir="2700000" algn="tl">
                  <a:srgbClr val="000000">
                    <a:alpha val="43137"/>
                  </a:srgbClr>
                </a:outerShdw>
              </a:effectLst>
            </a:endParaRPr>
          </a:p>
        </p:txBody>
      </p:sp>
      <p:sp>
        <p:nvSpPr>
          <p:cNvPr id="10" name="Rectángulo 9"/>
          <p:cNvSpPr/>
          <p:nvPr/>
        </p:nvSpPr>
        <p:spPr>
          <a:xfrm>
            <a:off x="2394162" y="6732547"/>
            <a:ext cx="4517185" cy="193899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indent="-171450" algn="just">
              <a:buFont typeface="Arial" panose="020B0604020202020204" pitchFamily="34" charset="0"/>
              <a:buChar char="•"/>
            </a:pPr>
            <a:r>
              <a:rPr lang="es-ES" sz="1200" dirty="0">
                <a:solidFill>
                  <a:srgbClr val="000000"/>
                </a:solidFill>
                <a:latin typeface="&amp;quot"/>
              </a:rPr>
              <a:t>El 4 de febrero se conmemora el Día Mundial de la Lucha contra el Cáncer.</a:t>
            </a:r>
          </a:p>
          <a:p>
            <a:pPr marL="171450" indent="-171450" algn="just">
              <a:buFont typeface="Arial" panose="020B0604020202020204" pitchFamily="34" charset="0"/>
              <a:buChar char="•"/>
            </a:pPr>
            <a:r>
              <a:rPr lang="es-ES" sz="1200" dirty="0">
                <a:solidFill>
                  <a:srgbClr val="000000"/>
                </a:solidFill>
                <a:latin typeface="&amp;quot"/>
              </a:rPr>
              <a:t>El 5 de febrero se celebra el aniversario de la promulgación de la Constitución Política de los Estados Unidos Mexicanos.</a:t>
            </a:r>
          </a:p>
          <a:p>
            <a:pPr marL="171450" indent="-171450" algn="just">
              <a:buFont typeface="Arial" panose="020B0604020202020204" pitchFamily="34" charset="0"/>
              <a:buChar char="•"/>
            </a:pPr>
            <a:r>
              <a:rPr lang="es-ES" sz="1200" dirty="0">
                <a:solidFill>
                  <a:srgbClr val="000000"/>
                </a:solidFill>
                <a:latin typeface="&amp;quot"/>
              </a:rPr>
              <a:t>El 9 de febrero inició la llamada Decena Trágica, un episodio que se enmarca en lucha de la Revolución Mexicana.</a:t>
            </a:r>
          </a:p>
          <a:p>
            <a:pPr marL="171450" indent="-171450" algn="just">
              <a:buFont typeface="Arial" panose="020B0604020202020204" pitchFamily="34" charset="0"/>
              <a:buChar char="•"/>
            </a:pPr>
            <a:r>
              <a:rPr lang="es-ES" sz="1200" dirty="0">
                <a:solidFill>
                  <a:srgbClr val="000000"/>
                </a:solidFill>
                <a:latin typeface="&amp;quot"/>
              </a:rPr>
              <a:t>El 10 de febrero se celebra el Día de la Fuerza Aérea Mexicana y el 19 de febrero es el Día del Ejército Mexicano.</a:t>
            </a:r>
          </a:p>
          <a:p>
            <a:pPr marL="171450" indent="-171450" algn="just">
              <a:buFont typeface="Arial" panose="020B0604020202020204" pitchFamily="34" charset="0"/>
              <a:buChar char="•"/>
            </a:pPr>
            <a:r>
              <a:rPr lang="es-ES" sz="1200" dirty="0">
                <a:solidFill>
                  <a:srgbClr val="000000"/>
                </a:solidFill>
                <a:latin typeface="&amp;quot"/>
              </a:rPr>
              <a:t>El 24 de febrero se festeja el Día de la Bandera, uno de los Símbolos Patrios.</a:t>
            </a:r>
            <a:endParaRPr lang="es-ES" sz="1200" i="0" u="none" strike="noStrike" dirty="0">
              <a:solidFill>
                <a:srgbClr val="000000"/>
              </a:solidFill>
              <a:effectLst/>
              <a:latin typeface="&amp;quot"/>
            </a:endParaRPr>
          </a:p>
        </p:txBody>
      </p:sp>
      <p:sp>
        <p:nvSpPr>
          <p:cNvPr id="11" name="CuadroTexto 10"/>
          <p:cNvSpPr txBox="1"/>
          <p:nvPr/>
        </p:nvSpPr>
        <p:spPr>
          <a:xfrm>
            <a:off x="2581891" y="6297978"/>
            <a:ext cx="4380543" cy="677878"/>
          </a:xfrm>
          <a:prstGeom prst="rect">
            <a:avLst/>
          </a:prstGeom>
          <a:noFill/>
        </p:spPr>
        <p:txBody>
          <a:bodyPr wrap="square" rtlCol="0">
            <a:spAutoFit/>
          </a:bodyPr>
          <a:lstStyle/>
          <a:p>
            <a:pPr algn="ctr"/>
            <a:r>
              <a:rPr lang="es-ES" sz="1800"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FECHAS IMPORTANTES DEL MES</a:t>
            </a:r>
            <a:endParaRPr lang="es-MX" sz="1800" dirty="0">
              <a:solidFill>
                <a:schemeClr val="tx1">
                  <a:lumMod val="50000"/>
                </a:schemeClr>
              </a:solidFill>
              <a:latin typeface="Arial Black" panose="020B0A04020102020204" pitchFamily="34" charset="0"/>
            </a:endParaRPr>
          </a:p>
          <a:p>
            <a:pPr algn="ctr"/>
            <a:r>
              <a:rPr lang="es-ES" b="1" dirty="0" smtClean="0">
                <a:solidFill>
                  <a:schemeClr val="tx1">
                    <a:lumMod val="50000"/>
                  </a:schemeClr>
                </a:solidFill>
                <a:effectLst>
                  <a:outerShdw blurRad="38100" dist="38100" dir="2700000" algn="tl">
                    <a:srgbClr val="000000">
                      <a:alpha val="43137"/>
                    </a:srgbClr>
                  </a:outerShdw>
                </a:effectLst>
              </a:rPr>
              <a:t> </a:t>
            </a:r>
            <a:endParaRPr lang="es-MX" b="1" dirty="0">
              <a:solidFill>
                <a:schemeClr val="tx1">
                  <a:lumMod val="50000"/>
                </a:schemeClr>
              </a:solidFill>
              <a:effectLst>
                <a:outerShdw blurRad="38100" dist="38100" dir="2700000" algn="tl">
                  <a:srgbClr val="000000">
                    <a:alpha val="43137"/>
                  </a:srgbClr>
                </a:outerShdw>
              </a:effectLst>
            </a:endParaRPr>
          </a:p>
        </p:txBody>
      </p:sp>
      <p:sp>
        <p:nvSpPr>
          <p:cNvPr id="12" name="CuadroTexto 11"/>
          <p:cNvSpPr txBox="1"/>
          <p:nvPr/>
        </p:nvSpPr>
        <p:spPr>
          <a:xfrm>
            <a:off x="437760" y="2131140"/>
            <a:ext cx="1436915"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4 DE FEBRERO</a:t>
            </a:r>
            <a:endParaRPr lang="es-MX" sz="1200" b="1" dirty="0">
              <a:solidFill>
                <a:schemeClr val="bg1"/>
              </a:solidFill>
              <a:latin typeface="Arial Black" panose="020B0A04020102020204" pitchFamily="34" charset="0"/>
            </a:endParaRPr>
          </a:p>
        </p:txBody>
      </p:sp>
      <p:sp>
        <p:nvSpPr>
          <p:cNvPr id="13" name="Rectángulo 12"/>
          <p:cNvSpPr/>
          <p:nvPr/>
        </p:nvSpPr>
        <p:spPr>
          <a:xfrm>
            <a:off x="474727" y="2430973"/>
            <a:ext cx="1341892" cy="1015663"/>
          </a:xfrm>
          <a:prstGeom prst="rect">
            <a:avLst/>
          </a:prstGeom>
        </p:spPr>
        <p:txBody>
          <a:bodyPr wrap="square">
            <a:spAutoFit/>
          </a:bodyPr>
          <a:lstStyle/>
          <a:p>
            <a:pPr algn="just"/>
            <a:r>
              <a:rPr lang="es-ES" sz="1200" dirty="0">
                <a:solidFill>
                  <a:srgbClr val="231F20"/>
                </a:solidFill>
                <a:latin typeface="ff6"/>
              </a:rPr>
              <a:t>1817.Nace en Guadalajara, </a:t>
            </a:r>
            <a:r>
              <a:rPr lang="es-ES" sz="1200" dirty="0" smtClean="0">
                <a:solidFill>
                  <a:srgbClr val="231F20"/>
                </a:solidFill>
                <a:latin typeface="ff6"/>
              </a:rPr>
              <a:t>Mariano </a:t>
            </a:r>
            <a:r>
              <a:rPr lang="es-ES" sz="1200" dirty="0">
                <a:solidFill>
                  <a:srgbClr val="231F20"/>
                </a:solidFill>
                <a:latin typeface="ff6"/>
              </a:rPr>
              <a:t>Otero, político y escritor liberal.</a:t>
            </a:r>
            <a:endParaRPr lang="es-MX" sz="1200" dirty="0"/>
          </a:p>
        </p:txBody>
      </p:sp>
      <p:sp>
        <p:nvSpPr>
          <p:cNvPr id="14" name="Rectángulo 13"/>
          <p:cNvSpPr/>
          <p:nvPr/>
        </p:nvSpPr>
        <p:spPr>
          <a:xfrm>
            <a:off x="437759" y="3473539"/>
            <a:ext cx="1378859" cy="646331"/>
          </a:xfrm>
          <a:prstGeom prst="rect">
            <a:avLst/>
          </a:prstGeom>
        </p:spPr>
        <p:txBody>
          <a:bodyPr wrap="square">
            <a:spAutoFit/>
          </a:bodyPr>
          <a:lstStyle/>
          <a:p>
            <a:r>
              <a:rPr lang="es-ES" sz="1200" dirty="0">
                <a:solidFill>
                  <a:srgbClr val="231F20"/>
                </a:solidFill>
                <a:latin typeface="ff6"/>
              </a:rPr>
              <a:t>Día Mundial de la Lucha contra el Cáncer.</a:t>
            </a:r>
            <a:endParaRPr lang="es-MX" sz="1200" dirty="0"/>
          </a:p>
        </p:txBody>
      </p:sp>
      <p:pic>
        <p:nvPicPr>
          <p:cNvPr id="15" name="Imagen 14"/>
          <p:cNvPicPr>
            <a:picLocks noChangeAspect="1"/>
          </p:cNvPicPr>
          <p:nvPr/>
        </p:nvPicPr>
        <p:blipFill rotWithShape="1">
          <a:blip r:embed="rId6"/>
          <a:srcRect l="52561" t="50766" r="41192" b="34948"/>
          <a:stretch/>
        </p:blipFill>
        <p:spPr>
          <a:xfrm>
            <a:off x="720788" y="4119870"/>
            <a:ext cx="812800" cy="1045029"/>
          </a:xfrm>
          <a:prstGeom prst="rect">
            <a:avLst/>
          </a:prstGeom>
        </p:spPr>
      </p:pic>
      <p:sp>
        <p:nvSpPr>
          <p:cNvPr id="16" name="CuadroTexto 15"/>
          <p:cNvSpPr txBox="1"/>
          <p:nvPr/>
        </p:nvSpPr>
        <p:spPr>
          <a:xfrm>
            <a:off x="2088145" y="2131140"/>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14 DE FEBRERO</a:t>
            </a:r>
            <a:endParaRPr lang="es-MX" sz="1200" b="1" dirty="0">
              <a:solidFill>
                <a:schemeClr val="bg1"/>
              </a:solidFill>
              <a:latin typeface="Arial Black" panose="020B0A04020102020204" pitchFamily="34" charset="0"/>
            </a:endParaRPr>
          </a:p>
        </p:txBody>
      </p:sp>
      <p:sp>
        <p:nvSpPr>
          <p:cNvPr id="17" name="Rectángulo 16"/>
          <p:cNvSpPr/>
          <p:nvPr/>
        </p:nvSpPr>
        <p:spPr>
          <a:xfrm>
            <a:off x="2050327" y="2416001"/>
            <a:ext cx="1719262" cy="1015663"/>
          </a:xfrm>
          <a:prstGeom prst="rect">
            <a:avLst/>
          </a:prstGeom>
        </p:spPr>
        <p:txBody>
          <a:bodyPr wrap="square">
            <a:spAutoFit/>
          </a:bodyPr>
          <a:lstStyle/>
          <a:p>
            <a:pPr algn="just"/>
            <a:r>
              <a:rPr lang="es-ES" sz="1200" dirty="0">
                <a:solidFill>
                  <a:srgbClr val="231F20"/>
                </a:solidFill>
                <a:latin typeface="ff6"/>
              </a:rPr>
              <a:t>1831.Aniversario de la muerte de Vicente Guerrero. La Bandera Nacional deberá izarse a media </a:t>
            </a:r>
            <a:r>
              <a:rPr lang="es-ES" sz="1200" dirty="0" smtClean="0">
                <a:solidFill>
                  <a:srgbClr val="231F20"/>
                </a:solidFill>
                <a:latin typeface="ff6"/>
              </a:rPr>
              <a:t>asta.</a:t>
            </a:r>
            <a:endParaRPr lang="es-MX" sz="1200" dirty="0"/>
          </a:p>
        </p:txBody>
      </p:sp>
      <p:sp>
        <p:nvSpPr>
          <p:cNvPr id="18" name="CuadroTexto 17"/>
          <p:cNvSpPr txBox="1"/>
          <p:nvPr/>
        </p:nvSpPr>
        <p:spPr>
          <a:xfrm>
            <a:off x="4009206" y="2139002"/>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20 DE FEBRERO</a:t>
            </a:r>
            <a:endParaRPr lang="es-MX" sz="1200" b="1" dirty="0">
              <a:solidFill>
                <a:schemeClr val="bg1"/>
              </a:solidFill>
              <a:latin typeface="Arial Black" panose="020B0A04020102020204" pitchFamily="34" charset="0"/>
            </a:endParaRPr>
          </a:p>
        </p:txBody>
      </p:sp>
      <p:sp>
        <p:nvSpPr>
          <p:cNvPr id="19" name="Rectángulo 18"/>
          <p:cNvSpPr/>
          <p:nvPr/>
        </p:nvSpPr>
        <p:spPr>
          <a:xfrm>
            <a:off x="4003297" y="2416001"/>
            <a:ext cx="1414462" cy="466404"/>
          </a:xfrm>
          <a:prstGeom prst="rect">
            <a:avLst/>
          </a:prstGeom>
        </p:spPr>
        <p:txBody>
          <a:bodyPr wrap="square">
            <a:spAutoFit/>
          </a:bodyPr>
          <a:lstStyle/>
          <a:p>
            <a:r>
              <a:rPr lang="es-ES" sz="1200" dirty="0">
                <a:solidFill>
                  <a:srgbClr val="231F20"/>
                </a:solidFill>
                <a:latin typeface="ff6"/>
              </a:rPr>
              <a:t>Día Mundial de la Justicia Social.</a:t>
            </a:r>
            <a:endParaRPr lang="es-MX" sz="1200" dirty="0"/>
          </a:p>
        </p:txBody>
      </p:sp>
      <p:pic>
        <p:nvPicPr>
          <p:cNvPr id="20" name="Imagen 19"/>
          <p:cNvPicPr>
            <a:picLocks noChangeAspect="1"/>
          </p:cNvPicPr>
          <p:nvPr/>
        </p:nvPicPr>
        <p:blipFill rotWithShape="1">
          <a:blip r:embed="rId7"/>
          <a:srcRect l="70968" t="54878" r="21112" b="29845"/>
          <a:stretch/>
        </p:blipFill>
        <p:spPr>
          <a:xfrm>
            <a:off x="4128743" y="2959291"/>
            <a:ext cx="1030514" cy="1117601"/>
          </a:xfrm>
          <a:prstGeom prst="rect">
            <a:avLst/>
          </a:prstGeom>
        </p:spPr>
      </p:pic>
      <p:sp>
        <p:nvSpPr>
          <p:cNvPr id="21" name="CuadroTexto 20"/>
          <p:cNvSpPr txBox="1"/>
          <p:nvPr/>
        </p:nvSpPr>
        <p:spPr>
          <a:xfrm>
            <a:off x="5549752" y="2510703"/>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21 DE FEBRERO</a:t>
            </a:r>
            <a:endParaRPr lang="es-MX" sz="1200" b="1" dirty="0">
              <a:solidFill>
                <a:schemeClr val="bg1"/>
              </a:solidFill>
              <a:latin typeface="Arial Black" panose="020B0A04020102020204" pitchFamily="34" charset="0"/>
            </a:endParaRPr>
          </a:p>
        </p:txBody>
      </p:sp>
      <p:sp>
        <p:nvSpPr>
          <p:cNvPr id="22" name="Rectángulo 21"/>
          <p:cNvSpPr/>
          <p:nvPr/>
        </p:nvSpPr>
        <p:spPr>
          <a:xfrm>
            <a:off x="5685560" y="2832385"/>
            <a:ext cx="1225787" cy="1938992"/>
          </a:xfrm>
          <a:prstGeom prst="rect">
            <a:avLst/>
          </a:prstGeom>
        </p:spPr>
        <p:txBody>
          <a:bodyPr wrap="square">
            <a:spAutoFit/>
          </a:bodyPr>
          <a:lstStyle/>
          <a:p>
            <a:pPr algn="just"/>
            <a:r>
              <a:rPr lang="es-ES" sz="1200" dirty="0">
                <a:solidFill>
                  <a:srgbClr val="231F20"/>
                </a:solidFill>
                <a:latin typeface="ff6"/>
              </a:rPr>
              <a:t>1861. </a:t>
            </a:r>
            <a:endParaRPr lang="es-ES" sz="1200" dirty="0" smtClean="0">
              <a:solidFill>
                <a:srgbClr val="231F20"/>
              </a:solidFill>
              <a:latin typeface="ff6"/>
            </a:endParaRPr>
          </a:p>
          <a:p>
            <a:pPr algn="just"/>
            <a:r>
              <a:rPr lang="es-ES" sz="1200" dirty="0" smtClean="0">
                <a:solidFill>
                  <a:srgbClr val="231F20"/>
                </a:solidFill>
                <a:latin typeface="ff6"/>
              </a:rPr>
              <a:t>El </a:t>
            </a:r>
            <a:r>
              <a:rPr lang="es-ES" sz="1200" dirty="0">
                <a:solidFill>
                  <a:srgbClr val="231F20"/>
                </a:solidFill>
                <a:latin typeface="ff6"/>
              </a:rPr>
              <a:t>Presidente Benito Juárez expulsa al embajador es- pañol, Joaquín Pacheco, por interferir en la política de México.</a:t>
            </a:r>
            <a:endParaRPr lang="es-MX" sz="1200" dirty="0"/>
          </a:p>
        </p:txBody>
      </p:sp>
      <p:pic>
        <p:nvPicPr>
          <p:cNvPr id="23" name="Imagen 22"/>
          <p:cNvPicPr>
            <a:picLocks noChangeAspect="1"/>
          </p:cNvPicPr>
          <p:nvPr/>
        </p:nvPicPr>
        <p:blipFill rotWithShape="1">
          <a:blip r:embed="rId8"/>
          <a:srcRect l="81454" t="54576" r="12411" b="30741"/>
          <a:stretch/>
        </p:blipFill>
        <p:spPr>
          <a:xfrm>
            <a:off x="5845762" y="4852484"/>
            <a:ext cx="933890" cy="1256504"/>
          </a:xfrm>
          <a:prstGeom prst="rect">
            <a:avLst/>
          </a:prstGeom>
        </p:spPr>
      </p:pic>
      <p:sp>
        <p:nvSpPr>
          <p:cNvPr id="24" name="Rectángulo 23"/>
          <p:cNvSpPr/>
          <p:nvPr/>
        </p:nvSpPr>
        <p:spPr>
          <a:xfrm>
            <a:off x="2082477" y="3942721"/>
            <a:ext cx="1612820" cy="1200329"/>
          </a:xfrm>
          <a:prstGeom prst="rect">
            <a:avLst/>
          </a:prstGeom>
        </p:spPr>
        <p:txBody>
          <a:bodyPr wrap="square">
            <a:spAutoFit/>
          </a:bodyPr>
          <a:lstStyle/>
          <a:p>
            <a:pPr algn="just"/>
            <a:r>
              <a:rPr lang="es-ES" sz="1200" dirty="0" smtClean="0">
                <a:solidFill>
                  <a:srgbClr val="231F20"/>
                </a:solidFill>
                <a:latin typeface="ff6"/>
              </a:rPr>
              <a:t>1913 Aniversario </a:t>
            </a:r>
            <a:r>
              <a:rPr lang="es-ES" sz="1200" dirty="0">
                <a:solidFill>
                  <a:srgbClr val="231F20"/>
                </a:solidFill>
                <a:latin typeface="ff6"/>
              </a:rPr>
              <a:t>de la muerte de Francisco I. Madero</a:t>
            </a:r>
            <a:r>
              <a:rPr lang="es-ES" sz="1200" dirty="0" smtClean="0">
                <a:solidFill>
                  <a:srgbClr val="231F20"/>
                </a:solidFill>
                <a:latin typeface="ff6"/>
              </a:rPr>
              <a:t>. La </a:t>
            </a:r>
            <a:r>
              <a:rPr lang="es-ES" sz="1200" dirty="0">
                <a:solidFill>
                  <a:srgbClr val="231F20"/>
                </a:solidFill>
                <a:latin typeface="ff6"/>
              </a:rPr>
              <a:t>Bandera Nacional deberá izarse a media </a:t>
            </a:r>
            <a:r>
              <a:rPr lang="es-ES" sz="1200" dirty="0" smtClean="0">
                <a:solidFill>
                  <a:srgbClr val="231F20"/>
                </a:solidFill>
                <a:latin typeface="ff6"/>
              </a:rPr>
              <a:t>asta.</a:t>
            </a:r>
            <a:endParaRPr lang="es-MX" sz="1200" dirty="0"/>
          </a:p>
        </p:txBody>
      </p:sp>
      <p:sp>
        <p:nvSpPr>
          <p:cNvPr id="25" name="CuadroTexto 24"/>
          <p:cNvSpPr txBox="1"/>
          <p:nvPr/>
        </p:nvSpPr>
        <p:spPr>
          <a:xfrm>
            <a:off x="2140534" y="3668522"/>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22 DE FEBRERO</a:t>
            </a:r>
            <a:endParaRPr lang="es-MX" sz="1200" b="1" dirty="0">
              <a:solidFill>
                <a:schemeClr val="bg1"/>
              </a:solidFill>
              <a:latin typeface="Arial Black" panose="020B0A04020102020204" pitchFamily="34" charset="0"/>
            </a:endParaRPr>
          </a:p>
        </p:txBody>
      </p:sp>
      <p:pic>
        <p:nvPicPr>
          <p:cNvPr id="26" name="Imagen 25"/>
          <p:cNvPicPr>
            <a:picLocks noChangeAspect="1"/>
          </p:cNvPicPr>
          <p:nvPr/>
        </p:nvPicPr>
        <p:blipFill rotWithShape="1">
          <a:blip r:embed="rId9"/>
          <a:srcRect l="23049" t="68044" r="70481" b="17274"/>
          <a:stretch/>
        </p:blipFill>
        <p:spPr>
          <a:xfrm>
            <a:off x="2482575" y="5211412"/>
            <a:ext cx="841828" cy="1074057"/>
          </a:xfrm>
          <a:prstGeom prst="rect">
            <a:avLst/>
          </a:prstGeom>
        </p:spPr>
      </p:pic>
      <p:sp>
        <p:nvSpPr>
          <p:cNvPr id="27" name="CuadroTexto 26"/>
          <p:cNvSpPr txBox="1"/>
          <p:nvPr/>
        </p:nvSpPr>
        <p:spPr>
          <a:xfrm>
            <a:off x="3947572" y="4242691"/>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24 DE FEBRERO</a:t>
            </a:r>
            <a:endParaRPr lang="es-MX" sz="1200" b="1" dirty="0">
              <a:solidFill>
                <a:schemeClr val="bg1"/>
              </a:solidFill>
              <a:latin typeface="Arial Black" panose="020B0A04020102020204" pitchFamily="34" charset="0"/>
            </a:endParaRPr>
          </a:p>
        </p:txBody>
      </p:sp>
      <p:sp>
        <p:nvSpPr>
          <p:cNvPr id="28" name="Rectángulo 27"/>
          <p:cNvSpPr/>
          <p:nvPr/>
        </p:nvSpPr>
        <p:spPr>
          <a:xfrm>
            <a:off x="3926365" y="4497724"/>
            <a:ext cx="1604724" cy="830997"/>
          </a:xfrm>
          <a:prstGeom prst="rect">
            <a:avLst/>
          </a:prstGeom>
        </p:spPr>
        <p:txBody>
          <a:bodyPr wrap="square">
            <a:spAutoFit/>
          </a:bodyPr>
          <a:lstStyle/>
          <a:p>
            <a:pPr algn="just"/>
            <a:r>
              <a:rPr lang="es-ES" sz="1200" dirty="0">
                <a:solidFill>
                  <a:srgbClr val="231F20"/>
                </a:solidFill>
                <a:latin typeface="ff6"/>
              </a:rPr>
              <a:t>Día de la Bandera</a:t>
            </a:r>
            <a:r>
              <a:rPr lang="es-ES" sz="1200" dirty="0" smtClean="0">
                <a:solidFill>
                  <a:srgbClr val="231F20"/>
                </a:solidFill>
                <a:latin typeface="ff6"/>
              </a:rPr>
              <a:t>. La </a:t>
            </a:r>
            <a:r>
              <a:rPr lang="es-ES" sz="1200" dirty="0">
                <a:solidFill>
                  <a:srgbClr val="231F20"/>
                </a:solidFill>
                <a:latin typeface="ff6"/>
              </a:rPr>
              <a:t>Bandera Nacional deberá izarse a toda </a:t>
            </a:r>
            <a:r>
              <a:rPr lang="es-ES" sz="1200" dirty="0" smtClean="0">
                <a:solidFill>
                  <a:srgbClr val="231F20"/>
                </a:solidFill>
                <a:latin typeface="ff6"/>
              </a:rPr>
              <a:t>asta.</a:t>
            </a:r>
            <a:endParaRPr lang="es-MX" sz="1200" dirty="0"/>
          </a:p>
        </p:txBody>
      </p:sp>
      <p:sp>
        <p:nvSpPr>
          <p:cNvPr id="29" name="Rectángulo 28"/>
          <p:cNvSpPr/>
          <p:nvPr/>
        </p:nvSpPr>
        <p:spPr>
          <a:xfrm>
            <a:off x="406834" y="5986512"/>
            <a:ext cx="1498765" cy="1200329"/>
          </a:xfrm>
          <a:prstGeom prst="rect">
            <a:avLst/>
          </a:prstGeom>
        </p:spPr>
        <p:txBody>
          <a:bodyPr wrap="square">
            <a:spAutoFit/>
          </a:bodyPr>
          <a:lstStyle/>
          <a:p>
            <a:pPr algn="just"/>
            <a:r>
              <a:rPr lang="es-ES" sz="1200" dirty="0" smtClean="0">
                <a:solidFill>
                  <a:srgbClr val="231F20"/>
                </a:solidFill>
                <a:latin typeface="ff6"/>
              </a:rPr>
              <a:t>1525 .</a:t>
            </a:r>
            <a:r>
              <a:rPr lang="es-ES" sz="1200" dirty="0">
                <a:solidFill>
                  <a:srgbClr val="231F20"/>
                </a:solidFill>
                <a:latin typeface="ff6"/>
              </a:rPr>
              <a:t>Aniversario de la muerte de </a:t>
            </a:r>
            <a:r>
              <a:rPr lang="es-ES" sz="1200" dirty="0" smtClean="0">
                <a:solidFill>
                  <a:srgbClr val="231F20"/>
                </a:solidFill>
                <a:latin typeface="ff6"/>
              </a:rPr>
              <a:t>Cuauhtémoc La </a:t>
            </a:r>
            <a:r>
              <a:rPr lang="es-ES" sz="1200" dirty="0">
                <a:solidFill>
                  <a:srgbClr val="231F20"/>
                </a:solidFill>
                <a:latin typeface="ff6"/>
              </a:rPr>
              <a:t>Bandera Nacional deberá izarse a media </a:t>
            </a:r>
            <a:r>
              <a:rPr lang="es-ES" sz="1200" dirty="0" smtClean="0">
                <a:solidFill>
                  <a:srgbClr val="231F20"/>
                </a:solidFill>
                <a:latin typeface="ff6"/>
              </a:rPr>
              <a:t>asta.</a:t>
            </a:r>
            <a:endParaRPr lang="es-MX" sz="1200" dirty="0"/>
          </a:p>
        </p:txBody>
      </p:sp>
      <p:sp>
        <p:nvSpPr>
          <p:cNvPr id="30" name="CuadroTexto 29"/>
          <p:cNvSpPr txBox="1"/>
          <p:nvPr/>
        </p:nvSpPr>
        <p:spPr>
          <a:xfrm>
            <a:off x="433307" y="5657530"/>
            <a:ext cx="1525911" cy="276999"/>
          </a:xfrm>
          <a:prstGeom prst="rect">
            <a:avLst/>
          </a:prstGeom>
          <a:noFill/>
        </p:spPr>
        <p:txBody>
          <a:bodyPr wrap="square" rtlCol="0">
            <a:spAutoFit/>
          </a:bodyPr>
          <a:lstStyle/>
          <a:p>
            <a:r>
              <a:rPr lang="es-ES" sz="1200" b="1" dirty="0" smtClean="0">
                <a:solidFill>
                  <a:schemeClr val="bg1"/>
                </a:solidFill>
                <a:latin typeface="Arial Black" panose="020B0A04020102020204" pitchFamily="34" charset="0"/>
              </a:rPr>
              <a:t>28 DE FEBRERO</a:t>
            </a:r>
            <a:endParaRPr lang="es-MX" sz="1200" b="1" dirty="0">
              <a:solidFill>
                <a:schemeClr val="bg1"/>
              </a:solidFill>
              <a:latin typeface="Arial Black" panose="020B0A04020102020204" pitchFamily="34" charset="0"/>
            </a:endParaRPr>
          </a:p>
        </p:txBody>
      </p:sp>
      <p:pic>
        <p:nvPicPr>
          <p:cNvPr id="31" name="Imagen 3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003297" y="5313060"/>
            <a:ext cx="1470187" cy="826546"/>
          </a:xfrm>
          <a:prstGeom prst="rect">
            <a:avLst/>
          </a:prstGeom>
        </p:spPr>
      </p:pic>
      <p:sp>
        <p:nvSpPr>
          <p:cNvPr id="32" name="CuadroTexto 31"/>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1 </a:t>
            </a:r>
            <a:endParaRPr lang="es-MX" sz="1400" b="1" dirty="0">
              <a:solidFill>
                <a:schemeClr val="bg1"/>
              </a:solidFill>
            </a:endParaRPr>
          </a:p>
        </p:txBody>
      </p:sp>
    </p:spTree>
    <p:extLst>
      <p:ext uri="{BB962C8B-B14F-4D97-AF65-F5344CB8AC3E}">
        <p14:creationId xmlns:p14="http://schemas.microsoft.com/office/powerpoint/2010/main" val="48102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302830" y="299489"/>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CuadroTexto 8"/>
          <p:cNvSpPr txBox="1"/>
          <p:nvPr/>
        </p:nvSpPr>
        <p:spPr>
          <a:xfrm>
            <a:off x="474727" y="917207"/>
            <a:ext cx="4206240" cy="1635063"/>
          </a:xfrm>
          <a:prstGeom prst="rect">
            <a:avLst/>
          </a:prstGeom>
          <a:noFill/>
        </p:spPr>
        <p:txBody>
          <a:bodyPr wrap="square" rtlCol="0">
            <a:spAutoFit/>
          </a:bodyPr>
          <a:lstStyle/>
          <a:p>
            <a:pPr algn="ctr"/>
            <a:r>
              <a:rPr lang="es-MX"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ENTREGA DE UNIFORMES A LOS JUGADORES DE COPA JALICO</a:t>
            </a:r>
          </a:p>
          <a:p>
            <a:pPr algn="ctr"/>
            <a:endParaRPr lang="es-MX" dirty="0" smtClean="0">
              <a:solidFill>
                <a:schemeClr val="tx1">
                  <a:lumMod val="50000"/>
                </a:schemeClr>
              </a:solidFill>
              <a:latin typeface="Arial Black" panose="020B0A04020102020204" pitchFamily="34" charset="0"/>
            </a:endParaRPr>
          </a:p>
          <a:p>
            <a:pPr algn="ctr"/>
            <a:r>
              <a:rPr lang="es-ES" b="1" dirty="0" smtClean="0">
                <a:solidFill>
                  <a:schemeClr val="tx1">
                    <a:lumMod val="50000"/>
                  </a:schemeClr>
                </a:solidFill>
                <a:effectLst>
                  <a:outerShdw blurRad="38100" dist="38100" dir="2700000" algn="tl">
                    <a:srgbClr val="000000">
                      <a:alpha val="43137"/>
                    </a:srgbClr>
                  </a:outerShdw>
                </a:effectLst>
              </a:rPr>
              <a:t> </a:t>
            </a:r>
            <a:endParaRPr lang="es-MX" b="1" dirty="0">
              <a:solidFill>
                <a:schemeClr val="tx1">
                  <a:lumMod val="50000"/>
                </a:schemeClr>
              </a:solidFill>
              <a:effectLst>
                <a:outerShdw blurRad="38100" dist="38100" dir="2700000" algn="tl">
                  <a:srgbClr val="000000">
                    <a:alpha val="43137"/>
                  </a:srgbClr>
                </a:outerShdw>
              </a:effectLst>
            </a:endParaRPr>
          </a:p>
        </p:txBody>
      </p:sp>
      <p:sp>
        <p:nvSpPr>
          <p:cNvPr id="10" name="Rectángulo 9"/>
          <p:cNvSpPr/>
          <p:nvPr/>
        </p:nvSpPr>
        <p:spPr>
          <a:xfrm>
            <a:off x="770664" y="2468273"/>
            <a:ext cx="2573967" cy="2246769"/>
          </a:xfrm>
          <a:prstGeom prst="rect">
            <a:avLst/>
          </a:prstGeom>
        </p:spPr>
        <p:txBody>
          <a:bodyPr wrap="square">
            <a:spAutoFit/>
          </a:bodyPr>
          <a:lstStyle/>
          <a:p>
            <a:pPr algn="just"/>
            <a:r>
              <a:rPr lang="es-ES" sz="1400" dirty="0" smtClean="0">
                <a:solidFill>
                  <a:srgbClr val="231F20"/>
                </a:solidFill>
              </a:rPr>
              <a:t>13 de febrero presentación oficial de nuestra selección de futbol municipal  y cuerpo técnico para copa Jalisco 2021, acompañados de nuestra presidenta LUPITA DURAN, ya que se enfrentaran en calidad de visitantes en su primer partido contra la selección de ahualulco de mercado</a:t>
            </a:r>
            <a:endParaRPr lang="es-MX" sz="1400" dirty="0"/>
          </a:p>
        </p:txBody>
      </p:sp>
      <p:sp>
        <p:nvSpPr>
          <p:cNvPr id="11" name="CuadroTexto 10"/>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2 </a:t>
            </a:r>
            <a:endParaRPr lang="es-MX" sz="1400" b="1" dirty="0">
              <a:solidFill>
                <a:schemeClr val="bg1"/>
              </a:solidFill>
            </a:endParaRP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1604" y="4739368"/>
            <a:ext cx="4853263" cy="3053511"/>
          </a:xfrm>
          <a:prstGeom prst="rect">
            <a:avLst/>
          </a:prstGeom>
        </p:spPr>
      </p:pic>
    </p:spTree>
    <p:extLst>
      <p:ext uri="{BB962C8B-B14F-4D97-AF65-F5344CB8AC3E}">
        <p14:creationId xmlns:p14="http://schemas.microsoft.com/office/powerpoint/2010/main" val="2001159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156869" y="330107"/>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62206"/>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80389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45067" y="1019801"/>
            <a:ext cx="4815869" cy="400879"/>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ARRANQUE COPA JALISCO</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3 </a:t>
            </a:r>
            <a:endParaRPr lang="es-MX" sz="1400" b="1" dirty="0">
              <a:solidFill>
                <a:schemeClr val="bg1"/>
              </a:solidFill>
            </a:endParaRPr>
          </a:p>
        </p:txBody>
      </p:sp>
      <p:sp>
        <p:nvSpPr>
          <p:cNvPr id="13" name="Rectángulo 12"/>
          <p:cNvSpPr/>
          <p:nvPr/>
        </p:nvSpPr>
        <p:spPr>
          <a:xfrm>
            <a:off x="452952" y="2138505"/>
            <a:ext cx="4429165" cy="1384995"/>
          </a:xfrm>
          <a:prstGeom prst="rect">
            <a:avLst/>
          </a:prstGeom>
        </p:spPr>
        <p:txBody>
          <a:bodyPr wrap="square">
            <a:spAutoFit/>
          </a:bodyPr>
          <a:lstStyle/>
          <a:p>
            <a:pPr algn="just"/>
            <a:r>
              <a:rPr lang="es-ES" sz="1400" dirty="0" smtClean="0">
                <a:solidFill>
                  <a:srgbClr val="231F20"/>
                </a:solidFill>
              </a:rPr>
              <a:t>14 de febrero arranco la copa Jalisco a puerta cerrada se llevo acabo el partido.</a:t>
            </a:r>
          </a:p>
          <a:p>
            <a:pPr algn="just"/>
            <a:r>
              <a:rPr lang="es-ES" sz="1400" dirty="0" smtClean="0">
                <a:solidFill>
                  <a:srgbClr val="231F20"/>
                </a:solidFill>
              </a:rPr>
              <a:t>En este primer partido toco jugar contra ahualulco de mercado, dejando un marcador 3-2 ganando el municipio de ahualulco </a:t>
            </a:r>
            <a:endParaRPr lang="es-ES" sz="1400" dirty="0" smtClean="0">
              <a:solidFill>
                <a:srgbClr val="231F20"/>
              </a:solidFill>
            </a:endParaRPr>
          </a:p>
          <a:p>
            <a:pPr algn="just"/>
            <a:endParaRPr lang="es-MX" sz="1400" dirty="0"/>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164" y="3651907"/>
            <a:ext cx="2536092" cy="1902069"/>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02339" y="3412966"/>
            <a:ext cx="2292252" cy="1719189"/>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23478" y="5379953"/>
            <a:ext cx="2858658" cy="1607995"/>
          </a:xfrm>
          <a:prstGeom prst="rect">
            <a:avLst/>
          </a:prstGeom>
        </p:spPr>
      </p:pic>
      <p:pic>
        <p:nvPicPr>
          <p:cNvPr id="14" name="Imagen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0845" y="5839965"/>
            <a:ext cx="2858658" cy="1607995"/>
          </a:xfrm>
          <a:prstGeom prst="rect">
            <a:avLst/>
          </a:prstGeom>
        </p:spPr>
      </p:pic>
    </p:spTree>
    <p:extLst>
      <p:ext uri="{BB962C8B-B14F-4D97-AF65-F5344CB8AC3E}">
        <p14:creationId xmlns:p14="http://schemas.microsoft.com/office/powerpoint/2010/main" val="3363396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43419" y="293591"/>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85309" y="560193"/>
            <a:ext cx="4767262" cy="709425"/>
          </a:xfrm>
          <a:prstGeom prst="rect">
            <a:avLst/>
          </a:prstGeom>
        </p:spPr>
        <p:txBody>
          <a:bodyPr wrap="square">
            <a:spAutoFit/>
          </a:bodyPr>
          <a:lstStyle/>
          <a:p>
            <a:pPr algn="ctr"/>
            <a:r>
              <a:rPr lang="es-ES" b="1" dirty="0" smtClean="0">
                <a:solidFill>
                  <a:schemeClr val="tx1">
                    <a:lumMod val="50000"/>
                  </a:schemeClr>
                </a:solidFill>
                <a:effectLst>
                  <a:outerShdw blurRad="38100" dist="38100" dir="2700000" algn="tl">
                    <a:srgbClr val="000000">
                      <a:alpha val="43137"/>
                    </a:srgbClr>
                  </a:outerShdw>
                </a:effectLst>
                <a:latin typeface="Arial Black" panose="020B0A04020102020204" pitchFamily="34" charset="0"/>
              </a:rPr>
              <a:t>BANDERAZO DE ARRANQUE EN  LA CALLE ZARAGOZA</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4 </a:t>
            </a:r>
            <a:endParaRPr lang="es-MX" sz="1400" b="1" dirty="0">
              <a:solidFill>
                <a:schemeClr val="bg1"/>
              </a:solidFill>
            </a:endParaRPr>
          </a:p>
        </p:txBody>
      </p:sp>
      <p:sp>
        <p:nvSpPr>
          <p:cNvPr id="14" name="Rectángulo 13"/>
          <p:cNvSpPr/>
          <p:nvPr/>
        </p:nvSpPr>
        <p:spPr>
          <a:xfrm>
            <a:off x="564965" y="1801286"/>
            <a:ext cx="4158604" cy="830997"/>
          </a:xfrm>
          <a:prstGeom prst="rect">
            <a:avLst/>
          </a:prstGeom>
        </p:spPr>
        <p:txBody>
          <a:bodyPr wrap="square">
            <a:spAutoFit/>
          </a:bodyPr>
          <a:lstStyle/>
          <a:p>
            <a:pPr algn="just"/>
            <a:r>
              <a:rPr lang="es-MX" sz="1200" dirty="0" smtClean="0"/>
              <a:t>El </a:t>
            </a:r>
            <a:r>
              <a:rPr lang="es-MX" sz="1200" dirty="0" err="1" smtClean="0"/>
              <a:t>dia</a:t>
            </a:r>
            <a:r>
              <a:rPr lang="es-MX" sz="1200" dirty="0" smtClean="0"/>
              <a:t> 15 de febrero se dio el banderazo de inicio de obra de empedrado ecológico y machuelos en la calle Zaragoza con un alcance 1,600 metros cuadrados.</a:t>
            </a:r>
          </a:p>
          <a:p>
            <a:pPr algn="just"/>
            <a:r>
              <a:rPr lang="es-MX" sz="1200" dirty="0" smtClean="0">
                <a:solidFill>
                  <a:schemeClr val="bg1"/>
                </a:solidFill>
              </a:rPr>
              <a:t>DSE </a:t>
            </a:r>
            <a:endParaRPr lang="es-MX" sz="1200" dirty="0">
              <a:solidFill>
                <a:schemeClr val="bg1"/>
              </a:solidFill>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5309" y="2902149"/>
            <a:ext cx="2742419" cy="2056814"/>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8440" y="3566272"/>
            <a:ext cx="2611120" cy="1958340"/>
          </a:xfrm>
          <a:prstGeom prst="rect">
            <a:avLst/>
          </a:prstGeom>
        </p:spPr>
      </p:pic>
      <p:pic>
        <p:nvPicPr>
          <p:cNvPr id="12" name="Imagen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58019" y="6221788"/>
            <a:ext cx="2986600" cy="2239950"/>
          </a:xfrm>
          <a:prstGeom prst="rect">
            <a:avLst/>
          </a:prstGeom>
        </p:spPr>
      </p:pic>
      <p:pic>
        <p:nvPicPr>
          <p:cNvPr id="13" name="Imagen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08476" y="5811409"/>
            <a:ext cx="2911231" cy="2183423"/>
          </a:xfrm>
          <a:prstGeom prst="rect">
            <a:avLst/>
          </a:prstGeom>
        </p:spPr>
      </p:pic>
    </p:spTree>
    <p:extLst>
      <p:ext uri="{BB962C8B-B14F-4D97-AF65-F5344CB8AC3E}">
        <p14:creationId xmlns:p14="http://schemas.microsoft.com/office/powerpoint/2010/main" val="360333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246750" y="969932"/>
            <a:ext cx="3961830" cy="1017971"/>
          </a:xfrm>
          <a:prstGeom prst="rect">
            <a:avLst/>
          </a:prstGeom>
        </p:spPr>
        <p:txBody>
          <a:bodyPr wrap="square">
            <a:spAutoFit/>
          </a:bodyPr>
          <a:lstStyle/>
          <a:p>
            <a:pPr algn="ctr"/>
            <a:r>
              <a:rPr lang="es-MX" dirty="0" smtClean="0">
                <a:solidFill>
                  <a:schemeClr val="tx1">
                    <a:lumMod val="50000"/>
                  </a:schemeClr>
                </a:solidFill>
                <a:latin typeface="Arial Black" panose="020B0A04020102020204" pitchFamily="34" charset="0"/>
              </a:rPr>
              <a:t>ARRANQUE DE LA APLICACIÓN DE VACUNA DEL COVID-19</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5 </a:t>
            </a:r>
            <a:endParaRPr lang="es-MX" sz="1400" b="1" dirty="0">
              <a:solidFill>
                <a:schemeClr val="bg1"/>
              </a:solidFill>
            </a:endParaRPr>
          </a:p>
        </p:txBody>
      </p:sp>
      <p:sp>
        <p:nvSpPr>
          <p:cNvPr id="14" name="Rectángulo 13"/>
          <p:cNvSpPr/>
          <p:nvPr/>
        </p:nvSpPr>
        <p:spPr>
          <a:xfrm>
            <a:off x="481206" y="2243834"/>
            <a:ext cx="2944678" cy="1384995"/>
          </a:xfrm>
          <a:prstGeom prst="rect">
            <a:avLst/>
          </a:prstGeom>
        </p:spPr>
        <p:txBody>
          <a:bodyPr wrap="square">
            <a:spAutoFit/>
          </a:bodyPr>
          <a:lstStyle/>
          <a:p>
            <a:pPr algn="just"/>
            <a:r>
              <a:rPr lang="es-ES" sz="1400" dirty="0" smtClean="0">
                <a:solidFill>
                  <a:srgbClr val="231F20"/>
                </a:solidFill>
              </a:rPr>
              <a:t>El </a:t>
            </a:r>
            <a:r>
              <a:rPr lang="es-ES" sz="1400" dirty="0" err="1" smtClean="0">
                <a:solidFill>
                  <a:srgbClr val="231F20"/>
                </a:solidFill>
              </a:rPr>
              <a:t>dia</a:t>
            </a:r>
            <a:r>
              <a:rPr lang="es-ES" sz="1400" dirty="0" smtClean="0">
                <a:solidFill>
                  <a:srgbClr val="231F20"/>
                </a:solidFill>
              </a:rPr>
              <a:t> 16 de febrero en compañía del secretario de salud del estado de Jalisco se dio el arranque de esta campaña de vacunación contra el covid-19 </a:t>
            </a:r>
            <a:endParaRPr lang="es-ES" sz="1400" dirty="0" smtClean="0">
              <a:solidFill>
                <a:srgbClr val="231F20"/>
              </a:solidFill>
            </a:endParaRPr>
          </a:p>
          <a:p>
            <a:pPr algn="just"/>
            <a:endParaRPr lang="es-MX" sz="1400" dirty="0"/>
          </a:p>
        </p:txBody>
      </p:sp>
      <p:pic>
        <p:nvPicPr>
          <p:cNvPr id="18" name="Imagen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991" y="2243834"/>
            <a:ext cx="1882615" cy="2253908"/>
          </a:xfrm>
          <a:prstGeom prst="rect">
            <a:avLst/>
          </a:prstGeom>
        </p:spPr>
      </p:pic>
      <p:pic>
        <p:nvPicPr>
          <p:cNvPr id="19" name="Imagen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4261" y="3673417"/>
            <a:ext cx="2538567" cy="1427944"/>
          </a:xfrm>
          <a:prstGeom prst="rect">
            <a:avLst/>
          </a:prstGeom>
        </p:spPr>
      </p:pic>
      <p:pic>
        <p:nvPicPr>
          <p:cNvPr id="20" name="Imagen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85355" y="5179452"/>
            <a:ext cx="3315445" cy="1864938"/>
          </a:xfrm>
          <a:prstGeom prst="rect">
            <a:avLst/>
          </a:prstGeom>
        </p:spPr>
      </p:pic>
      <p:pic>
        <p:nvPicPr>
          <p:cNvPr id="21" name="Imagen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45067" y="5697293"/>
            <a:ext cx="2668331" cy="1500936"/>
          </a:xfrm>
          <a:prstGeom prst="rect">
            <a:avLst/>
          </a:prstGeom>
        </p:spPr>
      </p:pic>
    </p:spTree>
    <p:extLst>
      <p:ext uri="{BB962C8B-B14F-4D97-AF65-F5344CB8AC3E}">
        <p14:creationId xmlns:p14="http://schemas.microsoft.com/office/powerpoint/2010/main" val="3310950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ángulo 3"/>
          <p:cNvSpPr/>
          <p:nvPr/>
        </p:nvSpPr>
        <p:spPr>
          <a:xfrm>
            <a:off x="270164" y="275163"/>
            <a:ext cx="6795654" cy="9367601"/>
          </a:xfrm>
          <a:prstGeom prst="rect">
            <a:avLst/>
          </a:prstGeom>
          <a:effectLst>
            <a:glow rad="228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s-MX" dirty="0"/>
          </a:p>
        </p:txBody>
      </p:sp>
      <p:pic>
        <p:nvPicPr>
          <p:cNvPr id="5" name="Imagen 4"/>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a:off x="270164" y="275163"/>
            <a:ext cx="6795654" cy="2098964"/>
          </a:xfrm>
          <a:prstGeom prst="rect">
            <a:avLst/>
          </a:prstGeom>
        </p:spPr>
      </p:pic>
      <p:pic>
        <p:nvPicPr>
          <p:cNvPr id="6" name="Imagen 5"/>
          <p:cNvPicPr>
            <a:picLocks noChangeAspect="1"/>
          </p:cNvPicPr>
          <p:nvPr/>
        </p:nvPicPr>
        <p:blipFill rotWithShape="1">
          <a:blip r:embed="rId2">
            <a:extLst>
              <a:ext uri="{BEBA8EAE-BF5A-486C-A8C5-ECC9F3942E4B}">
                <a14:imgProps xmlns:a14="http://schemas.microsoft.com/office/drawing/2010/main">
                  <a14:imgLayer r:embed="rId3">
                    <a14:imgEffect>
                      <a14:backgroundRemoval t="50000" b="85799" l="4734" r="93787"/>
                    </a14:imgEffect>
                  </a14:imgLayer>
                </a14:imgProps>
              </a:ext>
              <a:ext uri="{28A0092B-C50C-407E-A947-70E740481C1C}">
                <a14:useLocalDpi xmlns:a14="http://schemas.microsoft.com/office/drawing/2010/main" val="0"/>
              </a:ext>
            </a:extLst>
          </a:blip>
          <a:srcRect l="8765" t="51340" r="9021" b="16328"/>
          <a:stretch/>
        </p:blipFill>
        <p:spPr>
          <a:xfrm flipH="1" flipV="1">
            <a:off x="270164" y="7584453"/>
            <a:ext cx="6795654" cy="2058311"/>
          </a:xfrm>
          <a:prstGeom prst="rect">
            <a:avLst/>
          </a:prstGeom>
        </p:spPr>
      </p:pic>
      <p:pic>
        <p:nvPicPr>
          <p:cNvPr id="7" name="Imagen 6"/>
          <p:cNvPicPr>
            <a:picLocks noChangeAspect="1"/>
          </p:cNvPicPr>
          <p:nvPr/>
        </p:nvPicPr>
        <p:blipFill rotWithShape="1">
          <a:blip r:embed="rId4" cstate="print">
            <a:extLst>
              <a:ext uri="{28A0092B-C50C-407E-A947-70E740481C1C}">
                <a14:useLocalDpi xmlns:a14="http://schemas.microsoft.com/office/drawing/2010/main" val="0"/>
              </a:ext>
            </a:extLst>
          </a:blip>
          <a:srcRect l="40383" t="34463" b="24396"/>
          <a:stretch/>
        </p:blipFill>
        <p:spPr>
          <a:xfrm>
            <a:off x="4644000" y="8758170"/>
            <a:ext cx="1414638" cy="483325"/>
          </a:xfrm>
          <a:prstGeom prst="rect">
            <a:avLst/>
          </a:prstGeom>
        </p:spPr>
      </p:pic>
      <p:pic>
        <p:nvPicPr>
          <p:cNvPr id="8" name="Imagen 7"/>
          <p:cNvPicPr>
            <a:picLocks noChangeAspect="1"/>
          </p:cNvPicPr>
          <p:nvPr/>
        </p:nvPicPr>
        <p:blipFill rotWithShape="1">
          <a:blip r:embed="rId5" cstate="print">
            <a:clrChange>
              <a:clrFrom>
                <a:srgbClr val="FEFEFE"/>
              </a:clrFrom>
              <a:clrTo>
                <a:srgbClr val="FEFEFE">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l="15377" r="15373"/>
          <a:stretch/>
        </p:blipFill>
        <p:spPr>
          <a:xfrm>
            <a:off x="6298454" y="275163"/>
            <a:ext cx="767364" cy="1037074"/>
          </a:xfrm>
          <a:prstGeom prst="rect">
            <a:avLst/>
          </a:prstGeom>
        </p:spPr>
      </p:pic>
      <p:sp>
        <p:nvSpPr>
          <p:cNvPr id="9" name="Rectángulo 8"/>
          <p:cNvSpPr/>
          <p:nvPr/>
        </p:nvSpPr>
        <p:spPr>
          <a:xfrm>
            <a:off x="376063" y="1093208"/>
            <a:ext cx="4608096" cy="709425"/>
          </a:xfrm>
          <a:prstGeom prst="rect">
            <a:avLst/>
          </a:prstGeom>
        </p:spPr>
        <p:txBody>
          <a:bodyPr wrap="square">
            <a:spAutoFit/>
          </a:bodyPr>
          <a:lstStyle/>
          <a:p>
            <a:pPr algn="ctr"/>
            <a:r>
              <a:rPr lang="es-MX" dirty="0" smtClean="0">
                <a:solidFill>
                  <a:schemeClr val="tx1">
                    <a:lumMod val="50000"/>
                  </a:schemeClr>
                </a:solidFill>
                <a:latin typeface="Arial Black" panose="020B0A04020102020204" pitchFamily="34" charset="0"/>
              </a:rPr>
              <a:t>ENTREGA DEL PROGRAMA JALISCO REVIVE TU HOGAR</a:t>
            </a:r>
            <a:endParaRPr lang="es-MX" dirty="0">
              <a:solidFill>
                <a:schemeClr val="tx1">
                  <a:lumMod val="50000"/>
                </a:schemeClr>
              </a:solidFill>
              <a:latin typeface="Arial Black" panose="020B0A04020102020204" pitchFamily="34" charset="0"/>
            </a:endParaRPr>
          </a:p>
        </p:txBody>
      </p:sp>
      <p:sp>
        <p:nvSpPr>
          <p:cNvPr id="10" name="CuadroTexto 9"/>
          <p:cNvSpPr txBox="1"/>
          <p:nvPr/>
        </p:nvSpPr>
        <p:spPr>
          <a:xfrm>
            <a:off x="345067" y="9344628"/>
            <a:ext cx="851195" cy="307777"/>
          </a:xfrm>
          <a:prstGeom prst="rect">
            <a:avLst/>
          </a:prstGeom>
          <a:solidFill>
            <a:schemeClr val="tx1">
              <a:lumMod val="85000"/>
            </a:schemeClr>
          </a:solidFill>
          <a:ln>
            <a:solidFill>
              <a:srgbClr val="FF9900"/>
            </a:solid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none" rtlCol="0">
            <a:spAutoFit/>
          </a:bodyPr>
          <a:lstStyle/>
          <a:p>
            <a:r>
              <a:rPr lang="es-ES" sz="1400" b="1" dirty="0" smtClean="0">
                <a:solidFill>
                  <a:schemeClr val="bg1"/>
                </a:solidFill>
              </a:rPr>
              <a:t>Pagina 6 </a:t>
            </a:r>
            <a:endParaRPr lang="es-MX" sz="1400" b="1" dirty="0">
              <a:solidFill>
                <a:schemeClr val="bg1"/>
              </a:solidFill>
            </a:endParaRPr>
          </a:p>
        </p:txBody>
      </p:sp>
      <p:sp>
        <p:nvSpPr>
          <p:cNvPr id="20" name="Rectángulo 19"/>
          <p:cNvSpPr/>
          <p:nvPr/>
        </p:nvSpPr>
        <p:spPr>
          <a:xfrm>
            <a:off x="345067" y="2126157"/>
            <a:ext cx="3094215" cy="1600438"/>
          </a:xfrm>
          <a:prstGeom prst="rect">
            <a:avLst/>
          </a:prstGeom>
          <a:noFill/>
        </p:spPr>
        <p:txBody>
          <a:bodyPr wrap="square" lIns="91440" tIns="45720" rIns="91440" bIns="45720">
            <a:spAutoFit/>
          </a:bodyPr>
          <a:lstStyle/>
          <a:p>
            <a:pPr algn="just"/>
            <a:r>
              <a:rPr lang="es-ES" sz="1400" dirty="0" smtClean="0">
                <a:ln w="0"/>
                <a:effectLst>
                  <a:outerShdw blurRad="38100" dist="19050" dir="2700000" algn="tl" rotWithShape="0">
                    <a:schemeClr val="dk1">
                      <a:alpha val="40000"/>
                    </a:schemeClr>
                  </a:outerShdw>
                </a:effectLst>
              </a:rPr>
              <a:t>Los días 17, 18 y 19 de febrero se realizo la entrega del programa Jalisco revive tu hogar donde se entregaron laminas, calentadores solares, juego de baños, tinacos y cemento.</a:t>
            </a:r>
          </a:p>
          <a:p>
            <a:pPr algn="just"/>
            <a:r>
              <a:rPr lang="es-ES" sz="1400" dirty="0" smtClean="0">
                <a:ln w="0"/>
                <a:effectLst>
                  <a:outerShdw blurRad="38100" dist="19050" dir="2700000" algn="tl" rotWithShape="0">
                    <a:schemeClr val="dk1">
                      <a:alpha val="40000"/>
                    </a:schemeClr>
                  </a:outerShdw>
                </a:effectLst>
              </a:rPr>
              <a:t>beneficiando tanto a la cabecera municipal como a sus delegaciones </a:t>
            </a:r>
            <a:endParaRPr lang="es-ES" sz="1400" dirty="0" smtClean="0">
              <a:ln w="0"/>
              <a:effectLst>
                <a:outerShdw blurRad="38100" dist="19050" dir="2700000" algn="tl" rotWithShape="0">
                  <a:schemeClr val="dk1">
                    <a:alpha val="40000"/>
                  </a:schemeClr>
                </a:outerShdw>
              </a:effectLst>
            </a:endParaRP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7991" y="2126157"/>
            <a:ext cx="2498579" cy="1873934"/>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0664" y="3970800"/>
            <a:ext cx="2175962" cy="1631972"/>
          </a:xfrm>
          <a:prstGeom prst="rect">
            <a:avLst/>
          </a:prstGeom>
        </p:spPr>
      </p:pic>
      <p:pic>
        <p:nvPicPr>
          <p:cNvPr id="11" name="Imagen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558" y="4225121"/>
            <a:ext cx="2469348" cy="1852011"/>
          </a:xfrm>
          <a:prstGeom prst="rect">
            <a:avLst/>
          </a:prstGeom>
        </p:spPr>
      </p:pic>
      <p:pic>
        <p:nvPicPr>
          <p:cNvPr id="12" name="Imagen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3674" y="5785883"/>
            <a:ext cx="1430374" cy="1907165"/>
          </a:xfrm>
          <a:prstGeom prst="rect">
            <a:avLst/>
          </a:prstGeom>
        </p:spPr>
      </p:pic>
      <p:pic>
        <p:nvPicPr>
          <p:cNvPr id="13" name="Imagen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39282" y="6354090"/>
            <a:ext cx="2670415" cy="2002811"/>
          </a:xfrm>
          <a:prstGeom prst="rect">
            <a:avLst/>
          </a:prstGeom>
        </p:spPr>
      </p:pic>
    </p:spTree>
    <p:extLst>
      <p:ext uri="{BB962C8B-B14F-4D97-AF65-F5344CB8AC3E}">
        <p14:creationId xmlns:p14="http://schemas.microsoft.com/office/powerpoint/2010/main" val="676222149"/>
      </p:ext>
    </p:extLst>
  </p:cSld>
  <p:clrMapOvr>
    <a:masterClrMapping/>
  </p:clrMapOvr>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14273</TotalTime>
  <Words>750</Words>
  <Application>Microsoft Office PowerPoint</Application>
  <PresentationFormat>Personalizado</PresentationFormat>
  <Paragraphs>93</Paragraphs>
  <Slides>15</Slides>
  <Notes>0</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15</vt:i4>
      </vt:variant>
    </vt:vector>
  </HeadingPairs>
  <TitlesOfParts>
    <vt:vector size="26" baseType="lpstr">
      <vt:lpstr>&amp;quot</vt:lpstr>
      <vt:lpstr>Arial</vt:lpstr>
      <vt:lpstr>Arial Black</vt:lpstr>
      <vt:lpstr>Britannic Bold</vt:lpstr>
      <vt:lpstr>Calibri</vt:lpstr>
      <vt:lpstr>Calibri Light</vt:lpstr>
      <vt:lpstr>Cooper Black</vt:lpstr>
      <vt:lpstr>ff6</vt:lpstr>
      <vt:lpstr>Times New Roman</vt:lpstr>
      <vt:lpstr>Wingdings</vt:lpstr>
      <vt:lpstr>Retrospección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Respa</dc:creator>
  <cp:lastModifiedBy>Respa</cp:lastModifiedBy>
  <cp:revision>262</cp:revision>
  <cp:lastPrinted>2020-05-21T14:53:59Z</cp:lastPrinted>
  <dcterms:created xsi:type="dcterms:W3CDTF">2019-01-17T17:37:44Z</dcterms:created>
  <dcterms:modified xsi:type="dcterms:W3CDTF">2021-03-03T17:54:49Z</dcterms:modified>
</cp:coreProperties>
</file>