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5000" dirty="0" smtClean="0"/>
              <a:t>CONTRALORIA MUNICIPAL</a:t>
            </a:r>
            <a:endParaRPr lang="es-ES" sz="5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L.C.P. IRMA LORENA GONZALEZ PACHECO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35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ESTADISTICAS DEL MES DE OCTUBRE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Declaración Patrimonial y de Interés – INICIAL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400" dirty="0" smtClean="0"/>
              <a:t>34 declaraciones</a:t>
            </a:r>
          </a:p>
          <a:p>
            <a:pPr marL="0" indent="0">
              <a:buNone/>
            </a:pPr>
            <a:r>
              <a:rPr lang="es-ES" sz="1400" dirty="0"/>
              <a:t>	</a:t>
            </a:r>
            <a:r>
              <a:rPr lang="es-ES" sz="1400" dirty="0" smtClean="0"/>
              <a:t>	1 Oficio de Cambio de Puesto</a:t>
            </a:r>
          </a:p>
          <a:p>
            <a:r>
              <a:rPr lang="es-ES" dirty="0" smtClean="0"/>
              <a:t>Declaración Patrimonial y de Interés – CONCLUSION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300" dirty="0"/>
              <a:t>9</a:t>
            </a:r>
            <a:r>
              <a:rPr lang="es-ES" sz="1300" dirty="0" smtClean="0"/>
              <a:t> Declaraciones</a:t>
            </a:r>
          </a:p>
          <a:p>
            <a:r>
              <a:rPr lang="es-ES" dirty="0" smtClean="0"/>
              <a:t>Asistencias a Reuniones</a:t>
            </a:r>
          </a:p>
          <a:p>
            <a:pPr marL="0" indent="0">
              <a:buNone/>
            </a:pPr>
            <a:r>
              <a:rPr lang="es-ES" dirty="0" smtClean="0"/>
              <a:t>	</a:t>
            </a:r>
            <a:r>
              <a:rPr lang="es-ES" sz="1300" dirty="0" smtClean="0"/>
              <a:t>1 Reunión</a:t>
            </a:r>
          </a:p>
          <a:p>
            <a:r>
              <a:rPr lang="es-ES" dirty="0" smtClean="0"/>
              <a:t>Capacitaciones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300" dirty="0" smtClean="0"/>
              <a:t>3 Capacitaciones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66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Oficios emitidos</a:t>
            </a:r>
          </a:p>
          <a:p>
            <a:pPr marL="0" indent="0">
              <a:buNone/>
            </a:pPr>
            <a:r>
              <a:rPr lang="es-ES" dirty="0" smtClean="0"/>
              <a:t>	</a:t>
            </a:r>
            <a:r>
              <a:rPr lang="es-ES" sz="1200" dirty="0" smtClean="0"/>
              <a:t> 15 oficios</a:t>
            </a:r>
          </a:p>
          <a:p>
            <a:r>
              <a:rPr lang="es-ES" dirty="0" smtClean="0"/>
              <a:t>Oficios Recibidos	</a:t>
            </a:r>
          </a:p>
          <a:p>
            <a:pPr marL="0" indent="0">
              <a:buNone/>
            </a:pPr>
            <a:r>
              <a:rPr lang="es-ES" dirty="0" smtClean="0"/>
              <a:t>	</a:t>
            </a:r>
            <a:r>
              <a:rPr lang="es-ES" sz="1200" dirty="0" smtClean="0"/>
              <a:t>34 oficios</a:t>
            </a:r>
          </a:p>
          <a:p>
            <a:r>
              <a:rPr lang="es-ES" dirty="0" smtClean="0"/>
              <a:t>Actas Administrativas Sobre el Proceso de Entrega y Recepción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200" dirty="0" smtClean="0"/>
              <a:t>08 Actas</a:t>
            </a:r>
          </a:p>
        </p:txBody>
      </p:sp>
    </p:spTree>
    <p:extLst>
      <p:ext uri="{BB962C8B-B14F-4D97-AF65-F5344CB8AC3E}">
        <p14:creationId xmlns:p14="http://schemas.microsoft.com/office/powerpoint/2010/main" val="27241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ESTADISTICAS DEL MES DE NOVIEMBRE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Declaración Patrimonial y de Interés – INICIAL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400" dirty="0" smtClean="0"/>
              <a:t>46 declaraciones</a:t>
            </a:r>
            <a:endParaRPr lang="es-ES" sz="1400" dirty="0"/>
          </a:p>
          <a:p>
            <a:pPr marL="0" indent="0">
              <a:buNone/>
            </a:pPr>
            <a:r>
              <a:rPr lang="es-ES" sz="1400" dirty="0"/>
              <a:t>		</a:t>
            </a:r>
            <a:r>
              <a:rPr lang="es-ES" sz="1400" dirty="0" smtClean="0"/>
              <a:t>3 </a:t>
            </a:r>
            <a:r>
              <a:rPr lang="es-ES" sz="1400" dirty="0"/>
              <a:t>Oficio de Cambio de Puesto</a:t>
            </a:r>
          </a:p>
          <a:p>
            <a:r>
              <a:rPr lang="es-ES" dirty="0"/>
              <a:t>Declaración Patrimonial y de Interés – CONCLUSION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300" dirty="0"/>
              <a:t>5</a:t>
            </a:r>
            <a:r>
              <a:rPr lang="es-ES" sz="1300" dirty="0" smtClean="0"/>
              <a:t> </a:t>
            </a:r>
            <a:r>
              <a:rPr lang="es-ES" sz="1300" dirty="0"/>
              <a:t>Declaraciones</a:t>
            </a:r>
          </a:p>
          <a:p>
            <a:r>
              <a:rPr lang="es-ES" dirty="0"/>
              <a:t>Asistencias a Reuniones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300" dirty="0"/>
              <a:t>1 Reunión</a:t>
            </a:r>
          </a:p>
          <a:p>
            <a:r>
              <a:rPr lang="es-ES" dirty="0"/>
              <a:t>Capacitaciones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300" dirty="0" smtClean="0"/>
              <a:t>2 </a:t>
            </a:r>
            <a:r>
              <a:rPr lang="es-ES" sz="1300" dirty="0"/>
              <a:t>Capacitaciones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30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OFICIOS EMITIDOS</a:t>
            </a:r>
          </a:p>
          <a:p>
            <a:pPr marL="0" indent="0">
              <a:buNone/>
            </a:pPr>
            <a:r>
              <a:rPr lang="es-ES" sz="1200" dirty="0" smtClean="0"/>
              <a:t>	 05 OFICIOS</a:t>
            </a:r>
          </a:p>
          <a:p>
            <a:r>
              <a:rPr lang="es-ES" dirty="0" smtClean="0"/>
              <a:t>OFICIOS RECIBIDOS</a:t>
            </a:r>
          </a:p>
          <a:p>
            <a:pPr marL="0" indent="0">
              <a:buNone/>
            </a:pPr>
            <a:r>
              <a:rPr lang="es-ES" dirty="0" smtClean="0"/>
              <a:t>	</a:t>
            </a:r>
            <a:r>
              <a:rPr lang="es-ES" sz="1200" dirty="0" smtClean="0"/>
              <a:t>14 Oficios</a:t>
            </a:r>
          </a:p>
          <a:p>
            <a:r>
              <a:rPr lang="es-ES" sz="2500" dirty="0"/>
              <a:t>Actas Administrativas Sobre el Proceso de Entrega y Recepción</a:t>
            </a:r>
          </a:p>
          <a:p>
            <a:pPr marL="0" indent="0">
              <a:buNone/>
            </a:pPr>
            <a:r>
              <a:rPr lang="es-ES" sz="1200" dirty="0"/>
              <a:t>	</a:t>
            </a:r>
            <a:r>
              <a:rPr lang="es-ES" sz="1200" dirty="0" smtClean="0"/>
              <a:t>01 </a:t>
            </a:r>
            <a:r>
              <a:rPr lang="es-ES" sz="1200" dirty="0"/>
              <a:t>Actas</a:t>
            </a:r>
          </a:p>
          <a:p>
            <a:pPr marL="0" indent="0">
              <a:buNone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0103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ESTADISTICAS DEL MES DE DICIEMBRE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Declaración Patrimonial y de Interés – INICIAL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400" dirty="0" smtClean="0"/>
              <a:t>04 declaraciones</a:t>
            </a:r>
            <a:endParaRPr lang="es-ES" sz="1400" dirty="0"/>
          </a:p>
          <a:p>
            <a:r>
              <a:rPr lang="es-ES" dirty="0" smtClean="0"/>
              <a:t>Declaración </a:t>
            </a:r>
            <a:r>
              <a:rPr lang="es-ES" dirty="0"/>
              <a:t>Patrimonial y de Interés – CONCLUSION</a:t>
            </a:r>
          </a:p>
          <a:p>
            <a:pPr marL="0" indent="0">
              <a:buNone/>
            </a:pPr>
            <a:r>
              <a:rPr lang="es-ES" sz="1200" dirty="0"/>
              <a:t>	</a:t>
            </a:r>
            <a:r>
              <a:rPr lang="es-ES" sz="1200" dirty="0" smtClean="0"/>
              <a:t>06 </a:t>
            </a:r>
            <a:r>
              <a:rPr lang="es-ES" sz="1300" dirty="0"/>
              <a:t>Declaraciones</a:t>
            </a:r>
          </a:p>
          <a:p>
            <a:r>
              <a:rPr lang="es-ES" dirty="0"/>
              <a:t>Asistencias a Reuniones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300" dirty="0" smtClean="0"/>
              <a:t>02 </a:t>
            </a:r>
            <a:r>
              <a:rPr lang="es-ES" sz="1300" dirty="0"/>
              <a:t>Reunión</a:t>
            </a:r>
          </a:p>
          <a:p>
            <a:r>
              <a:rPr lang="es-ES" dirty="0"/>
              <a:t>Capacitaciones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300" dirty="0" smtClean="0"/>
              <a:t>0 </a:t>
            </a:r>
            <a:r>
              <a:rPr lang="es-ES" sz="1300" dirty="0"/>
              <a:t>Capacitaciones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61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OFICIOS </a:t>
            </a:r>
            <a:r>
              <a:rPr lang="es-ES" dirty="0"/>
              <a:t>EMITIDOS</a:t>
            </a:r>
          </a:p>
          <a:p>
            <a:pPr marL="0" indent="0">
              <a:buNone/>
            </a:pPr>
            <a:r>
              <a:rPr lang="es-ES" sz="1200" dirty="0"/>
              <a:t>	 </a:t>
            </a:r>
            <a:r>
              <a:rPr lang="es-ES" sz="1200" dirty="0" smtClean="0"/>
              <a:t>03 </a:t>
            </a:r>
            <a:r>
              <a:rPr lang="es-ES" sz="1200" dirty="0"/>
              <a:t>OFICIOS</a:t>
            </a:r>
          </a:p>
          <a:p>
            <a:r>
              <a:rPr lang="es-ES" dirty="0"/>
              <a:t>OFICIOS RECIBIDOS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sz="1200" dirty="0"/>
              <a:t>14 </a:t>
            </a:r>
            <a:r>
              <a:rPr lang="es-ES" sz="1200" dirty="0" smtClean="0"/>
              <a:t>Oficios</a:t>
            </a:r>
          </a:p>
          <a:p>
            <a:r>
              <a:rPr lang="es-ES" dirty="0" smtClean="0"/>
              <a:t>REQUERIMIENTOS EMITIDOS</a:t>
            </a:r>
          </a:p>
          <a:p>
            <a:pPr marL="0" indent="0">
              <a:buNone/>
            </a:pPr>
            <a:r>
              <a:rPr lang="es-ES" sz="1200" dirty="0"/>
              <a:t>	</a:t>
            </a:r>
            <a:r>
              <a:rPr lang="es-ES" sz="1200" dirty="0" smtClean="0"/>
              <a:t>08 Requerimientos</a:t>
            </a:r>
          </a:p>
          <a:p>
            <a:pPr marL="0" indent="0">
              <a:buNone/>
            </a:pPr>
            <a:endParaRPr lang="es-ES" sz="12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99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319</TotalTime>
  <Words>50</Words>
  <Application>Microsoft Office PowerPoint</Application>
  <PresentationFormat>Panorámica</PresentationFormat>
  <Paragraphs>49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Berlín</vt:lpstr>
      <vt:lpstr>CONTRALORIA MUNICIPAL</vt:lpstr>
      <vt:lpstr>ESTADISTICAS DEL MES DE OCTUBRE</vt:lpstr>
      <vt:lpstr>Presentación de PowerPoint</vt:lpstr>
      <vt:lpstr>ESTADISTICAS DEL MES DE NOVIEMBRE</vt:lpstr>
      <vt:lpstr>Presentación de PowerPoint</vt:lpstr>
      <vt:lpstr>ESTADISTICAS DEL MES DE DICIEMBRE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CONTRALORIA MUNICIPAL</dc:title>
  <dc:creator>Windows User</dc:creator>
  <cp:lastModifiedBy>Windows User</cp:lastModifiedBy>
  <cp:revision>12</cp:revision>
  <dcterms:created xsi:type="dcterms:W3CDTF">2019-02-12T15:28:58Z</dcterms:created>
  <dcterms:modified xsi:type="dcterms:W3CDTF">2019-02-12T20:48:51Z</dcterms:modified>
</cp:coreProperties>
</file>